
<file path=[Content_Types].xml><?xml version="1.0" encoding="utf-8"?>
<Types xmlns="http://schemas.openxmlformats.org/package/2006/content-types">
  <Default Extension="png" ContentType="image/png"/>
  <Default Extension="svg" ContentType="image/svg+xml"/>
  <Default Extension="rels" ContentType="application/vnd.openxmlformats-package.relationships+xml"/>
  <Default Extension="xml" ContentType="application/xml"/>
  <Default Extension="fntdata" ContentType="application/x-fontdata"/>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notesSlides/notesSlide29.xml" ContentType="application/vnd.openxmlformats-officedocument.presentationml.notesSlide+xml"/>
  <Override PartName="/ppt/tags/tag31.xml" ContentType="application/vnd.openxmlformats-officedocument.presentationml.tags+xml"/>
  <Override PartName="/ppt/notesSlides/notesSlide30.xml" ContentType="application/vnd.openxmlformats-officedocument.presentationml.notesSlide+xml"/>
  <Override PartName="/ppt/tags/tag32.xml" ContentType="application/vnd.openxmlformats-officedocument.presentationml.tags+xml"/>
  <Override PartName="/ppt/notesSlides/notesSlide31.xml" ContentType="application/vnd.openxmlformats-officedocument.presentationml.notesSlide+xml"/>
  <Override PartName="/ppt/tags/tag33.xml" ContentType="application/vnd.openxmlformats-officedocument.presentationml.tags+xml"/>
  <Override PartName="/ppt/notesSlides/notesSlide32.xml" ContentType="application/vnd.openxmlformats-officedocument.presentationml.notesSlide+xml"/>
  <Override PartName="/ppt/tags/tag34.xml" ContentType="application/vnd.openxmlformats-officedocument.presentationml.tags+xml"/>
  <Override PartName="/ppt/notesSlides/notesSlide33.xml" ContentType="application/vnd.openxmlformats-officedocument.presentationml.notesSlide+xml"/>
  <Override PartName="/ppt/tags/tag35.xml" ContentType="application/vnd.openxmlformats-officedocument.presentationml.tags+xml"/>
  <Override PartName="/ppt/notesSlides/notesSlide34.xml" ContentType="application/vnd.openxmlformats-officedocument.presentationml.notesSlide+xml"/>
  <Override PartName="/ppt/tags/tag36.xml" ContentType="application/vnd.openxmlformats-officedocument.presentationml.tags+xml"/>
  <Override PartName="/ppt/notesSlides/notesSlide35.xml" ContentType="application/vnd.openxmlformats-officedocument.presentationml.notesSlide+xml"/>
  <Override PartName="/ppt/tags/tag37.xml" ContentType="application/vnd.openxmlformats-officedocument.presentationml.tags+xml"/>
  <Override PartName="/ppt/notesSlides/notesSlide36.xml" ContentType="application/vnd.openxmlformats-officedocument.presentationml.notesSlide+xml"/>
  <Override PartName="/ppt/tags/tag38.xml" ContentType="application/vnd.openxmlformats-officedocument.presentationml.tags+xml"/>
  <Override PartName="/ppt/notesSlides/notesSlide37.xml" ContentType="application/vnd.openxmlformats-officedocument.presentationml.notesSlide+xml"/>
  <Override PartName="/ppt/tags/tag39.xml" ContentType="application/vnd.openxmlformats-officedocument.presentationml.tags+xml"/>
  <Override PartName="/ppt/notesSlides/notesSlide38.xml" ContentType="application/vnd.openxmlformats-officedocument.presentationml.notesSlide+xml"/>
  <Override PartName="/ppt/tags/tag40.xml" ContentType="application/vnd.openxmlformats-officedocument.presentationml.tags+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tags/tag41.xml" ContentType="application/vnd.openxmlformats-officedocument.presentationml.tags+xml"/>
  <Override PartName="/ppt/notesSlides/notesSlide41.xml" ContentType="application/vnd.openxmlformats-officedocument.presentationml.notesSlide+xml"/>
  <Override PartName="/ppt/tags/tag42.xml" ContentType="application/vnd.openxmlformats-officedocument.presentationml.tags+xml"/>
  <Override PartName="/ppt/notesSlides/notesSlide42.xml" ContentType="application/vnd.openxmlformats-officedocument.presentationml.notesSlide+xml"/>
  <Override PartName="/ppt/tags/tag43.xml" ContentType="application/vnd.openxmlformats-officedocument.presentationml.tags+xml"/>
  <Override PartName="/ppt/notesSlides/notesSlide43.xml" ContentType="application/vnd.openxmlformats-officedocument.presentationml.notesSlide+xml"/>
  <Override PartName="/ppt/tags/tag44.xml" ContentType="application/vnd.openxmlformats-officedocument.presentationml.tags+xml"/>
  <Override PartName="/ppt/notesSlides/notesSlide44.xml" ContentType="application/vnd.openxmlformats-officedocument.presentationml.notesSlide+xml"/>
  <Override PartName="/ppt/tags/tag45.xml" ContentType="application/vnd.openxmlformats-officedocument.presentationml.tags+xml"/>
  <Override PartName="/ppt/notesSlides/notesSlide45.xml" ContentType="application/vnd.openxmlformats-officedocument.presentationml.notesSlide+xml"/>
  <Override PartName="/ppt/tags/tag46.xml" ContentType="application/vnd.openxmlformats-officedocument.presentationml.tags+xml"/>
  <Override PartName="/ppt/notesSlides/notesSlide46.xml" ContentType="application/vnd.openxmlformats-officedocument.presentationml.notesSlide+xml"/>
  <Override PartName="/ppt/tags/tag47.xml" ContentType="application/vnd.openxmlformats-officedocument.presentationml.tags+xml"/>
  <Override PartName="/ppt/notesSlides/notesSlide47.xml" ContentType="application/vnd.openxmlformats-officedocument.presentationml.notesSlide+xml"/>
  <Override PartName="/ppt/tags/tag48.xml" ContentType="application/vnd.openxmlformats-officedocument.presentationml.tags+xml"/>
  <Override PartName="/ppt/notesSlides/notesSlide48.xml" ContentType="application/vnd.openxmlformats-officedocument.presentationml.notesSlide+xml"/>
  <Override PartName="/ppt/tags/tag49.xml" ContentType="application/vnd.openxmlformats-officedocument.presentationml.tags+xml"/>
  <Override PartName="/ppt/notesSlides/notesSlide49.xml" ContentType="application/vnd.openxmlformats-officedocument.presentationml.notesSlide+xml"/>
  <Override PartName="/ppt/tags/tag50.xml" ContentType="application/vnd.openxmlformats-officedocument.presentationml.tags+xml"/>
  <Override PartName="/ppt/notesSlides/notesSlide50.xml" ContentType="application/vnd.openxmlformats-officedocument.presentationml.notesSlide+xml"/>
  <Override PartName="/ppt/tags/tag51.xml" ContentType="application/vnd.openxmlformats-officedocument.presentationml.tags+xml"/>
  <Override PartName="/ppt/notesSlides/notesSlide51.xml" ContentType="application/vnd.openxmlformats-officedocument.presentationml.notesSlide+xml"/>
  <Override PartName="/ppt/tags/tag52.xml" ContentType="application/vnd.openxmlformats-officedocument.presentationml.tags+xml"/>
  <Override PartName="/ppt/notesSlides/notesSlide52.xml" ContentType="application/vnd.openxmlformats-officedocument.presentationml.notesSlide+xml"/>
  <Override PartName="/ppt/tags/tag53.xml" ContentType="application/vnd.openxmlformats-officedocument.presentationml.tags+xml"/>
  <Override PartName="/ppt/notesSlides/notesSlide53.xml" ContentType="application/vnd.openxmlformats-officedocument.presentationml.notesSlide+xml"/>
  <Override PartName="/ppt/tags/tag54.xml" ContentType="application/vnd.openxmlformats-officedocument.presentationml.tags+xml"/>
  <Override PartName="/ppt/notesSlides/notesSlide54.xml" ContentType="application/vnd.openxmlformats-officedocument.presentationml.notesSlide+xml"/>
  <Override PartName="/ppt/tags/tag55.xml" ContentType="application/vnd.openxmlformats-officedocument.presentationml.tags+xml"/>
  <Override PartName="/ppt/notesSlides/notesSlide55.xml" ContentType="application/vnd.openxmlformats-officedocument.presentationml.notesSlide+xml"/>
  <Override PartName="/ppt/tags/tag56.xml" ContentType="application/vnd.openxmlformats-officedocument.presentationml.tags+xml"/>
  <Override PartName="/ppt/notesSlides/notesSlide56.xml" ContentType="application/vnd.openxmlformats-officedocument.presentationml.notesSlide+xml"/>
  <Override PartName="/ppt/tags/tag57.xml" ContentType="application/vnd.openxmlformats-officedocument.presentationml.tags+xml"/>
  <Override PartName="/ppt/notesSlides/notesSlide57.xml" ContentType="application/vnd.openxmlformats-officedocument.presentationml.notesSlide+xml"/>
  <Override PartName="/ppt/tags/tag58.xml" ContentType="application/vnd.openxmlformats-officedocument.presentationml.tags+xml"/>
  <Override PartName="/ppt/notesSlides/notesSlide58.xml" ContentType="application/vnd.openxmlformats-officedocument.presentationml.notesSlide+xml"/>
  <Override PartName="/ppt/tags/tag59.xml" ContentType="application/vnd.openxmlformats-officedocument.presentationml.tags+xml"/>
  <Override PartName="/ppt/notesSlides/notesSlide59.xml" ContentType="application/vnd.openxmlformats-officedocument.presentationml.notesSlide+xml"/>
  <Override PartName="/ppt/tags/tag60.xml" ContentType="application/vnd.openxmlformats-officedocument.presentationml.tags+xml"/>
  <Override PartName="/ppt/notesSlides/notesSlide60.xml" ContentType="application/vnd.openxmlformats-officedocument.presentationml.notesSlide+xml"/>
  <Override PartName="/ppt/tags/tag61.xml" ContentType="application/vnd.openxmlformats-officedocument.presentationml.tags+xml"/>
  <Override PartName="/ppt/notesSlides/notesSlide61.xml" ContentType="application/vnd.openxmlformats-officedocument.presentationml.notesSlide+xml"/>
  <Override PartName="/ppt/tags/tag62.xml" ContentType="application/vnd.openxmlformats-officedocument.presentationml.tags+xml"/>
  <Override PartName="/ppt/notesSlides/notesSlide62.xml" ContentType="application/vnd.openxmlformats-officedocument.presentationml.notesSlide+xml"/>
  <Override PartName="/ppt/tags/tag63.xml" ContentType="application/vnd.openxmlformats-officedocument.presentationml.tags+xml"/>
  <Override PartName="/ppt/notesSlides/notesSlide63.xml" ContentType="application/vnd.openxmlformats-officedocument.presentationml.notesSlide+xml"/>
  <Override PartName="/ppt/tags/tag64.xml" ContentType="application/vnd.openxmlformats-officedocument.presentationml.tags+xml"/>
  <Override PartName="/ppt/notesSlides/notesSlide64.xml" ContentType="application/vnd.openxmlformats-officedocument.presentationml.notesSlide+xml"/>
  <Override PartName="/ppt/tags/tag65.xml" ContentType="application/vnd.openxmlformats-officedocument.presentationml.tags+xml"/>
  <Override PartName="/ppt/notesSlides/notesSlide65.xml" ContentType="application/vnd.openxmlformats-officedocument.presentationml.notesSlide+xml"/>
  <Override PartName="/ppt/tags/tag66.xml" ContentType="application/vnd.openxmlformats-officedocument.presentationml.tags+xml"/>
  <Override PartName="/ppt/notesSlides/notesSlide66.xml" ContentType="application/vnd.openxmlformats-officedocument.presentationml.notesSlide+xml"/>
  <Override PartName="/ppt/tags/tag67.xml" ContentType="application/vnd.openxmlformats-officedocument.presentationml.tags+xml"/>
  <Override PartName="/ppt/notesSlides/notesSlide67.xml" ContentType="application/vnd.openxmlformats-officedocument.presentationml.notesSlide+xml"/>
  <Override PartName="/ppt/tags/tag68.xml" ContentType="application/vnd.openxmlformats-officedocument.presentationml.tags+xml"/>
  <Override PartName="/ppt/notesSlides/notesSlide68.xml" ContentType="application/vnd.openxmlformats-officedocument.presentationml.notesSlide+xml"/>
  <Override PartName="/ppt/tags/tag69.xml" ContentType="application/vnd.openxmlformats-officedocument.presentationml.tags+xml"/>
  <Override PartName="/ppt/notesSlides/notesSlide69.xml" ContentType="application/vnd.openxmlformats-officedocument.presentationml.notesSlide+xml"/>
  <Override PartName="/ppt/tags/tag70.xml" ContentType="application/vnd.openxmlformats-officedocument.presentationml.tags+xml"/>
  <Override PartName="/ppt/notesSlides/notesSlide70.xml" ContentType="application/vnd.openxmlformats-officedocument.presentationml.notesSlide+xml"/>
  <Override PartName="/ppt/tags/tag71.xml" ContentType="application/vnd.openxmlformats-officedocument.presentationml.tags+xml"/>
  <Override PartName="/ppt/notesSlides/notesSlide71.xml" ContentType="application/vnd.openxmlformats-officedocument.presentationml.notesSlide+xml"/>
  <Override PartName="/ppt/tags/tag72.xml" ContentType="application/vnd.openxmlformats-officedocument.presentationml.tags+xml"/>
  <Override PartName="/ppt/notesSlides/notesSlide72.xml" ContentType="application/vnd.openxmlformats-officedocument.presentationml.notesSlide+xml"/>
  <Override PartName="/ppt/tags/tag73.xml" ContentType="application/vnd.openxmlformats-officedocument.presentationml.tags+xml"/>
  <Override PartName="/ppt/notesSlides/notesSlide73.xml" ContentType="application/vnd.openxmlformats-officedocument.presentationml.notesSlide+xml"/>
  <Override PartName="/ppt/tags/tag74.xml" ContentType="application/vnd.openxmlformats-officedocument.presentationml.tags+xml"/>
  <Override PartName="/ppt/notesSlides/notesSlide74.xml" ContentType="application/vnd.openxmlformats-officedocument.presentationml.notesSlide+xml"/>
  <Override PartName="/ppt/tags/tag75.xml" ContentType="application/vnd.openxmlformats-officedocument.presentationml.tags+xml"/>
  <Override PartName="/ppt/notesSlides/notesSlide75.xml" ContentType="application/vnd.openxmlformats-officedocument.presentationml.notesSlide+xml"/>
  <Override PartName="/ppt/tags/tag76.xml" ContentType="application/vnd.openxmlformats-officedocument.presentationml.tags+xml"/>
  <Override PartName="/ppt/notesSlides/notesSlide76.xml" ContentType="application/vnd.openxmlformats-officedocument.presentationml.notesSlide+xml"/>
  <Override PartName="/ppt/tags/tag77.xml" ContentType="application/vnd.openxmlformats-officedocument.presentationml.tags+xml"/>
  <Override PartName="/ppt/notesSlides/notesSlide77.xml" ContentType="application/vnd.openxmlformats-officedocument.presentationml.notesSlide+xml"/>
  <Override PartName="/ppt/tags/tag78.xml" ContentType="application/vnd.openxmlformats-officedocument.presentationml.tags+xml"/>
  <Override PartName="/ppt/notesSlides/notesSlide78.xml" ContentType="application/vnd.openxmlformats-officedocument.presentationml.notesSlide+xml"/>
  <Override PartName="/ppt/tags/tag79.xml" ContentType="application/vnd.openxmlformats-officedocument.presentationml.tags+xml"/>
  <Override PartName="/ppt/notesSlides/notesSlide79.xml" ContentType="application/vnd.openxmlformats-officedocument.presentationml.notesSlide+xml"/>
  <Override PartName="/ppt/tags/tag80.xml" ContentType="application/vnd.openxmlformats-officedocument.presentationml.tags+xml"/>
  <Override PartName="/ppt/notesSlides/notesSlide80.xml" ContentType="application/vnd.openxmlformats-officedocument.presentationml.notesSlide+xml"/>
  <Override PartName="/ppt/tags/tag81.xml" ContentType="application/vnd.openxmlformats-officedocument.presentationml.tags+xml"/>
  <Override PartName="/ppt/notesSlides/notesSlide81.xml" ContentType="application/vnd.openxmlformats-officedocument.presentationml.notesSlide+xml"/>
  <Override PartName="/ppt/tags/tag82.xml" ContentType="application/vnd.openxmlformats-officedocument.presentationml.tags+xml"/>
  <Override PartName="/ppt/notesSlides/notesSlide82.xml" ContentType="application/vnd.openxmlformats-officedocument.presentationml.notesSlide+xml"/>
  <Override PartName="/ppt/tags/tag83.xml" ContentType="application/vnd.openxmlformats-officedocument.presentationml.tags+xml"/>
  <Override PartName="/ppt/notesSlides/notesSlide83.xml" ContentType="application/vnd.openxmlformats-officedocument.presentationml.notesSlide+xml"/>
  <Override PartName="/ppt/tags/tag84.xml" ContentType="application/vnd.openxmlformats-officedocument.presentationml.tags+xml"/>
  <Override PartName="/ppt/notesSlides/notesSlide84.xml" ContentType="application/vnd.openxmlformats-officedocument.presentationml.notesSlide+xml"/>
  <Override PartName="/ppt/tags/tag85.xml" ContentType="application/vnd.openxmlformats-officedocument.presentationml.tags+xml"/>
  <Override PartName="/ppt/notesSlides/notesSlide85.xml" ContentType="application/vnd.openxmlformats-officedocument.presentationml.notesSlide+xml"/>
  <Override PartName="/ppt/tags/tag86.xml" ContentType="application/vnd.openxmlformats-officedocument.presentationml.tags+xml"/>
  <Override PartName="/ppt/notesSlides/notesSlide86.xml" ContentType="application/vnd.openxmlformats-officedocument.presentationml.notesSlide+xml"/>
  <Override PartName="/ppt/tags/tag87.xml" ContentType="application/vnd.openxmlformats-officedocument.presentationml.tags+xml"/>
  <Override PartName="/ppt/notesSlides/notesSlide87.xml" ContentType="application/vnd.openxmlformats-officedocument.presentationml.notesSlide+xml"/>
  <Override PartName="/ppt/tags/tag88.xml" ContentType="application/vnd.openxmlformats-officedocument.presentationml.tags+xml"/>
  <Override PartName="/ppt/notesSlides/notesSlide88.xml" ContentType="application/vnd.openxmlformats-officedocument.presentationml.notesSlide+xml"/>
  <Override PartName="/ppt/tags/tag89.xml" ContentType="application/vnd.openxmlformats-officedocument.presentationml.tags+xml"/>
  <Override PartName="/ppt/notesSlides/notesSlide89.xml" ContentType="application/vnd.openxmlformats-officedocument.presentationml.notesSlide+xml"/>
  <Override PartName="/ppt/tags/tag90.xml" ContentType="application/vnd.openxmlformats-officedocument.presentationml.tags+xml"/>
  <Override PartName="/ppt/notesSlides/notesSlide90.xml" ContentType="application/vnd.openxmlformats-officedocument.presentationml.notesSlide+xml"/>
  <Override PartName="/ppt/tags/tag91.xml" ContentType="application/vnd.openxmlformats-officedocument.presentationml.tags+xml"/>
  <Override PartName="/ppt/notesSlides/notesSlide91.xml" ContentType="application/vnd.openxmlformats-officedocument.presentationml.notesSlide+xml"/>
  <Override PartName="/ppt/tags/tag92.xml" ContentType="application/vnd.openxmlformats-officedocument.presentationml.tags+xml"/>
  <Override PartName="/ppt/notesSlides/notesSlide92.xml" ContentType="application/vnd.openxmlformats-officedocument.presentationml.notesSlide+xml"/>
  <Override PartName="/ppt/tags/tag93.xml" ContentType="application/vnd.openxmlformats-officedocument.presentationml.tags+xml"/>
  <Override PartName="/ppt/notesSlides/notesSlide93.xml" ContentType="application/vnd.openxmlformats-officedocument.presentationml.notesSlide+xml"/>
  <Override PartName="/ppt/tags/tag94.xml" ContentType="application/vnd.openxmlformats-officedocument.presentationml.tags+xml"/>
  <Override PartName="/ppt/notesSlides/notesSlide94.xml" ContentType="application/vnd.openxmlformats-officedocument.presentationml.notesSlide+xml"/>
  <Override PartName="/ppt/tags/tag95.xml" ContentType="application/vnd.openxmlformats-officedocument.presentationml.tags+xml"/>
  <Override PartName="/ppt/notesSlides/notesSlide95.xml" ContentType="application/vnd.openxmlformats-officedocument.presentationml.notesSlide+xml"/>
  <Override PartName="/ppt/tags/tag96.xml" ContentType="application/vnd.openxmlformats-officedocument.presentationml.tags+xml"/>
  <Override PartName="/ppt/notesSlides/notesSlide96.xml" ContentType="application/vnd.openxmlformats-officedocument.presentationml.notesSlide+xml"/>
  <Override PartName="/ppt/tags/tag97.xml" ContentType="application/vnd.openxmlformats-officedocument.presentationml.tags+xml"/>
  <Override PartName="/ppt/notesSlides/notesSlide97.xml" ContentType="application/vnd.openxmlformats-officedocument.presentationml.notesSlide+xml"/>
  <Override PartName="/ppt/tags/tag98.xml" ContentType="application/vnd.openxmlformats-officedocument.presentationml.tags+xml"/>
  <Override PartName="/ppt/notesSlides/notesSlide98.xml" ContentType="application/vnd.openxmlformats-officedocument.presentationml.notesSlide+xml"/>
  <Override PartName="/ppt/tags/tag99.xml" ContentType="application/vnd.openxmlformats-officedocument.presentationml.tags+xml"/>
  <Override PartName="/ppt/notesSlides/notesSlide99.xml" ContentType="application/vnd.openxmlformats-officedocument.presentationml.notesSlide+xml"/>
  <Override PartName="/ppt/tags/tag100.xml" ContentType="application/vnd.openxmlformats-officedocument.presentationml.tags+xml"/>
  <Override PartName="/ppt/notesSlides/notesSlide100.xml" ContentType="application/vnd.openxmlformats-officedocument.presentationml.notesSlide+xml"/>
  <Override PartName="/ppt/tags/tag101.xml" ContentType="application/vnd.openxmlformats-officedocument.presentationml.tags+xml"/>
  <Override PartName="/ppt/notesSlides/notesSlide101.xml" ContentType="application/vnd.openxmlformats-officedocument.presentationml.notesSlide+xml"/>
  <Override PartName="/ppt/tags/tag102.xml" ContentType="application/vnd.openxmlformats-officedocument.presentationml.tags+xml"/>
  <Override PartName="/ppt/notesSlides/notesSlide102.xml" ContentType="application/vnd.openxmlformats-officedocument.presentationml.notesSlide+xml"/>
  <Override PartName="/ppt/tags/tag103.xml" ContentType="application/vnd.openxmlformats-officedocument.presentationml.tags+xml"/>
  <Override PartName="/ppt/notesSlides/notesSlide103.xml" ContentType="application/vnd.openxmlformats-officedocument.presentationml.notesSlide+xml"/>
  <Override PartName="/ppt/tags/tag104.xml" ContentType="application/vnd.openxmlformats-officedocument.presentationml.tags+xml"/>
  <Override PartName="/ppt/notesSlides/notesSlide104.xml" ContentType="application/vnd.openxmlformats-officedocument.presentationml.notesSlide+xml"/>
  <Override PartName="/ppt/tags/tag105.xml" ContentType="application/vnd.openxmlformats-officedocument.presentationml.tags+xml"/>
  <Override PartName="/ppt/notesSlides/notesSlide105.xml" ContentType="application/vnd.openxmlformats-officedocument.presentationml.notesSlide+xml"/>
  <Override PartName="/ppt/tags/tag106.xml" ContentType="application/vnd.openxmlformats-officedocument.presentationml.tags+xml"/>
  <Override PartName="/ppt/notesSlides/notesSlide106.xml" ContentType="application/vnd.openxmlformats-officedocument.presentationml.notesSlide+xml"/>
  <Override PartName="/ppt/tags/tag107.xml" ContentType="application/vnd.openxmlformats-officedocument.presentationml.tags+xml"/>
  <Override PartName="/ppt/notesSlides/notesSlide107.xml" ContentType="application/vnd.openxmlformats-officedocument.presentationml.notesSlide+xml"/>
  <Override PartName="/ppt/tags/tag108.xml" ContentType="application/vnd.openxmlformats-officedocument.presentationml.tags+xml"/>
  <Override PartName="/ppt/notesSlides/notesSlide108.xml" ContentType="application/vnd.openxmlformats-officedocument.presentationml.notesSlide+xml"/>
  <Override PartName="/ppt/tags/tag109.xml" ContentType="application/vnd.openxmlformats-officedocument.presentationml.tags+xml"/>
  <Override PartName="/ppt/notesSlides/notesSlide109.xml" ContentType="application/vnd.openxmlformats-officedocument.presentationml.notesSlide+xml"/>
  <Override PartName="/ppt/tags/tag110.xml" ContentType="application/vnd.openxmlformats-officedocument.presentationml.tags+xml"/>
  <Override PartName="/ppt/notesSlides/notesSlide110.xml" ContentType="application/vnd.openxmlformats-officedocument.presentationml.notesSlide+xml"/>
  <Override PartName="/ppt/tags/tag111.xml" ContentType="application/vnd.openxmlformats-officedocument.presentationml.tags+xml"/>
  <Override PartName="/ppt/notesSlides/notesSlide111.xml" ContentType="application/vnd.openxmlformats-officedocument.presentationml.notesSlide+xml"/>
  <Override PartName="/ppt/tags/tag112.xml" ContentType="application/vnd.openxmlformats-officedocument.presentationml.tags+xml"/>
  <Override PartName="/ppt/notesSlides/notesSlide112.xml" ContentType="application/vnd.openxmlformats-officedocument.presentationml.notesSlide+xml"/>
  <Override PartName="/ppt/tags/tag113.xml" ContentType="application/vnd.openxmlformats-officedocument.presentationml.tags+xml"/>
  <Override PartName="/ppt/notesSlides/notesSlide113.xml" ContentType="application/vnd.openxmlformats-officedocument.presentationml.notesSlide+xml"/>
  <Override PartName="/ppt/tags/tag114.xml" ContentType="application/vnd.openxmlformats-officedocument.presentationml.tags+xml"/>
  <Override PartName="/ppt/notesSlides/notesSlide114.xml" ContentType="application/vnd.openxmlformats-officedocument.presentationml.notesSlide+xml"/>
  <Override PartName="/ppt/tags/tag115.xml" ContentType="application/vnd.openxmlformats-officedocument.presentationml.tags+xml"/>
  <Override PartName="/ppt/notesSlides/notesSlide115.xml" ContentType="application/vnd.openxmlformats-officedocument.presentationml.notesSlide+xml"/>
  <Override PartName="/ppt/tags/tag116.xml" ContentType="application/vnd.openxmlformats-officedocument.presentationml.tags+xml"/>
  <Override PartName="/ppt/notesSlides/notesSlide116.xml" ContentType="application/vnd.openxmlformats-officedocument.presentationml.notesSlide+xml"/>
  <Override PartName="/ppt/tags/tag117.xml" ContentType="application/vnd.openxmlformats-officedocument.presentationml.tags+xml"/>
  <Override PartName="/ppt/notesSlides/notesSlide117.xml" ContentType="application/vnd.openxmlformats-officedocument.presentationml.notesSlide+xml"/>
  <Override PartName="/ppt/tags/tag118.xml" ContentType="application/vnd.openxmlformats-officedocument.presentationml.tags+xml"/>
  <Override PartName="/ppt/notesSlides/notesSlide118.xml" ContentType="application/vnd.openxmlformats-officedocument.presentationml.notesSlide+xml"/>
  <Override PartName="/ppt/tags/tag119.xml" ContentType="application/vnd.openxmlformats-officedocument.presentationml.tags+xml"/>
  <Override PartName="/ppt/notesSlides/notesSlide119.xml" ContentType="application/vnd.openxmlformats-officedocument.presentationml.notesSlide+xml"/>
  <Override PartName="/ppt/tags/tag120.xml" ContentType="application/vnd.openxmlformats-officedocument.presentationml.tags+xml"/>
  <Override PartName="/ppt/notesSlides/notesSlide120.xml" ContentType="application/vnd.openxmlformats-officedocument.presentationml.notesSlide+xml"/>
  <Override PartName="/ppt/tags/tag121.xml" ContentType="application/vnd.openxmlformats-officedocument.presentationml.tags+xml"/>
  <Override PartName="/ppt/notesSlides/notesSlide121.xml" ContentType="application/vnd.openxmlformats-officedocument.presentationml.notesSlide+xml"/>
  <Override PartName="/ppt/tags/tag122.xml" ContentType="application/vnd.openxmlformats-officedocument.presentationml.tags+xml"/>
  <Override PartName="/ppt/notesSlides/notesSlide122.xml" ContentType="application/vnd.openxmlformats-officedocument.presentationml.notesSlide+xml"/>
  <Override PartName="/ppt/tags/tag123.xml" ContentType="application/vnd.openxmlformats-officedocument.presentationml.tags+xml"/>
  <Override PartName="/ppt/notesSlides/notesSlide123.xml" ContentType="application/vnd.openxmlformats-officedocument.presentationml.notesSlide+xml"/>
  <Override PartName="/ppt/tags/tag124.xml" ContentType="application/vnd.openxmlformats-officedocument.presentationml.tags+xml"/>
  <Override PartName="/ppt/notesSlides/notesSlide124.xml" ContentType="application/vnd.openxmlformats-officedocument.presentationml.notesSlide+xml"/>
  <Override PartName="/ppt/tags/tag125.xml" ContentType="application/vnd.openxmlformats-officedocument.presentationml.tags+xml"/>
  <Override PartName="/ppt/notesSlides/notesSlide125.xml" ContentType="application/vnd.openxmlformats-officedocument.presentationml.notesSlide+xml"/>
  <Override PartName="/ppt/tags/tag126.xml" ContentType="application/vnd.openxmlformats-officedocument.presentationml.tags+xml"/>
  <Override PartName="/ppt/notesSlides/notesSlide126.xml" ContentType="application/vnd.openxmlformats-officedocument.presentationml.notesSlide+xml"/>
  <Override PartName="/ppt/tags/tag127.xml" ContentType="application/vnd.openxmlformats-officedocument.presentationml.tags+xml"/>
  <Override PartName="/ppt/notesSlides/notesSlide127.xml" ContentType="application/vnd.openxmlformats-officedocument.presentationml.notesSlide+xml"/>
  <Override PartName="/ppt/tags/tag128.xml" ContentType="application/vnd.openxmlformats-officedocument.presentationml.tags+xml"/>
  <Override PartName="/ppt/notesSlides/notesSlide128.xml" ContentType="application/vnd.openxmlformats-officedocument.presentationml.notesSlide+xml"/>
  <Override PartName="/ppt/tags/tag129.xml" ContentType="application/vnd.openxmlformats-officedocument.presentationml.tags+xml"/>
  <Override PartName="/ppt/notesSlides/notesSlide1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6" r:id="rId1"/>
    <p:sldMasterId id="2147483684" r:id="rId2"/>
  </p:sldMasterIdLst>
  <p:notesMasterIdLst>
    <p:notesMasterId r:id="rId132"/>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78" r:id="rId53"/>
    <p:sldId id="402" r:id="rId54"/>
    <p:sldId id="385" r:id="rId55"/>
    <p:sldId id="403" r:id="rId56"/>
    <p:sldId id="405" r:id="rId57"/>
    <p:sldId id="406" r:id="rId58"/>
    <p:sldId id="408" r:id="rId59"/>
    <p:sldId id="409" r:id="rId60"/>
    <p:sldId id="412" r:id="rId61"/>
    <p:sldId id="413" r:id="rId62"/>
    <p:sldId id="415" r:id="rId63"/>
    <p:sldId id="414" r:id="rId64"/>
    <p:sldId id="416" r:id="rId65"/>
    <p:sldId id="417" r:id="rId66"/>
    <p:sldId id="410" r:id="rId67"/>
    <p:sldId id="306" r:id="rId68"/>
    <p:sldId id="307" r:id="rId69"/>
    <p:sldId id="308" r:id="rId70"/>
    <p:sldId id="309" r:id="rId71"/>
    <p:sldId id="310" r:id="rId72"/>
    <p:sldId id="311" r:id="rId73"/>
    <p:sldId id="312" r:id="rId74"/>
    <p:sldId id="313" r:id="rId75"/>
    <p:sldId id="314" r:id="rId76"/>
    <p:sldId id="315" r:id="rId77"/>
    <p:sldId id="316" r:id="rId78"/>
    <p:sldId id="317" r:id="rId79"/>
    <p:sldId id="318" r:id="rId80"/>
    <p:sldId id="319" r:id="rId81"/>
    <p:sldId id="320" r:id="rId82"/>
    <p:sldId id="321" r:id="rId83"/>
    <p:sldId id="322" r:id="rId84"/>
    <p:sldId id="323" r:id="rId85"/>
    <p:sldId id="324" r:id="rId86"/>
    <p:sldId id="325" r:id="rId87"/>
    <p:sldId id="326" r:id="rId88"/>
    <p:sldId id="327" r:id="rId89"/>
    <p:sldId id="328" r:id="rId90"/>
    <p:sldId id="434" r:id="rId91"/>
    <p:sldId id="330" r:id="rId92"/>
    <p:sldId id="331" r:id="rId93"/>
    <p:sldId id="332" r:id="rId94"/>
    <p:sldId id="333" r:id="rId95"/>
    <p:sldId id="334" r:id="rId96"/>
    <p:sldId id="335" r:id="rId97"/>
    <p:sldId id="336" r:id="rId98"/>
    <p:sldId id="337" r:id="rId99"/>
    <p:sldId id="338" r:id="rId100"/>
    <p:sldId id="339" r:id="rId101"/>
    <p:sldId id="340" r:id="rId102"/>
    <p:sldId id="341" r:id="rId103"/>
    <p:sldId id="342" r:id="rId104"/>
    <p:sldId id="343" r:id="rId105"/>
    <p:sldId id="344" r:id="rId106"/>
    <p:sldId id="345" r:id="rId107"/>
    <p:sldId id="346" r:id="rId108"/>
    <p:sldId id="347" r:id="rId109"/>
    <p:sldId id="348" r:id="rId110"/>
    <p:sldId id="349" r:id="rId111"/>
    <p:sldId id="350" r:id="rId112"/>
    <p:sldId id="351" r:id="rId113"/>
    <p:sldId id="352" r:id="rId114"/>
    <p:sldId id="353" r:id="rId115"/>
    <p:sldId id="354" r:id="rId116"/>
    <p:sldId id="420" r:id="rId117"/>
    <p:sldId id="421" r:id="rId118"/>
    <p:sldId id="435" r:id="rId119"/>
    <p:sldId id="431" r:id="rId120"/>
    <p:sldId id="424" r:id="rId121"/>
    <p:sldId id="430" r:id="rId122"/>
    <p:sldId id="432" r:id="rId123"/>
    <p:sldId id="428" r:id="rId124"/>
    <p:sldId id="427" r:id="rId125"/>
    <p:sldId id="433" r:id="rId126"/>
    <p:sldId id="365" r:id="rId127"/>
    <p:sldId id="366" r:id="rId128"/>
    <p:sldId id="367" r:id="rId129"/>
    <p:sldId id="418" r:id="rId130"/>
    <p:sldId id="374" r:id="rId131"/>
  </p:sldIdLst>
  <p:sldSz cx="9144000" cy="5143500" type="screen16x9"/>
  <p:notesSz cx="6858000" cy="9144000"/>
  <p:embeddedFontLst>
    <p:embeddedFont>
      <p:font typeface="Open Sans SemiBold" panose="020B0604020202020204" charset="0"/>
      <p:bold r:id="rId133"/>
      <p:boldItalic r:id="rId134"/>
    </p:embeddedFont>
    <p:embeddedFont>
      <p:font typeface="Calibri Light" panose="020F0302020204030204" pitchFamily="34" charset="0"/>
      <p:regular r:id="rId135"/>
      <p:italic r:id="rId136"/>
    </p:embeddedFont>
    <p:embeddedFont>
      <p:font typeface="Open Sans" panose="020B0604020202020204" charset="0"/>
      <p:regular r:id="rId137"/>
      <p:bold r:id="rId138"/>
      <p:italic r:id="rId139"/>
      <p:boldItalic r:id="rId140"/>
    </p:embeddedFont>
    <p:embeddedFont>
      <p:font typeface="Helvetica Neue Light" panose="020B0604020202020204" charset="0"/>
      <p:regular r:id="rId141"/>
      <p:bold r:id="rId142"/>
      <p:italic r:id="rId143"/>
      <p:boldItalic r:id="rId144"/>
    </p:embeddedFont>
    <p:embeddedFont>
      <p:font typeface="Helvetica Neue" panose="020B0604020202020204" charset="0"/>
      <p:regular r:id="rId145"/>
      <p:bold r:id="rId146"/>
      <p:italic r:id="rId147"/>
      <p:boldItalic r:id="rId148"/>
    </p:embeddedFont>
    <p:embeddedFont>
      <p:font typeface="Roboto" panose="020B0604020202020204" charset="0"/>
      <p:regular r:id="rId149"/>
      <p:bold r:id="rId150"/>
      <p:italic r:id="rId151"/>
      <p:boldItalic r:id="rId152"/>
    </p:embeddedFont>
    <p:embeddedFont>
      <p:font typeface="Average" panose="020B0604020202020204" charset="0"/>
      <p:regular r:id="rId153"/>
    </p:embeddedFont>
    <p:embeddedFont>
      <p:font typeface="Calibri" panose="020F0502020204030204" pitchFamily="34" charset="0"/>
      <p:regular r:id="rId154"/>
      <p:bold r:id="rId155"/>
      <p:italic r:id="rId156"/>
      <p:boldItalic r:id="rId157"/>
    </p:embeddedFont>
    <p:embeddedFont>
      <p:font typeface="Google Sans" panose="020B0604020202020204" charset="0"/>
      <p:regular r:id="rId158"/>
      <p:bold r:id="rId159"/>
      <p:italic r:id="rId160"/>
      <p:boldItalic r:id="rId161"/>
    </p:embeddedFont>
  </p:embeddedFontLst>
  <p:custDataLst>
    <p:tags r:id="rId162"/>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ldrupe, Abigail" initials="WA" lastIdx="1" clrIdx="0">
    <p:extLst>
      <p:ext uri="{19B8F6BF-5375-455C-9EA6-DF929625EA0E}">
        <p15:presenceInfo xmlns:p15="http://schemas.microsoft.com/office/powerpoint/2012/main" userId="S::abigail.waldrupe@ncdcr.gov::b24a46b8-276c-4312-80ad-858e9caf490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9597" autoAdjust="0"/>
  </p:normalViewPr>
  <p:slideViewPr>
    <p:cSldViewPr snapToGrid="0">
      <p:cViewPr varScale="1">
        <p:scale>
          <a:sx n="113" d="100"/>
          <a:sy n="113" d="100"/>
        </p:scale>
        <p:origin x="155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font" Target="fonts/font1.fntdata"/><Relationship Id="rId138" Type="http://schemas.openxmlformats.org/officeDocument/2006/relationships/font" Target="fonts/font6.fntdata"/><Relationship Id="rId154" Type="http://schemas.openxmlformats.org/officeDocument/2006/relationships/font" Target="fonts/font22.fntdata"/><Relationship Id="rId159" Type="http://schemas.openxmlformats.org/officeDocument/2006/relationships/font" Target="fonts/font27.fntdata"/><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slide" Target="slides/slide126.xml"/><Relationship Id="rId144" Type="http://schemas.openxmlformats.org/officeDocument/2006/relationships/font" Target="fonts/font12.fntdata"/><Relationship Id="rId149" Type="http://schemas.openxmlformats.org/officeDocument/2006/relationships/font" Target="fonts/font17.fntdata"/><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160" Type="http://schemas.openxmlformats.org/officeDocument/2006/relationships/font" Target="fonts/font28.fntdata"/><Relationship Id="rId165" Type="http://schemas.openxmlformats.org/officeDocument/2006/relationships/viewProps" Target="viewProps.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font" Target="fonts/font2.fntdata"/><Relationship Id="rId139" Type="http://schemas.openxmlformats.org/officeDocument/2006/relationships/font" Target="fonts/font7.fntdata"/><Relationship Id="rId80" Type="http://schemas.openxmlformats.org/officeDocument/2006/relationships/slide" Target="slides/slide78.xml"/><Relationship Id="rId85" Type="http://schemas.openxmlformats.org/officeDocument/2006/relationships/slide" Target="slides/slide83.xml"/><Relationship Id="rId150" Type="http://schemas.openxmlformats.org/officeDocument/2006/relationships/font" Target="fonts/font18.fntdata"/><Relationship Id="rId155" Type="http://schemas.openxmlformats.org/officeDocument/2006/relationships/font" Target="fonts/font23.fntdata"/><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slide" Target="slides/slide127.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40" Type="http://schemas.openxmlformats.org/officeDocument/2006/relationships/font" Target="fonts/font8.fntdata"/><Relationship Id="rId145" Type="http://schemas.openxmlformats.org/officeDocument/2006/relationships/font" Target="fonts/font13.fntdata"/><Relationship Id="rId161" Type="http://schemas.openxmlformats.org/officeDocument/2006/relationships/font" Target="fonts/font29.fntdata"/><Relationship Id="rId16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slide" Target="slides/slide117.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30" Type="http://schemas.openxmlformats.org/officeDocument/2006/relationships/slide" Target="slides/slide128.xml"/><Relationship Id="rId135" Type="http://schemas.openxmlformats.org/officeDocument/2006/relationships/font" Target="fonts/font3.fntdata"/><Relationship Id="rId143" Type="http://schemas.openxmlformats.org/officeDocument/2006/relationships/font" Target="fonts/font11.fntdata"/><Relationship Id="rId148" Type="http://schemas.openxmlformats.org/officeDocument/2006/relationships/font" Target="fonts/font16.fntdata"/><Relationship Id="rId151" Type="http://schemas.openxmlformats.org/officeDocument/2006/relationships/font" Target="fonts/font19.fntdata"/><Relationship Id="rId156" Type="http://schemas.openxmlformats.org/officeDocument/2006/relationships/font" Target="fonts/font24.fntdata"/><Relationship Id="rId164" Type="http://schemas.openxmlformats.org/officeDocument/2006/relationships/presProps" Target="presProps.xml"/><Relationship Id="rId169" Type="http://schemas.microsoft.com/office/2016/11/relationships/changesInfo" Target="changesInfos/changesInfo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font" Target="fonts/font9.fntdata"/><Relationship Id="rId146" Type="http://schemas.openxmlformats.org/officeDocument/2006/relationships/font" Target="fonts/font14.fntdata"/><Relationship Id="rId167"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162" Type="http://schemas.openxmlformats.org/officeDocument/2006/relationships/tags" Target="tags/tag1.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font" Target="fonts/font4.fntdata"/><Relationship Id="rId157" Type="http://schemas.openxmlformats.org/officeDocument/2006/relationships/font" Target="fonts/font25.fntdata"/><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font" Target="fonts/font20.fntdata"/><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font" Target="fonts/font15.fntdata"/><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font" Target="fonts/font10.fntdata"/><Relationship Id="rId163" Type="http://schemas.openxmlformats.org/officeDocument/2006/relationships/commentAuthors" Target="commentAuthors.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font" Target="fonts/font5.fntdata"/><Relationship Id="rId158" Type="http://schemas.openxmlformats.org/officeDocument/2006/relationships/font" Target="fonts/font26.fntdata"/><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notesMaster" Target="notesMasters/notesMaster1.xml"/><Relationship Id="rId153" Type="http://schemas.openxmlformats.org/officeDocument/2006/relationships/font" Target="fonts/font21.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ldrupe, Abigail" userId="b24a46b8-276c-4312-80ad-858e9caf490e" providerId="ADAL" clId="{3F58CC51-FE4D-4707-A762-09F37A5D1775}"/>
    <pc:docChg chg="custSel modSld">
      <pc:chgData name="Waldrupe, Abigail" userId="b24a46b8-276c-4312-80ad-858e9caf490e" providerId="ADAL" clId="{3F58CC51-FE4D-4707-A762-09F37A5D1775}" dt="2021-08-09T19:51:23.741" v="23" actId="207"/>
      <pc:docMkLst>
        <pc:docMk/>
      </pc:docMkLst>
      <pc:sldChg chg="addSp delSp modSp mod delCm">
        <pc:chgData name="Waldrupe, Abigail" userId="b24a46b8-276c-4312-80ad-858e9caf490e" providerId="ADAL" clId="{3F58CC51-FE4D-4707-A762-09F37A5D1775}" dt="2021-08-09T19:51:23.741" v="23" actId="207"/>
        <pc:sldMkLst>
          <pc:docMk/>
          <pc:sldMk cId="0" sldId="258"/>
        </pc:sldMkLst>
        <pc:spChg chg="add mod">
          <ac:chgData name="Waldrupe, Abigail" userId="b24a46b8-276c-4312-80ad-858e9caf490e" providerId="ADAL" clId="{3F58CC51-FE4D-4707-A762-09F37A5D1775}" dt="2021-08-09T19:51:23.741" v="23" actId="207"/>
          <ac:spMkLst>
            <pc:docMk/>
            <pc:sldMk cId="0" sldId="258"/>
            <ac:spMk id="5" creationId="{06D7B2C8-2F3A-4AF3-9861-E2AE330CBE10}"/>
          </ac:spMkLst>
        </pc:spChg>
        <pc:spChg chg="del mod">
          <ac:chgData name="Waldrupe, Abigail" userId="b24a46b8-276c-4312-80ad-858e9caf490e" providerId="ADAL" clId="{3F58CC51-FE4D-4707-A762-09F37A5D1775}" dt="2021-08-09T19:49:57.193" v="5" actId="478"/>
          <ac:spMkLst>
            <pc:docMk/>
            <pc:sldMk cId="0" sldId="258"/>
            <ac:spMk id="80" creationId="{00000000-0000-0000-0000-000000000000}"/>
          </ac:spMkLst>
        </pc:spChg>
      </pc:sldChg>
    </pc:docChg>
  </pc:docChgLst>
  <pc:docChgLst>
    <pc:chgData name="Waldrupe, Abigail" userId="b24a46b8-276c-4312-80ad-858e9caf490e" providerId="ADAL" clId="{20685E0A-DD03-4318-A41D-A4BC84C0F20A}"/>
    <pc:docChg chg="custSel modSld">
      <pc:chgData name="Waldrupe, Abigail" userId="b24a46b8-276c-4312-80ad-858e9caf490e" providerId="ADAL" clId="{20685E0A-DD03-4318-A41D-A4BC84C0F20A}" dt="2021-09-22T11:35:27.252" v="249" actId="368"/>
      <pc:docMkLst>
        <pc:docMk/>
      </pc:docMkLst>
      <pc:sldChg chg="modNotes">
        <pc:chgData name="Waldrupe, Abigail" userId="b24a46b8-276c-4312-80ad-858e9caf490e" providerId="ADAL" clId="{20685E0A-DD03-4318-A41D-A4BC84C0F20A}" dt="2021-09-22T11:35:26.615" v="1" actId="368"/>
        <pc:sldMkLst>
          <pc:docMk/>
          <pc:sldMk cId="0" sldId="256"/>
        </pc:sldMkLst>
      </pc:sldChg>
      <pc:sldChg chg="modNotes">
        <pc:chgData name="Waldrupe, Abigail" userId="b24a46b8-276c-4312-80ad-858e9caf490e" providerId="ADAL" clId="{20685E0A-DD03-4318-A41D-A4BC84C0F20A}" dt="2021-09-22T11:35:26.626" v="3" actId="368"/>
        <pc:sldMkLst>
          <pc:docMk/>
          <pc:sldMk cId="0" sldId="257"/>
        </pc:sldMkLst>
      </pc:sldChg>
      <pc:sldChg chg="modNotes">
        <pc:chgData name="Waldrupe, Abigail" userId="b24a46b8-276c-4312-80ad-858e9caf490e" providerId="ADAL" clId="{20685E0A-DD03-4318-A41D-A4BC84C0F20A}" dt="2021-09-22T11:35:26.635" v="5" actId="368"/>
        <pc:sldMkLst>
          <pc:docMk/>
          <pc:sldMk cId="0" sldId="258"/>
        </pc:sldMkLst>
      </pc:sldChg>
      <pc:sldChg chg="modNotes">
        <pc:chgData name="Waldrupe, Abigail" userId="b24a46b8-276c-4312-80ad-858e9caf490e" providerId="ADAL" clId="{20685E0A-DD03-4318-A41D-A4BC84C0F20A}" dt="2021-09-22T11:35:26.643" v="7" actId="368"/>
        <pc:sldMkLst>
          <pc:docMk/>
          <pc:sldMk cId="0" sldId="259"/>
        </pc:sldMkLst>
      </pc:sldChg>
      <pc:sldChg chg="modNotes">
        <pc:chgData name="Waldrupe, Abigail" userId="b24a46b8-276c-4312-80ad-858e9caf490e" providerId="ADAL" clId="{20685E0A-DD03-4318-A41D-A4BC84C0F20A}" dt="2021-09-22T11:35:26.651" v="9" actId="368"/>
        <pc:sldMkLst>
          <pc:docMk/>
          <pc:sldMk cId="0" sldId="260"/>
        </pc:sldMkLst>
      </pc:sldChg>
      <pc:sldChg chg="modNotes">
        <pc:chgData name="Waldrupe, Abigail" userId="b24a46b8-276c-4312-80ad-858e9caf490e" providerId="ADAL" clId="{20685E0A-DD03-4318-A41D-A4BC84C0F20A}" dt="2021-09-22T11:35:26.658" v="11" actId="368"/>
        <pc:sldMkLst>
          <pc:docMk/>
          <pc:sldMk cId="0" sldId="261"/>
        </pc:sldMkLst>
      </pc:sldChg>
      <pc:sldChg chg="modNotes">
        <pc:chgData name="Waldrupe, Abigail" userId="b24a46b8-276c-4312-80ad-858e9caf490e" providerId="ADAL" clId="{20685E0A-DD03-4318-A41D-A4BC84C0F20A}" dt="2021-09-22T11:35:26.665" v="13" actId="368"/>
        <pc:sldMkLst>
          <pc:docMk/>
          <pc:sldMk cId="0" sldId="262"/>
        </pc:sldMkLst>
      </pc:sldChg>
      <pc:sldChg chg="modNotes">
        <pc:chgData name="Waldrupe, Abigail" userId="b24a46b8-276c-4312-80ad-858e9caf490e" providerId="ADAL" clId="{20685E0A-DD03-4318-A41D-A4BC84C0F20A}" dt="2021-09-22T11:35:26.671" v="15" actId="368"/>
        <pc:sldMkLst>
          <pc:docMk/>
          <pc:sldMk cId="0" sldId="263"/>
        </pc:sldMkLst>
      </pc:sldChg>
      <pc:sldChg chg="modNotes">
        <pc:chgData name="Waldrupe, Abigail" userId="b24a46b8-276c-4312-80ad-858e9caf490e" providerId="ADAL" clId="{20685E0A-DD03-4318-A41D-A4BC84C0F20A}" dt="2021-09-22T11:35:26.678" v="17" actId="368"/>
        <pc:sldMkLst>
          <pc:docMk/>
          <pc:sldMk cId="0" sldId="264"/>
        </pc:sldMkLst>
      </pc:sldChg>
      <pc:sldChg chg="modNotes">
        <pc:chgData name="Waldrupe, Abigail" userId="b24a46b8-276c-4312-80ad-858e9caf490e" providerId="ADAL" clId="{20685E0A-DD03-4318-A41D-A4BC84C0F20A}" dt="2021-09-22T11:35:26.685" v="19" actId="368"/>
        <pc:sldMkLst>
          <pc:docMk/>
          <pc:sldMk cId="0" sldId="265"/>
        </pc:sldMkLst>
      </pc:sldChg>
      <pc:sldChg chg="modNotes">
        <pc:chgData name="Waldrupe, Abigail" userId="b24a46b8-276c-4312-80ad-858e9caf490e" providerId="ADAL" clId="{20685E0A-DD03-4318-A41D-A4BC84C0F20A}" dt="2021-09-22T11:35:26.692" v="21" actId="368"/>
        <pc:sldMkLst>
          <pc:docMk/>
          <pc:sldMk cId="0" sldId="266"/>
        </pc:sldMkLst>
      </pc:sldChg>
      <pc:sldChg chg="modNotes">
        <pc:chgData name="Waldrupe, Abigail" userId="b24a46b8-276c-4312-80ad-858e9caf490e" providerId="ADAL" clId="{20685E0A-DD03-4318-A41D-A4BC84C0F20A}" dt="2021-09-22T11:35:26.698" v="23" actId="368"/>
        <pc:sldMkLst>
          <pc:docMk/>
          <pc:sldMk cId="0" sldId="267"/>
        </pc:sldMkLst>
      </pc:sldChg>
      <pc:sldChg chg="modNotes">
        <pc:chgData name="Waldrupe, Abigail" userId="b24a46b8-276c-4312-80ad-858e9caf490e" providerId="ADAL" clId="{20685E0A-DD03-4318-A41D-A4BC84C0F20A}" dt="2021-09-22T11:35:26.705" v="25" actId="368"/>
        <pc:sldMkLst>
          <pc:docMk/>
          <pc:sldMk cId="0" sldId="268"/>
        </pc:sldMkLst>
      </pc:sldChg>
      <pc:sldChg chg="modNotes">
        <pc:chgData name="Waldrupe, Abigail" userId="b24a46b8-276c-4312-80ad-858e9caf490e" providerId="ADAL" clId="{20685E0A-DD03-4318-A41D-A4BC84C0F20A}" dt="2021-09-22T11:35:26.712" v="27" actId="368"/>
        <pc:sldMkLst>
          <pc:docMk/>
          <pc:sldMk cId="0" sldId="269"/>
        </pc:sldMkLst>
      </pc:sldChg>
      <pc:sldChg chg="modNotes">
        <pc:chgData name="Waldrupe, Abigail" userId="b24a46b8-276c-4312-80ad-858e9caf490e" providerId="ADAL" clId="{20685E0A-DD03-4318-A41D-A4BC84C0F20A}" dt="2021-09-22T11:35:26.717" v="29" actId="368"/>
        <pc:sldMkLst>
          <pc:docMk/>
          <pc:sldMk cId="0" sldId="270"/>
        </pc:sldMkLst>
      </pc:sldChg>
      <pc:sldChg chg="modNotes">
        <pc:chgData name="Waldrupe, Abigail" userId="b24a46b8-276c-4312-80ad-858e9caf490e" providerId="ADAL" clId="{20685E0A-DD03-4318-A41D-A4BC84C0F20A}" dt="2021-09-22T11:35:26.722" v="31" actId="368"/>
        <pc:sldMkLst>
          <pc:docMk/>
          <pc:sldMk cId="0" sldId="271"/>
        </pc:sldMkLst>
      </pc:sldChg>
      <pc:sldChg chg="modNotes">
        <pc:chgData name="Waldrupe, Abigail" userId="b24a46b8-276c-4312-80ad-858e9caf490e" providerId="ADAL" clId="{20685E0A-DD03-4318-A41D-A4BC84C0F20A}" dt="2021-09-22T11:35:26.727" v="33" actId="368"/>
        <pc:sldMkLst>
          <pc:docMk/>
          <pc:sldMk cId="0" sldId="272"/>
        </pc:sldMkLst>
      </pc:sldChg>
      <pc:sldChg chg="modNotes">
        <pc:chgData name="Waldrupe, Abigail" userId="b24a46b8-276c-4312-80ad-858e9caf490e" providerId="ADAL" clId="{20685E0A-DD03-4318-A41D-A4BC84C0F20A}" dt="2021-09-22T11:35:26.733" v="35" actId="368"/>
        <pc:sldMkLst>
          <pc:docMk/>
          <pc:sldMk cId="0" sldId="273"/>
        </pc:sldMkLst>
      </pc:sldChg>
      <pc:sldChg chg="modNotes">
        <pc:chgData name="Waldrupe, Abigail" userId="b24a46b8-276c-4312-80ad-858e9caf490e" providerId="ADAL" clId="{20685E0A-DD03-4318-A41D-A4BC84C0F20A}" dt="2021-09-22T11:35:26.738" v="37" actId="368"/>
        <pc:sldMkLst>
          <pc:docMk/>
          <pc:sldMk cId="0" sldId="274"/>
        </pc:sldMkLst>
      </pc:sldChg>
      <pc:sldChg chg="modNotes">
        <pc:chgData name="Waldrupe, Abigail" userId="b24a46b8-276c-4312-80ad-858e9caf490e" providerId="ADAL" clId="{20685E0A-DD03-4318-A41D-A4BC84C0F20A}" dt="2021-09-22T11:35:26.744" v="39" actId="368"/>
        <pc:sldMkLst>
          <pc:docMk/>
          <pc:sldMk cId="0" sldId="275"/>
        </pc:sldMkLst>
      </pc:sldChg>
      <pc:sldChg chg="modNotes">
        <pc:chgData name="Waldrupe, Abigail" userId="b24a46b8-276c-4312-80ad-858e9caf490e" providerId="ADAL" clId="{20685E0A-DD03-4318-A41D-A4BC84C0F20A}" dt="2021-09-22T11:35:26.749" v="41" actId="368"/>
        <pc:sldMkLst>
          <pc:docMk/>
          <pc:sldMk cId="0" sldId="276"/>
        </pc:sldMkLst>
      </pc:sldChg>
      <pc:sldChg chg="modNotes">
        <pc:chgData name="Waldrupe, Abigail" userId="b24a46b8-276c-4312-80ad-858e9caf490e" providerId="ADAL" clId="{20685E0A-DD03-4318-A41D-A4BC84C0F20A}" dt="2021-09-22T11:35:26.755" v="43" actId="368"/>
        <pc:sldMkLst>
          <pc:docMk/>
          <pc:sldMk cId="0" sldId="277"/>
        </pc:sldMkLst>
      </pc:sldChg>
      <pc:sldChg chg="modNotes">
        <pc:chgData name="Waldrupe, Abigail" userId="b24a46b8-276c-4312-80ad-858e9caf490e" providerId="ADAL" clId="{20685E0A-DD03-4318-A41D-A4BC84C0F20A}" dt="2021-09-22T11:35:26.760" v="45" actId="368"/>
        <pc:sldMkLst>
          <pc:docMk/>
          <pc:sldMk cId="0" sldId="278"/>
        </pc:sldMkLst>
      </pc:sldChg>
      <pc:sldChg chg="modNotes">
        <pc:chgData name="Waldrupe, Abigail" userId="b24a46b8-276c-4312-80ad-858e9caf490e" providerId="ADAL" clId="{20685E0A-DD03-4318-A41D-A4BC84C0F20A}" dt="2021-09-22T11:35:26.765" v="47" actId="368"/>
        <pc:sldMkLst>
          <pc:docMk/>
          <pc:sldMk cId="0" sldId="279"/>
        </pc:sldMkLst>
      </pc:sldChg>
      <pc:sldChg chg="modNotes">
        <pc:chgData name="Waldrupe, Abigail" userId="b24a46b8-276c-4312-80ad-858e9caf490e" providerId="ADAL" clId="{20685E0A-DD03-4318-A41D-A4BC84C0F20A}" dt="2021-09-22T11:35:26.769" v="49" actId="368"/>
        <pc:sldMkLst>
          <pc:docMk/>
          <pc:sldMk cId="0" sldId="280"/>
        </pc:sldMkLst>
      </pc:sldChg>
      <pc:sldChg chg="modNotes">
        <pc:chgData name="Waldrupe, Abigail" userId="b24a46b8-276c-4312-80ad-858e9caf490e" providerId="ADAL" clId="{20685E0A-DD03-4318-A41D-A4BC84C0F20A}" dt="2021-09-22T11:35:26.775" v="51" actId="368"/>
        <pc:sldMkLst>
          <pc:docMk/>
          <pc:sldMk cId="0" sldId="281"/>
        </pc:sldMkLst>
      </pc:sldChg>
      <pc:sldChg chg="modNotes">
        <pc:chgData name="Waldrupe, Abigail" userId="b24a46b8-276c-4312-80ad-858e9caf490e" providerId="ADAL" clId="{20685E0A-DD03-4318-A41D-A4BC84C0F20A}" dt="2021-09-22T11:35:26.779" v="53" actId="368"/>
        <pc:sldMkLst>
          <pc:docMk/>
          <pc:sldMk cId="0" sldId="282"/>
        </pc:sldMkLst>
      </pc:sldChg>
      <pc:sldChg chg="modNotes">
        <pc:chgData name="Waldrupe, Abigail" userId="b24a46b8-276c-4312-80ad-858e9caf490e" providerId="ADAL" clId="{20685E0A-DD03-4318-A41D-A4BC84C0F20A}" dt="2021-09-22T11:35:26.786" v="55" actId="368"/>
        <pc:sldMkLst>
          <pc:docMk/>
          <pc:sldMk cId="0" sldId="283"/>
        </pc:sldMkLst>
      </pc:sldChg>
      <pc:sldChg chg="modNotes">
        <pc:chgData name="Waldrupe, Abigail" userId="b24a46b8-276c-4312-80ad-858e9caf490e" providerId="ADAL" clId="{20685E0A-DD03-4318-A41D-A4BC84C0F20A}" dt="2021-09-22T11:35:26.790" v="57" actId="368"/>
        <pc:sldMkLst>
          <pc:docMk/>
          <pc:sldMk cId="0" sldId="284"/>
        </pc:sldMkLst>
      </pc:sldChg>
      <pc:sldChg chg="modNotes">
        <pc:chgData name="Waldrupe, Abigail" userId="b24a46b8-276c-4312-80ad-858e9caf490e" providerId="ADAL" clId="{20685E0A-DD03-4318-A41D-A4BC84C0F20A}" dt="2021-09-22T11:35:26.795" v="59" actId="368"/>
        <pc:sldMkLst>
          <pc:docMk/>
          <pc:sldMk cId="0" sldId="285"/>
        </pc:sldMkLst>
      </pc:sldChg>
      <pc:sldChg chg="modNotes">
        <pc:chgData name="Waldrupe, Abigail" userId="b24a46b8-276c-4312-80ad-858e9caf490e" providerId="ADAL" clId="{20685E0A-DD03-4318-A41D-A4BC84C0F20A}" dt="2021-09-22T11:35:26.800" v="61" actId="368"/>
        <pc:sldMkLst>
          <pc:docMk/>
          <pc:sldMk cId="0" sldId="286"/>
        </pc:sldMkLst>
      </pc:sldChg>
      <pc:sldChg chg="modNotes">
        <pc:chgData name="Waldrupe, Abigail" userId="b24a46b8-276c-4312-80ad-858e9caf490e" providerId="ADAL" clId="{20685E0A-DD03-4318-A41D-A4BC84C0F20A}" dt="2021-09-22T11:35:26.804" v="63" actId="368"/>
        <pc:sldMkLst>
          <pc:docMk/>
          <pc:sldMk cId="0" sldId="287"/>
        </pc:sldMkLst>
      </pc:sldChg>
      <pc:sldChg chg="modNotes">
        <pc:chgData name="Waldrupe, Abigail" userId="b24a46b8-276c-4312-80ad-858e9caf490e" providerId="ADAL" clId="{20685E0A-DD03-4318-A41D-A4BC84C0F20A}" dt="2021-09-22T11:35:26.809" v="65" actId="368"/>
        <pc:sldMkLst>
          <pc:docMk/>
          <pc:sldMk cId="0" sldId="288"/>
        </pc:sldMkLst>
      </pc:sldChg>
      <pc:sldChg chg="modNotes">
        <pc:chgData name="Waldrupe, Abigail" userId="b24a46b8-276c-4312-80ad-858e9caf490e" providerId="ADAL" clId="{20685E0A-DD03-4318-A41D-A4BC84C0F20A}" dt="2021-09-22T11:35:26.813" v="67" actId="368"/>
        <pc:sldMkLst>
          <pc:docMk/>
          <pc:sldMk cId="0" sldId="289"/>
        </pc:sldMkLst>
      </pc:sldChg>
      <pc:sldChg chg="modNotes">
        <pc:chgData name="Waldrupe, Abigail" userId="b24a46b8-276c-4312-80ad-858e9caf490e" providerId="ADAL" clId="{20685E0A-DD03-4318-A41D-A4BC84C0F20A}" dt="2021-09-22T11:35:26.818" v="69" actId="368"/>
        <pc:sldMkLst>
          <pc:docMk/>
          <pc:sldMk cId="0" sldId="290"/>
        </pc:sldMkLst>
      </pc:sldChg>
      <pc:sldChg chg="modNotes">
        <pc:chgData name="Waldrupe, Abigail" userId="b24a46b8-276c-4312-80ad-858e9caf490e" providerId="ADAL" clId="{20685E0A-DD03-4318-A41D-A4BC84C0F20A}" dt="2021-09-22T11:35:26.822" v="71" actId="368"/>
        <pc:sldMkLst>
          <pc:docMk/>
          <pc:sldMk cId="0" sldId="291"/>
        </pc:sldMkLst>
      </pc:sldChg>
      <pc:sldChg chg="modNotes">
        <pc:chgData name="Waldrupe, Abigail" userId="b24a46b8-276c-4312-80ad-858e9caf490e" providerId="ADAL" clId="{20685E0A-DD03-4318-A41D-A4BC84C0F20A}" dt="2021-09-22T11:35:26.827" v="73" actId="368"/>
        <pc:sldMkLst>
          <pc:docMk/>
          <pc:sldMk cId="0" sldId="292"/>
        </pc:sldMkLst>
      </pc:sldChg>
      <pc:sldChg chg="modNotes">
        <pc:chgData name="Waldrupe, Abigail" userId="b24a46b8-276c-4312-80ad-858e9caf490e" providerId="ADAL" clId="{20685E0A-DD03-4318-A41D-A4BC84C0F20A}" dt="2021-09-22T11:35:26.831" v="75" actId="368"/>
        <pc:sldMkLst>
          <pc:docMk/>
          <pc:sldMk cId="0" sldId="293"/>
        </pc:sldMkLst>
      </pc:sldChg>
      <pc:sldChg chg="modNotes">
        <pc:chgData name="Waldrupe, Abigail" userId="b24a46b8-276c-4312-80ad-858e9caf490e" providerId="ADAL" clId="{20685E0A-DD03-4318-A41D-A4BC84C0F20A}" dt="2021-09-22T11:35:26.836" v="77" actId="368"/>
        <pc:sldMkLst>
          <pc:docMk/>
          <pc:sldMk cId="0" sldId="294"/>
        </pc:sldMkLst>
      </pc:sldChg>
      <pc:sldChg chg="modNotes">
        <pc:chgData name="Waldrupe, Abigail" userId="b24a46b8-276c-4312-80ad-858e9caf490e" providerId="ADAL" clId="{20685E0A-DD03-4318-A41D-A4BC84C0F20A}" dt="2021-09-22T11:35:26.840" v="79" actId="368"/>
        <pc:sldMkLst>
          <pc:docMk/>
          <pc:sldMk cId="0" sldId="295"/>
        </pc:sldMkLst>
      </pc:sldChg>
      <pc:sldChg chg="modNotes">
        <pc:chgData name="Waldrupe, Abigail" userId="b24a46b8-276c-4312-80ad-858e9caf490e" providerId="ADAL" clId="{20685E0A-DD03-4318-A41D-A4BC84C0F20A}" dt="2021-09-22T11:35:26.844" v="81" actId="368"/>
        <pc:sldMkLst>
          <pc:docMk/>
          <pc:sldMk cId="0" sldId="296"/>
        </pc:sldMkLst>
      </pc:sldChg>
      <pc:sldChg chg="modNotes">
        <pc:chgData name="Waldrupe, Abigail" userId="b24a46b8-276c-4312-80ad-858e9caf490e" providerId="ADAL" clId="{20685E0A-DD03-4318-A41D-A4BC84C0F20A}" dt="2021-09-22T11:35:26.848" v="83" actId="368"/>
        <pc:sldMkLst>
          <pc:docMk/>
          <pc:sldMk cId="0" sldId="297"/>
        </pc:sldMkLst>
      </pc:sldChg>
      <pc:sldChg chg="modNotes">
        <pc:chgData name="Waldrupe, Abigail" userId="b24a46b8-276c-4312-80ad-858e9caf490e" providerId="ADAL" clId="{20685E0A-DD03-4318-A41D-A4BC84C0F20A}" dt="2021-09-22T11:35:26.852" v="85" actId="368"/>
        <pc:sldMkLst>
          <pc:docMk/>
          <pc:sldMk cId="0" sldId="298"/>
        </pc:sldMkLst>
      </pc:sldChg>
      <pc:sldChg chg="modNotes">
        <pc:chgData name="Waldrupe, Abigail" userId="b24a46b8-276c-4312-80ad-858e9caf490e" providerId="ADAL" clId="{20685E0A-DD03-4318-A41D-A4BC84C0F20A}" dt="2021-09-22T11:35:26.858" v="87" actId="368"/>
        <pc:sldMkLst>
          <pc:docMk/>
          <pc:sldMk cId="0" sldId="299"/>
        </pc:sldMkLst>
      </pc:sldChg>
      <pc:sldChg chg="modNotes">
        <pc:chgData name="Waldrupe, Abigail" userId="b24a46b8-276c-4312-80ad-858e9caf490e" providerId="ADAL" clId="{20685E0A-DD03-4318-A41D-A4BC84C0F20A}" dt="2021-09-22T11:35:26.863" v="89" actId="368"/>
        <pc:sldMkLst>
          <pc:docMk/>
          <pc:sldMk cId="0" sldId="300"/>
        </pc:sldMkLst>
      </pc:sldChg>
      <pc:sldChg chg="modNotes">
        <pc:chgData name="Waldrupe, Abigail" userId="b24a46b8-276c-4312-80ad-858e9caf490e" providerId="ADAL" clId="{20685E0A-DD03-4318-A41D-A4BC84C0F20A}" dt="2021-09-22T11:35:26.869" v="91" actId="368"/>
        <pc:sldMkLst>
          <pc:docMk/>
          <pc:sldMk cId="0" sldId="301"/>
        </pc:sldMkLst>
      </pc:sldChg>
      <pc:sldChg chg="modNotes">
        <pc:chgData name="Waldrupe, Abigail" userId="b24a46b8-276c-4312-80ad-858e9caf490e" providerId="ADAL" clId="{20685E0A-DD03-4318-A41D-A4BC84C0F20A}" dt="2021-09-22T11:35:26.874" v="93" actId="368"/>
        <pc:sldMkLst>
          <pc:docMk/>
          <pc:sldMk cId="0" sldId="302"/>
        </pc:sldMkLst>
      </pc:sldChg>
      <pc:sldChg chg="modNotes">
        <pc:chgData name="Waldrupe, Abigail" userId="b24a46b8-276c-4312-80ad-858e9caf490e" providerId="ADAL" clId="{20685E0A-DD03-4318-A41D-A4BC84C0F20A}" dt="2021-09-22T11:35:26.879" v="95" actId="368"/>
        <pc:sldMkLst>
          <pc:docMk/>
          <pc:sldMk cId="0" sldId="303"/>
        </pc:sldMkLst>
      </pc:sldChg>
      <pc:sldChg chg="modNotes">
        <pc:chgData name="Waldrupe, Abigail" userId="b24a46b8-276c-4312-80ad-858e9caf490e" providerId="ADAL" clId="{20685E0A-DD03-4318-A41D-A4BC84C0F20A}" dt="2021-09-22T11:35:26.885" v="97" actId="368"/>
        <pc:sldMkLst>
          <pc:docMk/>
          <pc:sldMk cId="0" sldId="304"/>
        </pc:sldMkLst>
      </pc:sldChg>
      <pc:sldChg chg="modNotes">
        <pc:chgData name="Waldrupe, Abigail" userId="b24a46b8-276c-4312-80ad-858e9caf490e" providerId="ADAL" clId="{20685E0A-DD03-4318-A41D-A4BC84C0F20A}" dt="2021-09-22T11:35:26.889" v="99" actId="368"/>
        <pc:sldMkLst>
          <pc:docMk/>
          <pc:sldMk cId="0" sldId="305"/>
        </pc:sldMkLst>
      </pc:sldChg>
      <pc:sldChg chg="modNotes">
        <pc:chgData name="Waldrupe, Abigail" userId="b24a46b8-276c-4312-80ad-858e9caf490e" providerId="ADAL" clId="{20685E0A-DD03-4318-A41D-A4BC84C0F20A}" dt="2021-09-22T11:35:26.966" v="131" actId="368"/>
        <pc:sldMkLst>
          <pc:docMk/>
          <pc:sldMk cId="0" sldId="306"/>
        </pc:sldMkLst>
      </pc:sldChg>
      <pc:sldChg chg="modNotes">
        <pc:chgData name="Waldrupe, Abigail" userId="b24a46b8-276c-4312-80ad-858e9caf490e" providerId="ADAL" clId="{20685E0A-DD03-4318-A41D-A4BC84C0F20A}" dt="2021-09-22T11:35:26.969" v="133" actId="368"/>
        <pc:sldMkLst>
          <pc:docMk/>
          <pc:sldMk cId="0" sldId="307"/>
        </pc:sldMkLst>
      </pc:sldChg>
      <pc:sldChg chg="modNotes">
        <pc:chgData name="Waldrupe, Abigail" userId="b24a46b8-276c-4312-80ad-858e9caf490e" providerId="ADAL" clId="{20685E0A-DD03-4318-A41D-A4BC84C0F20A}" dt="2021-09-22T11:35:26.974" v="135" actId="368"/>
        <pc:sldMkLst>
          <pc:docMk/>
          <pc:sldMk cId="0" sldId="308"/>
        </pc:sldMkLst>
      </pc:sldChg>
      <pc:sldChg chg="modNotes">
        <pc:chgData name="Waldrupe, Abigail" userId="b24a46b8-276c-4312-80ad-858e9caf490e" providerId="ADAL" clId="{20685E0A-DD03-4318-A41D-A4BC84C0F20A}" dt="2021-09-22T11:35:26.979" v="137" actId="368"/>
        <pc:sldMkLst>
          <pc:docMk/>
          <pc:sldMk cId="0" sldId="309"/>
        </pc:sldMkLst>
      </pc:sldChg>
      <pc:sldChg chg="modNotes">
        <pc:chgData name="Waldrupe, Abigail" userId="b24a46b8-276c-4312-80ad-858e9caf490e" providerId="ADAL" clId="{20685E0A-DD03-4318-A41D-A4BC84C0F20A}" dt="2021-09-22T11:35:26.982" v="139" actId="368"/>
        <pc:sldMkLst>
          <pc:docMk/>
          <pc:sldMk cId="0" sldId="310"/>
        </pc:sldMkLst>
      </pc:sldChg>
      <pc:sldChg chg="modNotes">
        <pc:chgData name="Waldrupe, Abigail" userId="b24a46b8-276c-4312-80ad-858e9caf490e" providerId="ADAL" clId="{20685E0A-DD03-4318-A41D-A4BC84C0F20A}" dt="2021-09-22T11:35:26.986" v="141" actId="368"/>
        <pc:sldMkLst>
          <pc:docMk/>
          <pc:sldMk cId="0" sldId="311"/>
        </pc:sldMkLst>
      </pc:sldChg>
      <pc:sldChg chg="modNotes">
        <pc:chgData name="Waldrupe, Abigail" userId="b24a46b8-276c-4312-80ad-858e9caf490e" providerId="ADAL" clId="{20685E0A-DD03-4318-A41D-A4BC84C0F20A}" dt="2021-09-22T11:35:26.991" v="143" actId="368"/>
        <pc:sldMkLst>
          <pc:docMk/>
          <pc:sldMk cId="0" sldId="312"/>
        </pc:sldMkLst>
      </pc:sldChg>
      <pc:sldChg chg="modNotes">
        <pc:chgData name="Waldrupe, Abigail" userId="b24a46b8-276c-4312-80ad-858e9caf490e" providerId="ADAL" clId="{20685E0A-DD03-4318-A41D-A4BC84C0F20A}" dt="2021-09-22T11:35:26.996" v="145" actId="368"/>
        <pc:sldMkLst>
          <pc:docMk/>
          <pc:sldMk cId="0" sldId="313"/>
        </pc:sldMkLst>
      </pc:sldChg>
      <pc:sldChg chg="modNotes">
        <pc:chgData name="Waldrupe, Abigail" userId="b24a46b8-276c-4312-80ad-858e9caf490e" providerId="ADAL" clId="{20685E0A-DD03-4318-A41D-A4BC84C0F20A}" dt="2021-09-22T11:35:27" v="147" actId="368"/>
        <pc:sldMkLst>
          <pc:docMk/>
          <pc:sldMk cId="0" sldId="314"/>
        </pc:sldMkLst>
      </pc:sldChg>
      <pc:sldChg chg="modNotes">
        <pc:chgData name="Waldrupe, Abigail" userId="b24a46b8-276c-4312-80ad-858e9caf490e" providerId="ADAL" clId="{20685E0A-DD03-4318-A41D-A4BC84C0F20A}" dt="2021-09-22T11:35:27.003" v="149" actId="368"/>
        <pc:sldMkLst>
          <pc:docMk/>
          <pc:sldMk cId="0" sldId="315"/>
        </pc:sldMkLst>
      </pc:sldChg>
      <pc:sldChg chg="modNotes">
        <pc:chgData name="Waldrupe, Abigail" userId="b24a46b8-276c-4312-80ad-858e9caf490e" providerId="ADAL" clId="{20685E0A-DD03-4318-A41D-A4BC84C0F20A}" dt="2021-09-22T11:35:27.008" v="151" actId="368"/>
        <pc:sldMkLst>
          <pc:docMk/>
          <pc:sldMk cId="0" sldId="316"/>
        </pc:sldMkLst>
      </pc:sldChg>
      <pc:sldChg chg="modNotes">
        <pc:chgData name="Waldrupe, Abigail" userId="b24a46b8-276c-4312-80ad-858e9caf490e" providerId="ADAL" clId="{20685E0A-DD03-4318-A41D-A4BC84C0F20A}" dt="2021-09-22T11:35:27.013" v="153" actId="368"/>
        <pc:sldMkLst>
          <pc:docMk/>
          <pc:sldMk cId="0" sldId="317"/>
        </pc:sldMkLst>
      </pc:sldChg>
      <pc:sldChg chg="modNotes">
        <pc:chgData name="Waldrupe, Abigail" userId="b24a46b8-276c-4312-80ad-858e9caf490e" providerId="ADAL" clId="{20685E0A-DD03-4318-A41D-A4BC84C0F20A}" dt="2021-09-22T11:35:27.017" v="155" actId="368"/>
        <pc:sldMkLst>
          <pc:docMk/>
          <pc:sldMk cId="0" sldId="318"/>
        </pc:sldMkLst>
      </pc:sldChg>
      <pc:sldChg chg="modNotes">
        <pc:chgData name="Waldrupe, Abigail" userId="b24a46b8-276c-4312-80ad-858e9caf490e" providerId="ADAL" clId="{20685E0A-DD03-4318-A41D-A4BC84C0F20A}" dt="2021-09-22T11:35:27.020" v="157" actId="368"/>
        <pc:sldMkLst>
          <pc:docMk/>
          <pc:sldMk cId="0" sldId="319"/>
        </pc:sldMkLst>
      </pc:sldChg>
      <pc:sldChg chg="modNotes">
        <pc:chgData name="Waldrupe, Abigail" userId="b24a46b8-276c-4312-80ad-858e9caf490e" providerId="ADAL" clId="{20685E0A-DD03-4318-A41D-A4BC84C0F20A}" dt="2021-09-22T11:35:27.025" v="159" actId="368"/>
        <pc:sldMkLst>
          <pc:docMk/>
          <pc:sldMk cId="0" sldId="320"/>
        </pc:sldMkLst>
      </pc:sldChg>
      <pc:sldChg chg="modNotes">
        <pc:chgData name="Waldrupe, Abigail" userId="b24a46b8-276c-4312-80ad-858e9caf490e" providerId="ADAL" clId="{20685E0A-DD03-4318-A41D-A4BC84C0F20A}" dt="2021-09-22T11:35:27.029" v="161" actId="368"/>
        <pc:sldMkLst>
          <pc:docMk/>
          <pc:sldMk cId="0" sldId="321"/>
        </pc:sldMkLst>
      </pc:sldChg>
      <pc:sldChg chg="modNotes">
        <pc:chgData name="Waldrupe, Abigail" userId="b24a46b8-276c-4312-80ad-858e9caf490e" providerId="ADAL" clId="{20685E0A-DD03-4318-A41D-A4BC84C0F20A}" dt="2021-09-22T11:35:27.033" v="163" actId="368"/>
        <pc:sldMkLst>
          <pc:docMk/>
          <pc:sldMk cId="0" sldId="322"/>
        </pc:sldMkLst>
      </pc:sldChg>
      <pc:sldChg chg="modNotes">
        <pc:chgData name="Waldrupe, Abigail" userId="b24a46b8-276c-4312-80ad-858e9caf490e" providerId="ADAL" clId="{20685E0A-DD03-4318-A41D-A4BC84C0F20A}" dt="2021-09-22T11:35:27.038" v="165" actId="368"/>
        <pc:sldMkLst>
          <pc:docMk/>
          <pc:sldMk cId="0" sldId="323"/>
        </pc:sldMkLst>
      </pc:sldChg>
      <pc:sldChg chg="modNotes">
        <pc:chgData name="Waldrupe, Abigail" userId="b24a46b8-276c-4312-80ad-858e9caf490e" providerId="ADAL" clId="{20685E0A-DD03-4318-A41D-A4BC84C0F20A}" dt="2021-09-22T11:35:27.045" v="167" actId="368"/>
        <pc:sldMkLst>
          <pc:docMk/>
          <pc:sldMk cId="0" sldId="325"/>
        </pc:sldMkLst>
      </pc:sldChg>
      <pc:sldChg chg="modNotes">
        <pc:chgData name="Waldrupe, Abigail" userId="b24a46b8-276c-4312-80ad-858e9caf490e" providerId="ADAL" clId="{20685E0A-DD03-4318-A41D-A4BC84C0F20A}" dt="2021-09-22T11:35:27.051" v="169" actId="368"/>
        <pc:sldMkLst>
          <pc:docMk/>
          <pc:sldMk cId="0" sldId="327"/>
        </pc:sldMkLst>
      </pc:sldChg>
      <pc:sldChg chg="modNotes">
        <pc:chgData name="Waldrupe, Abigail" userId="b24a46b8-276c-4312-80ad-858e9caf490e" providerId="ADAL" clId="{20685E0A-DD03-4318-A41D-A4BC84C0F20A}" dt="2021-09-22T11:35:27.054" v="171" actId="368"/>
        <pc:sldMkLst>
          <pc:docMk/>
          <pc:sldMk cId="0" sldId="328"/>
        </pc:sldMkLst>
      </pc:sldChg>
      <pc:sldChg chg="modNotes">
        <pc:chgData name="Waldrupe, Abigail" userId="b24a46b8-276c-4312-80ad-858e9caf490e" providerId="ADAL" clId="{20685E0A-DD03-4318-A41D-A4BC84C0F20A}" dt="2021-09-22T11:35:27.059" v="173" actId="368"/>
        <pc:sldMkLst>
          <pc:docMk/>
          <pc:sldMk cId="0" sldId="329"/>
        </pc:sldMkLst>
      </pc:sldChg>
      <pc:sldChg chg="modNotes">
        <pc:chgData name="Waldrupe, Abigail" userId="b24a46b8-276c-4312-80ad-858e9caf490e" providerId="ADAL" clId="{20685E0A-DD03-4318-A41D-A4BC84C0F20A}" dt="2021-09-22T11:35:27.063" v="175" actId="368"/>
        <pc:sldMkLst>
          <pc:docMk/>
          <pc:sldMk cId="0" sldId="330"/>
        </pc:sldMkLst>
      </pc:sldChg>
      <pc:sldChg chg="modNotes">
        <pc:chgData name="Waldrupe, Abigail" userId="b24a46b8-276c-4312-80ad-858e9caf490e" providerId="ADAL" clId="{20685E0A-DD03-4318-A41D-A4BC84C0F20A}" dt="2021-09-22T11:35:27.067" v="177" actId="368"/>
        <pc:sldMkLst>
          <pc:docMk/>
          <pc:sldMk cId="0" sldId="331"/>
        </pc:sldMkLst>
      </pc:sldChg>
      <pc:sldChg chg="modNotes">
        <pc:chgData name="Waldrupe, Abigail" userId="b24a46b8-276c-4312-80ad-858e9caf490e" providerId="ADAL" clId="{20685E0A-DD03-4318-A41D-A4BC84C0F20A}" dt="2021-09-22T11:35:27.081" v="179" actId="368"/>
        <pc:sldMkLst>
          <pc:docMk/>
          <pc:sldMk cId="0" sldId="334"/>
        </pc:sldMkLst>
      </pc:sldChg>
      <pc:sldChg chg="modNotes">
        <pc:chgData name="Waldrupe, Abigail" userId="b24a46b8-276c-4312-80ad-858e9caf490e" providerId="ADAL" clId="{20685E0A-DD03-4318-A41D-A4BC84C0F20A}" dt="2021-09-22T11:35:27.085" v="181" actId="368"/>
        <pc:sldMkLst>
          <pc:docMk/>
          <pc:sldMk cId="0" sldId="335"/>
        </pc:sldMkLst>
      </pc:sldChg>
      <pc:sldChg chg="modNotes">
        <pc:chgData name="Waldrupe, Abigail" userId="b24a46b8-276c-4312-80ad-858e9caf490e" providerId="ADAL" clId="{20685E0A-DD03-4318-A41D-A4BC84C0F20A}" dt="2021-09-22T11:35:27.091" v="183" actId="368"/>
        <pc:sldMkLst>
          <pc:docMk/>
          <pc:sldMk cId="0" sldId="336"/>
        </pc:sldMkLst>
      </pc:sldChg>
      <pc:sldChg chg="modNotes">
        <pc:chgData name="Waldrupe, Abigail" userId="b24a46b8-276c-4312-80ad-858e9caf490e" providerId="ADAL" clId="{20685E0A-DD03-4318-A41D-A4BC84C0F20A}" dt="2021-09-22T11:35:27.096" v="185" actId="368"/>
        <pc:sldMkLst>
          <pc:docMk/>
          <pc:sldMk cId="0" sldId="337"/>
        </pc:sldMkLst>
      </pc:sldChg>
      <pc:sldChg chg="modNotes">
        <pc:chgData name="Waldrupe, Abigail" userId="b24a46b8-276c-4312-80ad-858e9caf490e" providerId="ADAL" clId="{20685E0A-DD03-4318-A41D-A4BC84C0F20A}" dt="2021-09-22T11:35:27.101" v="187" actId="368"/>
        <pc:sldMkLst>
          <pc:docMk/>
          <pc:sldMk cId="0" sldId="338"/>
        </pc:sldMkLst>
      </pc:sldChg>
      <pc:sldChg chg="modNotes">
        <pc:chgData name="Waldrupe, Abigail" userId="b24a46b8-276c-4312-80ad-858e9caf490e" providerId="ADAL" clId="{20685E0A-DD03-4318-A41D-A4BC84C0F20A}" dt="2021-09-22T11:35:27.106" v="189" actId="368"/>
        <pc:sldMkLst>
          <pc:docMk/>
          <pc:sldMk cId="0" sldId="339"/>
        </pc:sldMkLst>
      </pc:sldChg>
      <pc:sldChg chg="modNotes">
        <pc:chgData name="Waldrupe, Abigail" userId="b24a46b8-276c-4312-80ad-858e9caf490e" providerId="ADAL" clId="{20685E0A-DD03-4318-A41D-A4BC84C0F20A}" dt="2021-09-22T11:35:27.110" v="191" actId="368"/>
        <pc:sldMkLst>
          <pc:docMk/>
          <pc:sldMk cId="0" sldId="340"/>
        </pc:sldMkLst>
      </pc:sldChg>
      <pc:sldChg chg="modNotes">
        <pc:chgData name="Waldrupe, Abigail" userId="b24a46b8-276c-4312-80ad-858e9caf490e" providerId="ADAL" clId="{20685E0A-DD03-4318-A41D-A4BC84C0F20A}" dt="2021-09-22T11:35:27.113" v="193" actId="368"/>
        <pc:sldMkLst>
          <pc:docMk/>
          <pc:sldMk cId="0" sldId="341"/>
        </pc:sldMkLst>
      </pc:sldChg>
      <pc:sldChg chg="modNotes">
        <pc:chgData name="Waldrupe, Abigail" userId="b24a46b8-276c-4312-80ad-858e9caf490e" providerId="ADAL" clId="{20685E0A-DD03-4318-A41D-A4BC84C0F20A}" dt="2021-09-22T11:35:27.120" v="195" actId="368"/>
        <pc:sldMkLst>
          <pc:docMk/>
          <pc:sldMk cId="0" sldId="342"/>
        </pc:sldMkLst>
      </pc:sldChg>
      <pc:sldChg chg="modNotes">
        <pc:chgData name="Waldrupe, Abigail" userId="b24a46b8-276c-4312-80ad-858e9caf490e" providerId="ADAL" clId="{20685E0A-DD03-4318-A41D-A4BC84C0F20A}" dt="2021-09-22T11:35:27.126" v="197" actId="368"/>
        <pc:sldMkLst>
          <pc:docMk/>
          <pc:sldMk cId="0" sldId="343"/>
        </pc:sldMkLst>
      </pc:sldChg>
      <pc:sldChg chg="modNotes">
        <pc:chgData name="Waldrupe, Abigail" userId="b24a46b8-276c-4312-80ad-858e9caf490e" providerId="ADAL" clId="{20685E0A-DD03-4318-A41D-A4BC84C0F20A}" dt="2021-09-22T11:35:27.130" v="199" actId="368"/>
        <pc:sldMkLst>
          <pc:docMk/>
          <pc:sldMk cId="0" sldId="344"/>
        </pc:sldMkLst>
      </pc:sldChg>
      <pc:sldChg chg="modNotes">
        <pc:chgData name="Waldrupe, Abigail" userId="b24a46b8-276c-4312-80ad-858e9caf490e" providerId="ADAL" clId="{20685E0A-DD03-4318-A41D-A4BC84C0F20A}" dt="2021-09-22T11:35:27.133" v="201" actId="368"/>
        <pc:sldMkLst>
          <pc:docMk/>
          <pc:sldMk cId="0" sldId="345"/>
        </pc:sldMkLst>
      </pc:sldChg>
      <pc:sldChg chg="modNotes">
        <pc:chgData name="Waldrupe, Abigail" userId="b24a46b8-276c-4312-80ad-858e9caf490e" providerId="ADAL" clId="{20685E0A-DD03-4318-A41D-A4BC84C0F20A}" dt="2021-09-22T11:35:27.140" v="203" actId="368"/>
        <pc:sldMkLst>
          <pc:docMk/>
          <pc:sldMk cId="0" sldId="346"/>
        </pc:sldMkLst>
      </pc:sldChg>
      <pc:sldChg chg="modNotes">
        <pc:chgData name="Waldrupe, Abigail" userId="b24a46b8-276c-4312-80ad-858e9caf490e" providerId="ADAL" clId="{20685E0A-DD03-4318-A41D-A4BC84C0F20A}" dt="2021-09-22T11:35:27.144" v="205" actId="368"/>
        <pc:sldMkLst>
          <pc:docMk/>
          <pc:sldMk cId="0" sldId="347"/>
        </pc:sldMkLst>
      </pc:sldChg>
      <pc:sldChg chg="modNotes">
        <pc:chgData name="Waldrupe, Abigail" userId="b24a46b8-276c-4312-80ad-858e9caf490e" providerId="ADAL" clId="{20685E0A-DD03-4318-A41D-A4BC84C0F20A}" dt="2021-09-22T11:35:27.150" v="207" actId="368"/>
        <pc:sldMkLst>
          <pc:docMk/>
          <pc:sldMk cId="0" sldId="348"/>
        </pc:sldMkLst>
      </pc:sldChg>
      <pc:sldChg chg="modNotes">
        <pc:chgData name="Waldrupe, Abigail" userId="b24a46b8-276c-4312-80ad-858e9caf490e" providerId="ADAL" clId="{20685E0A-DD03-4318-A41D-A4BC84C0F20A}" dt="2021-09-22T11:35:27.155" v="209" actId="368"/>
        <pc:sldMkLst>
          <pc:docMk/>
          <pc:sldMk cId="0" sldId="349"/>
        </pc:sldMkLst>
      </pc:sldChg>
      <pc:sldChg chg="modNotes">
        <pc:chgData name="Waldrupe, Abigail" userId="b24a46b8-276c-4312-80ad-858e9caf490e" providerId="ADAL" clId="{20685E0A-DD03-4318-A41D-A4BC84C0F20A}" dt="2021-09-22T11:35:27.160" v="211" actId="368"/>
        <pc:sldMkLst>
          <pc:docMk/>
          <pc:sldMk cId="0" sldId="350"/>
        </pc:sldMkLst>
      </pc:sldChg>
      <pc:sldChg chg="modNotes">
        <pc:chgData name="Waldrupe, Abigail" userId="b24a46b8-276c-4312-80ad-858e9caf490e" providerId="ADAL" clId="{20685E0A-DD03-4318-A41D-A4BC84C0F20A}" dt="2021-09-22T11:35:27.165" v="213" actId="368"/>
        <pc:sldMkLst>
          <pc:docMk/>
          <pc:sldMk cId="0" sldId="351"/>
        </pc:sldMkLst>
      </pc:sldChg>
      <pc:sldChg chg="modNotes">
        <pc:chgData name="Waldrupe, Abigail" userId="b24a46b8-276c-4312-80ad-858e9caf490e" providerId="ADAL" clId="{20685E0A-DD03-4318-A41D-A4BC84C0F20A}" dt="2021-09-22T11:35:27.170" v="215" actId="368"/>
        <pc:sldMkLst>
          <pc:docMk/>
          <pc:sldMk cId="0" sldId="352"/>
        </pc:sldMkLst>
      </pc:sldChg>
      <pc:sldChg chg="modNotes">
        <pc:chgData name="Waldrupe, Abigail" userId="b24a46b8-276c-4312-80ad-858e9caf490e" providerId="ADAL" clId="{20685E0A-DD03-4318-A41D-A4BC84C0F20A}" dt="2021-09-22T11:35:27.175" v="217" actId="368"/>
        <pc:sldMkLst>
          <pc:docMk/>
          <pc:sldMk cId="0" sldId="353"/>
        </pc:sldMkLst>
      </pc:sldChg>
      <pc:sldChg chg="modNotes">
        <pc:chgData name="Waldrupe, Abigail" userId="b24a46b8-276c-4312-80ad-858e9caf490e" providerId="ADAL" clId="{20685E0A-DD03-4318-A41D-A4BC84C0F20A}" dt="2021-09-22T11:35:27.179" v="219" actId="368"/>
        <pc:sldMkLst>
          <pc:docMk/>
          <pc:sldMk cId="0" sldId="354"/>
        </pc:sldMkLst>
      </pc:sldChg>
      <pc:sldChg chg="modNotes">
        <pc:chgData name="Waldrupe, Abigail" userId="b24a46b8-276c-4312-80ad-858e9caf490e" providerId="ADAL" clId="{20685E0A-DD03-4318-A41D-A4BC84C0F20A}" dt="2021-09-22T11:35:27.184" v="221" actId="368"/>
        <pc:sldMkLst>
          <pc:docMk/>
          <pc:sldMk cId="0" sldId="355"/>
        </pc:sldMkLst>
      </pc:sldChg>
      <pc:sldChg chg="modNotes">
        <pc:chgData name="Waldrupe, Abigail" userId="b24a46b8-276c-4312-80ad-858e9caf490e" providerId="ADAL" clId="{20685E0A-DD03-4318-A41D-A4BC84C0F20A}" dt="2021-09-22T11:35:27.189" v="223" actId="368"/>
        <pc:sldMkLst>
          <pc:docMk/>
          <pc:sldMk cId="0" sldId="356"/>
        </pc:sldMkLst>
      </pc:sldChg>
      <pc:sldChg chg="modNotes">
        <pc:chgData name="Waldrupe, Abigail" userId="b24a46b8-276c-4312-80ad-858e9caf490e" providerId="ADAL" clId="{20685E0A-DD03-4318-A41D-A4BC84C0F20A}" dt="2021-09-22T11:35:27.194" v="225" actId="368"/>
        <pc:sldMkLst>
          <pc:docMk/>
          <pc:sldMk cId="0" sldId="357"/>
        </pc:sldMkLst>
      </pc:sldChg>
      <pc:sldChg chg="modNotes">
        <pc:chgData name="Waldrupe, Abigail" userId="b24a46b8-276c-4312-80ad-858e9caf490e" providerId="ADAL" clId="{20685E0A-DD03-4318-A41D-A4BC84C0F20A}" dt="2021-09-22T11:35:27.199" v="227" actId="368"/>
        <pc:sldMkLst>
          <pc:docMk/>
          <pc:sldMk cId="0" sldId="358"/>
        </pc:sldMkLst>
      </pc:sldChg>
      <pc:sldChg chg="modNotes">
        <pc:chgData name="Waldrupe, Abigail" userId="b24a46b8-276c-4312-80ad-858e9caf490e" providerId="ADAL" clId="{20685E0A-DD03-4318-A41D-A4BC84C0F20A}" dt="2021-09-22T11:35:27.204" v="229" actId="368"/>
        <pc:sldMkLst>
          <pc:docMk/>
          <pc:sldMk cId="0" sldId="359"/>
        </pc:sldMkLst>
      </pc:sldChg>
      <pc:sldChg chg="modNotes">
        <pc:chgData name="Waldrupe, Abigail" userId="b24a46b8-276c-4312-80ad-858e9caf490e" providerId="ADAL" clId="{20685E0A-DD03-4318-A41D-A4BC84C0F20A}" dt="2021-09-22T11:35:27.209" v="231" actId="368"/>
        <pc:sldMkLst>
          <pc:docMk/>
          <pc:sldMk cId="0" sldId="360"/>
        </pc:sldMkLst>
      </pc:sldChg>
      <pc:sldChg chg="modNotes">
        <pc:chgData name="Waldrupe, Abigail" userId="b24a46b8-276c-4312-80ad-858e9caf490e" providerId="ADAL" clId="{20685E0A-DD03-4318-A41D-A4BC84C0F20A}" dt="2021-09-22T11:35:27.214" v="233" actId="368"/>
        <pc:sldMkLst>
          <pc:docMk/>
          <pc:sldMk cId="0" sldId="361"/>
        </pc:sldMkLst>
      </pc:sldChg>
      <pc:sldChg chg="modNotes">
        <pc:chgData name="Waldrupe, Abigail" userId="b24a46b8-276c-4312-80ad-858e9caf490e" providerId="ADAL" clId="{20685E0A-DD03-4318-A41D-A4BC84C0F20A}" dt="2021-09-22T11:35:27.219" v="235" actId="368"/>
        <pc:sldMkLst>
          <pc:docMk/>
          <pc:sldMk cId="0" sldId="362"/>
        </pc:sldMkLst>
      </pc:sldChg>
      <pc:sldChg chg="modNotes">
        <pc:chgData name="Waldrupe, Abigail" userId="b24a46b8-276c-4312-80ad-858e9caf490e" providerId="ADAL" clId="{20685E0A-DD03-4318-A41D-A4BC84C0F20A}" dt="2021-09-22T11:35:27.224" v="237" actId="368"/>
        <pc:sldMkLst>
          <pc:docMk/>
          <pc:sldMk cId="0" sldId="363"/>
        </pc:sldMkLst>
      </pc:sldChg>
      <pc:sldChg chg="modNotes">
        <pc:chgData name="Waldrupe, Abigail" userId="b24a46b8-276c-4312-80ad-858e9caf490e" providerId="ADAL" clId="{20685E0A-DD03-4318-A41D-A4BC84C0F20A}" dt="2021-09-22T11:35:27.229" v="239" actId="368"/>
        <pc:sldMkLst>
          <pc:docMk/>
          <pc:sldMk cId="0" sldId="364"/>
        </pc:sldMkLst>
      </pc:sldChg>
      <pc:sldChg chg="modNotes">
        <pc:chgData name="Waldrupe, Abigail" userId="b24a46b8-276c-4312-80ad-858e9caf490e" providerId="ADAL" clId="{20685E0A-DD03-4318-A41D-A4BC84C0F20A}" dt="2021-09-22T11:35:27.233" v="241" actId="368"/>
        <pc:sldMkLst>
          <pc:docMk/>
          <pc:sldMk cId="0" sldId="365"/>
        </pc:sldMkLst>
      </pc:sldChg>
      <pc:sldChg chg="modNotes">
        <pc:chgData name="Waldrupe, Abigail" userId="b24a46b8-276c-4312-80ad-858e9caf490e" providerId="ADAL" clId="{20685E0A-DD03-4318-A41D-A4BC84C0F20A}" dt="2021-09-22T11:35:27.236" v="243" actId="368"/>
        <pc:sldMkLst>
          <pc:docMk/>
          <pc:sldMk cId="0" sldId="366"/>
        </pc:sldMkLst>
      </pc:sldChg>
      <pc:sldChg chg="modNotes">
        <pc:chgData name="Waldrupe, Abigail" userId="b24a46b8-276c-4312-80ad-858e9caf490e" providerId="ADAL" clId="{20685E0A-DD03-4318-A41D-A4BC84C0F20A}" dt="2021-09-22T11:35:27.243" v="245" actId="368"/>
        <pc:sldMkLst>
          <pc:docMk/>
          <pc:sldMk cId="0" sldId="367"/>
        </pc:sldMkLst>
      </pc:sldChg>
      <pc:sldChg chg="modNotes">
        <pc:chgData name="Waldrupe, Abigail" userId="b24a46b8-276c-4312-80ad-858e9caf490e" providerId="ADAL" clId="{20685E0A-DD03-4318-A41D-A4BC84C0F20A}" dt="2021-09-22T11:35:27.252" v="249" actId="368"/>
        <pc:sldMkLst>
          <pc:docMk/>
          <pc:sldMk cId="0" sldId="374"/>
        </pc:sldMkLst>
      </pc:sldChg>
      <pc:sldChg chg="modNotes">
        <pc:chgData name="Waldrupe, Abigail" userId="b24a46b8-276c-4312-80ad-858e9caf490e" providerId="ADAL" clId="{20685E0A-DD03-4318-A41D-A4BC84C0F20A}" dt="2021-09-22T11:35:26.895" v="101" actId="368"/>
        <pc:sldMkLst>
          <pc:docMk/>
          <pc:sldMk cId="4027699096" sldId="378"/>
        </pc:sldMkLst>
      </pc:sldChg>
      <pc:sldChg chg="modNotes">
        <pc:chgData name="Waldrupe, Abigail" userId="b24a46b8-276c-4312-80ad-858e9caf490e" providerId="ADAL" clId="{20685E0A-DD03-4318-A41D-A4BC84C0F20A}" dt="2021-09-22T11:35:26.905" v="105" actId="368"/>
        <pc:sldMkLst>
          <pc:docMk/>
          <pc:sldMk cId="1659138503" sldId="385"/>
        </pc:sldMkLst>
      </pc:sldChg>
      <pc:sldChg chg="modNotes">
        <pc:chgData name="Waldrupe, Abigail" userId="b24a46b8-276c-4312-80ad-858e9caf490e" providerId="ADAL" clId="{20685E0A-DD03-4318-A41D-A4BC84C0F20A}" dt="2021-09-22T11:35:26.900" v="103" actId="368"/>
        <pc:sldMkLst>
          <pc:docMk/>
          <pc:sldMk cId="3269688701" sldId="402"/>
        </pc:sldMkLst>
      </pc:sldChg>
      <pc:sldChg chg="modNotes">
        <pc:chgData name="Waldrupe, Abigail" userId="b24a46b8-276c-4312-80ad-858e9caf490e" providerId="ADAL" clId="{20685E0A-DD03-4318-A41D-A4BC84C0F20A}" dt="2021-09-22T11:35:26.911" v="107" actId="368"/>
        <pc:sldMkLst>
          <pc:docMk/>
          <pc:sldMk cId="1737754335" sldId="403"/>
        </pc:sldMkLst>
      </pc:sldChg>
      <pc:sldChg chg="modNotes">
        <pc:chgData name="Waldrupe, Abigail" userId="b24a46b8-276c-4312-80ad-858e9caf490e" providerId="ADAL" clId="{20685E0A-DD03-4318-A41D-A4BC84C0F20A}" dt="2021-09-22T11:35:26.915" v="109" actId="368"/>
        <pc:sldMkLst>
          <pc:docMk/>
          <pc:sldMk cId="1358189878" sldId="405"/>
        </pc:sldMkLst>
      </pc:sldChg>
      <pc:sldChg chg="modNotes">
        <pc:chgData name="Waldrupe, Abigail" userId="b24a46b8-276c-4312-80ad-858e9caf490e" providerId="ADAL" clId="{20685E0A-DD03-4318-A41D-A4BC84C0F20A}" dt="2021-09-22T11:35:26.920" v="111" actId="368"/>
        <pc:sldMkLst>
          <pc:docMk/>
          <pc:sldMk cId="2986898072" sldId="406"/>
        </pc:sldMkLst>
      </pc:sldChg>
      <pc:sldChg chg="modNotes">
        <pc:chgData name="Waldrupe, Abigail" userId="b24a46b8-276c-4312-80ad-858e9caf490e" providerId="ADAL" clId="{20685E0A-DD03-4318-A41D-A4BC84C0F20A}" dt="2021-09-22T11:35:26.923" v="113" actId="368"/>
        <pc:sldMkLst>
          <pc:docMk/>
          <pc:sldMk cId="4076562054" sldId="408"/>
        </pc:sldMkLst>
      </pc:sldChg>
      <pc:sldChg chg="modNotes">
        <pc:chgData name="Waldrupe, Abigail" userId="b24a46b8-276c-4312-80ad-858e9caf490e" providerId="ADAL" clId="{20685E0A-DD03-4318-A41D-A4BC84C0F20A}" dt="2021-09-22T11:35:26.928" v="115" actId="368"/>
        <pc:sldMkLst>
          <pc:docMk/>
          <pc:sldMk cId="73991049" sldId="409"/>
        </pc:sldMkLst>
      </pc:sldChg>
      <pc:sldChg chg="modNotes">
        <pc:chgData name="Waldrupe, Abigail" userId="b24a46b8-276c-4312-80ad-858e9caf490e" providerId="ADAL" clId="{20685E0A-DD03-4318-A41D-A4BC84C0F20A}" dt="2021-09-22T11:35:26.961" v="129" actId="368"/>
        <pc:sldMkLst>
          <pc:docMk/>
          <pc:sldMk cId="3858215796" sldId="410"/>
        </pc:sldMkLst>
      </pc:sldChg>
      <pc:sldChg chg="modNotes">
        <pc:chgData name="Waldrupe, Abigail" userId="b24a46b8-276c-4312-80ad-858e9caf490e" providerId="ADAL" clId="{20685E0A-DD03-4318-A41D-A4BC84C0F20A}" dt="2021-09-22T11:35:26.931" v="117" actId="368"/>
        <pc:sldMkLst>
          <pc:docMk/>
          <pc:sldMk cId="2499867005" sldId="412"/>
        </pc:sldMkLst>
      </pc:sldChg>
      <pc:sldChg chg="modNotes">
        <pc:chgData name="Waldrupe, Abigail" userId="b24a46b8-276c-4312-80ad-858e9caf490e" providerId="ADAL" clId="{20685E0A-DD03-4318-A41D-A4BC84C0F20A}" dt="2021-09-22T11:35:26.937" v="119" actId="368"/>
        <pc:sldMkLst>
          <pc:docMk/>
          <pc:sldMk cId="1651758320" sldId="413"/>
        </pc:sldMkLst>
      </pc:sldChg>
      <pc:sldChg chg="modNotes">
        <pc:chgData name="Waldrupe, Abigail" userId="b24a46b8-276c-4312-80ad-858e9caf490e" providerId="ADAL" clId="{20685E0A-DD03-4318-A41D-A4BC84C0F20A}" dt="2021-09-22T11:35:26.948" v="123" actId="368"/>
        <pc:sldMkLst>
          <pc:docMk/>
          <pc:sldMk cId="177611504" sldId="414"/>
        </pc:sldMkLst>
      </pc:sldChg>
      <pc:sldChg chg="modNotes">
        <pc:chgData name="Waldrupe, Abigail" userId="b24a46b8-276c-4312-80ad-858e9caf490e" providerId="ADAL" clId="{20685E0A-DD03-4318-A41D-A4BC84C0F20A}" dt="2021-09-22T11:35:26.942" v="121" actId="368"/>
        <pc:sldMkLst>
          <pc:docMk/>
          <pc:sldMk cId="1711208806" sldId="415"/>
        </pc:sldMkLst>
      </pc:sldChg>
      <pc:sldChg chg="modNotes">
        <pc:chgData name="Waldrupe, Abigail" userId="b24a46b8-276c-4312-80ad-858e9caf490e" providerId="ADAL" clId="{20685E0A-DD03-4318-A41D-A4BC84C0F20A}" dt="2021-09-22T11:35:26.953" v="125" actId="368"/>
        <pc:sldMkLst>
          <pc:docMk/>
          <pc:sldMk cId="3895343707" sldId="416"/>
        </pc:sldMkLst>
      </pc:sldChg>
      <pc:sldChg chg="modNotes">
        <pc:chgData name="Waldrupe, Abigail" userId="b24a46b8-276c-4312-80ad-858e9caf490e" providerId="ADAL" clId="{20685E0A-DD03-4318-A41D-A4BC84C0F20A}" dt="2021-09-22T11:35:26.957" v="127" actId="368"/>
        <pc:sldMkLst>
          <pc:docMk/>
          <pc:sldMk cId="1278236150" sldId="417"/>
        </pc:sldMkLst>
      </pc:sldChg>
      <pc:sldChg chg="modNotes">
        <pc:chgData name="Waldrupe, Abigail" userId="b24a46b8-276c-4312-80ad-858e9caf490e" providerId="ADAL" clId="{20685E0A-DD03-4318-A41D-A4BC84C0F20A}" dt="2021-09-22T11:35:27.248" v="247" actId="368"/>
        <pc:sldMkLst>
          <pc:docMk/>
          <pc:sldMk cId="1240329088" sldId="418"/>
        </pc:sldMkLst>
      </pc:sldChg>
    </pc:docChg>
  </pc:docChgLst>
  <pc:docChgLst>
    <pc:chgData name="Waldrupe, Abigail" userId="b24a46b8-276c-4312-80ad-858e9caf490e" providerId="ADAL" clId="{92C14B26-B1DB-4371-AE84-21F18E2CD4DB}"/>
    <pc:docChg chg="undo custSel addSld delSld modSld">
      <pc:chgData name="Waldrupe, Abigail" userId="b24a46b8-276c-4312-80ad-858e9caf490e" providerId="ADAL" clId="{92C14B26-B1DB-4371-AE84-21F18E2CD4DB}" dt="2021-08-02T14:10:29.887" v="91"/>
      <pc:docMkLst>
        <pc:docMk/>
      </pc:docMkLst>
      <pc:sldChg chg="modSp mod addCm modCm">
        <pc:chgData name="Waldrupe, Abigail" userId="b24a46b8-276c-4312-80ad-858e9caf490e" providerId="ADAL" clId="{92C14B26-B1DB-4371-AE84-21F18E2CD4DB}" dt="2021-08-02T14:10:29.887" v="91"/>
        <pc:sldMkLst>
          <pc:docMk/>
          <pc:sldMk cId="0" sldId="258"/>
        </pc:sldMkLst>
        <pc:spChg chg="mod">
          <ac:chgData name="Waldrupe, Abigail" userId="b24a46b8-276c-4312-80ad-858e9caf490e" providerId="ADAL" clId="{92C14B26-B1DB-4371-AE84-21F18E2CD4DB}" dt="2021-08-02T14:10:08.368" v="89" actId="20577"/>
          <ac:spMkLst>
            <pc:docMk/>
            <pc:sldMk cId="0" sldId="258"/>
            <ac:spMk id="80" creationId="{00000000-0000-0000-0000-000000000000}"/>
          </ac:spMkLst>
        </pc:spChg>
      </pc:sldChg>
      <pc:sldChg chg="del">
        <pc:chgData name="Waldrupe, Abigail" userId="b24a46b8-276c-4312-80ad-858e9caf490e" providerId="ADAL" clId="{92C14B26-B1DB-4371-AE84-21F18E2CD4DB}" dt="2021-08-02T14:07:43.618" v="22" actId="47"/>
        <pc:sldMkLst>
          <pc:docMk/>
          <pc:sldMk cId="0" sldId="368"/>
        </pc:sldMkLst>
      </pc:sldChg>
      <pc:sldChg chg="del">
        <pc:chgData name="Waldrupe, Abigail" userId="b24a46b8-276c-4312-80ad-858e9caf490e" providerId="ADAL" clId="{92C14B26-B1DB-4371-AE84-21F18E2CD4DB}" dt="2021-08-02T14:07:40.021" v="21" actId="47"/>
        <pc:sldMkLst>
          <pc:docMk/>
          <pc:sldMk cId="0" sldId="369"/>
        </pc:sldMkLst>
      </pc:sldChg>
      <pc:sldChg chg="del">
        <pc:chgData name="Waldrupe, Abigail" userId="b24a46b8-276c-4312-80ad-858e9caf490e" providerId="ADAL" clId="{92C14B26-B1DB-4371-AE84-21F18E2CD4DB}" dt="2021-08-02T14:07:40.021" v="21" actId="47"/>
        <pc:sldMkLst>
          <pc:docMk/>
          <pc:sldMk cId="0" sldId="370"/>
        </pc:sldMkLst>
      </pc:sldChg>
      <pc:sldChg chg="del">
        <pc:chgData name="Waldrupe, Abigail" userId="b24a46b8-276c-4312-80ad-858e9caf490e" providerId="ADAL" clId="{92C14B26-B1DB-4371-AE84-21F18E2CD4DB}" dt="2021-08-02T14:07:40.021" v="21" actId="47"/>
        <pc:sldMkLst>
          <pc:docMk/>
          <pc:sldMk cId="0" sldId="371"/>
        </pc:sldMkLst>
      </pc:sldChg>
      <pc:sldChg chg="del">
        <pc:chgData name="Waldrupe, Abigail" userId="b24a46b8-276c-4312-80ad-858e9caf490e" providerId="ADAL" clId="{92C14B26-B1DB-4371-AE84-21F18E2CD4DB}" dt="2021-08-02T14:07:40.021" v="21" actId="47"/>
        <pc:sldMkLst>
          <pc:docMk/>
          <pc:sldMk cId="0" sldId="372"/>
        </pc:sldMkLst>
      </pc:sldChg>
      <pc:sldChg chg="del">
        <pc:chgData name="Waldrupe, Abigail" userId="b24a46b8-276c-4312-80ad-858e9caf490e" providerId="ADAL" clId="{92C14B26-B1DB-4371-AE84-21F18E2CD4DB}" dt="2021-08-02T14:07:40.021" v="21" actId="47"/>
        <pc:sldMkLst>
          <pc:docMk/>
          <pc:sldMk cId="0" sldId="373"/>
        </pc:sldMkLst>
      </pc:sldChg>
      <pc:sldChg chg="delSp add mod">
        <pc:chgData name="Waldrupe, Abigail" userId="b24a46b8-276c-4312-80ad-858e9caf490e" providerId="ADAL" clId="{92C14B26-B1DB-4371-AE84-21F18E2CD4DB}" dt="2021-08-02T14:06:08.651" v="18" actId="478"/>
        <pc:sldMkLst>
          <pc:docMk/>
          <pc:sldMk cId="4027699096" sldId="378"/>
        </pc:sldMkLst>
        <pc:spChg chg="del">
          <ac:chgData name="Waldrupe, Abigail" userId="b24a46b8-276c-4312-80ad-858e9caf490e" providerId="ADAL" clId="{92C14B26-B1DB-4371-AE84-21F18E2CD4DB}" dt="2021-08-02T14:06:08.651" v="18" actId="478"/>
          <ac:spMkLst>
            <pc:docMk/>
            <pc:sldMk cId="4027699096" sldId="378"/>
            <ac:spMk id="94" creationId="{00000000-0000-0000-0000-000000000000}"/>
          </ac:spMkLst>
        </pc:spChg>
      </pc:sldChg>
      <pc:sldChg chg="add">
        <pc:chgData name="Waldrupe, Abigail" userId="b24a46b8-276c-4312-80ad-858e9caf490e" providerId="ADAL" clId="{92C14B26-B1DB-4371-AE84-21F18E2CD4DB}" dt="2021-08-02T14:06:04.152" v="17"/>
        <pc:sldMkLst>
          <pc:docMk/>
          <pc:sldMk cId="1659138503" sldId="385"/>
        </pc:sldMkLst>
      </pc:sldChg>
      <pc:sldChg chg="add">
        <pc:chgData name="Waldrupe, Abigail" userId="b24a46b8-276c-4312-80ad-858e9caf490e" providerId="ADAL" clId="{92C14B26-B1DB-4371-AE84-21F18E2CD4DB}" dt="2021-08-02T14:06:04.152" v="17"/>
        <pc:sldMkLst>
          <pc:docMk/>
          <pc:sldMk cId="3269688701" sldId="402"/>
        </pc:sldMkLst>
      </pc:sldChg>
      <pc:sldChg chg="add">
        <pc:chgData name="Waldrupe, Abigail" userId="b24a46b8-276c-4312-80ad-858e9caf490e" providerId="ADAL" clId="{92C14B26-B1DB-4371-AE84-21F18E2CD4DB}" dt="2021-08-02T14:06:04.152" v="17"/>
        <pc:sldMkLst>
          <pc:docMk/>
          <pc:sldMk cId="1737754335" sldId="403"/>
        </pc:sldMkLst>
      </pc:sldChg>
      <pc:sldChg chg="add">
        <pc:chgData name="Waldrupe, Abigail" userId="b24a46b8-276c-4312-80ad-858e9caf490e" providerId="ADAL" clId="{92C14B26-B1DB-4371-AE84-21F18E2CD4DB}" dt="2021-08-02T14:06:04.152" v="17"/>
        <pc:sldMkLst>
          <pc:docMk/>
          <pc:sldMk cId="1358189878" sldId="405"/>
        </pc:sldMkLst>
      </pc:sldChg>
      <pc:sldChg chg="add">
        <pc:chgData name="Waldrupe, Abigail" userId="b24a46b8-276c-4312-80ad-858e9caf490e" providerId="ADAL" clId="{92C14B26-B1DB-4371-AE84-21F18E2CD4DB}" dt="2021-08-02T14:06:04.152" v="17"/>
        <pc:sldMkLst>
          <pc:docMk/>
          <pc:sldMk cId="2986898072" sldId="406"/>
        </pc:sldMkLst>
      </pc:sldChg>
      <pc:sldChg chg="add">
        <pc:chgData name="Waldrupe, Abigail" userId="b24a46b8-276c-4312-80ad-858e9caf490e" providerId="ADAL" clId="{92C14B26-B1DB-4371-AE84-21F18E2CD4DB}" dt="2021-08-02T14:06:04.152" v="17"/>
        <pc:sldMkLst>
          <pc:docMk/>
          <pc:sldMk cId="4076562054" sldId="408"/>
        </pc:sldMkLst>
      </pc:sldChg>
      <pc:sldChg chg="add">
        <pc:chgData name="Waldrupe, Abigail" userId="b24a46b8-276c-4312-80ad-858e9caf490e" providerId="ADAL" clId="{92C14B26-B1DB-4371-AE84-21F18E2CD4DB}" dt="2021-08-02T14:06:04.152" v="17"/>
        <pc:sldMkLst>
          <pc:docMk/>
          <pc:sldMk cId="73991049" sldId="409"/>
        </pc:sldMkLst>
      </pc:sldChg>
      <pc:sldChg chg="add modNotesTx">
        <pc:chgData name="Waldrupe, Abigail" userId="b24a46b8-276c-4312-80ad-858e9caf490e" providerId="ADAL" clId="{92C14B26-B1DB-4371-AE84-21F18E2CD4DB}" dt="2021-08-02T14:09:15.623" v="24"/>
        <pc:sldMkLst>
          <pc:docMk/>
          <pc:sldMk cId="3858215796" sldId="410"/>
        </pc:sldMkLst>
      </pc:sldChg>
      <pc:sldChg chg="add">
        <pc:chgData name="Waldrupe, Abigail" userId="b24a46b8-276c-4312-80ad-858e9caf490e" providerId="ADAL" clId="{92C14B26-B1DB-4371-AE84-21F18E2CD4DB}" dt="2021-08-02T14:06:04.152" v="17"/>
        <pc:sldMkLst>
          <pc:docMk/>
          <pc:sldMk cId="2499867005" sldId="412"/>
        </pc:sldMkLst>
      </pc:sldChg>
      <pc:sldChg chg="add">
        <pc:chgData name="Waldrupe, Abigail" userId="b24a46b8-276c-4312-80ad-858e9caf490e" providerId="ADAL" clId="{92C14B26-B1DB-4371-AE84-21F18E2CD4DB}" dt="2021-08-02T14:06:04.152" v="17"/>
        <pc:sldMkLst>
          <pc:docMk/>
          <pc:sldMk cId="1651758320" sldId="413"/>
        </pc:sldMkLst>
      </pc:sldChg>
      <pc:sldChg chg="add">
        <pc:chgData name="Waldrupe, Abigail" userId="b24a46b8-276c-4312-80ad-858e9caf490e" providerId="ADAL" clId="{92C14B26-B1DB-4371-AE84-21F18E2CD4DB}" dt="2021-08-02T14:06:04.152" v="17"/>
        <pc:sldMkLst>
          <pc:docMk/>
          <pc:sldMk cId="177611504" sldId="414"/>
        </pc:sldMkLst>
      </pc:sldChg>
      <pc:sldChg chg="add">
        <pc:chgData name="Waldrupe, Abigail" userId="b24a46b8-276c-4312-80ad-858e9caf490e" providerId="ADAL" clId="{92C14B26-B1DB-4371-AE84-21F18E2CD4DB}" dt="2021-08-02T14:06:04.152" v="17"/>
        <pc:sldMkLst>
          <pc:docMk/>
          <pc:sldMk cId="1711208806" sldId="415"/>
        </pc:sldMkLst>
      </pc:sldChg>
      <pc:sldChg chg="add">
        <pc:chgData name="Waldrupe, Abigail" userId="b24a46b8-276c-4312-80ad-858e9caf490e" providerId="ADAL" clId="{92C14B26-B1DB-4371-AE84-21F18E2CD4DB}" dt="2021-08-02T14:06:04.152" v="17"/>
        <pc:sldMkLst>
          <pc:docMk/>
          <pc:sldMk cId="3895343707" sldId="416"/>
        </pc:sldMkLst>
      </pc:sldChg>
      <pc:sldChg chg="add modNotesTx">
        <pc:chgData name="Waldrupe, Abigail" userId="b24a46b8-276c-4312-80ad-858e9caf490e" providerId="ADAL" clId="{92C14B26-B1DB-4371-AE84-21F18E2CD4DB}" dt="2021-08-02T14:09:25.078" v="25"/>
        <pc:sldMkLst>
          <pc:docMk/>
          <pc:sldMk cId="1278236150" sldId="417"/>
        </pc:sldMkLst>
      </pc:sldChg>
      <pc:sldChg chg="modNotesTx">
        <pc:chgData name="Waldrupe, Abigail" userId="b24a46b8-276c-4312-80ad-858e9caf490e" providerId="ADAL" clId="{92C14B26-B1DB-4371-AE84-21F18E2CD4DB}" dt="2021-08-02T14:08:20.748" v="23"/>
        <pc:sldMkLst>
          <pc:docMk/>
          <pc:sldMk cId="1240329088" sldId="418"/>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13013547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5a883c170b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 name="Google Shape;63;g5a883c170b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spcBef>
                <a:spcPts val="0"/>
              </a:spcBef>
              <a:spcAft>
                <a:spcPts val="0"/>
              </a:spcAft>
              <a:buSzPts val="1100"/>
              <a:buChar char="-"/>
            </a:pPr>
            <a:endParaRPr/>
          </a:p>
        </p:txBody>
      </p:sp>
    </p:spTree>
    <p:extLst>
      <p:ext uri="{BB962C8B-B14F-4D97-AF65-F5344CB8AC3E}">
        <p14:creationId xmlns:p14="http://schemas.microsoft.com/office/powerpoint/2010/main" val="16078237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6bdcf37181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 name="Google Shape;130;g6bdcf37181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endParaRPr/>
          </a:p>
        </p:txBody>
      </p:sp>
    </p:spTree>
    <p:extLst>
      <p:ext uri="{BB962C8B-B14F-4D97-AF65-F5344CB8AC3E}">
        <p14:creationId xmlns:p14="http://schemas.microsoft.com/office/powerpoint/2010/main" val="2725574992"/>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7"/>
        <p:cNvGrpSpPr/>
        <p:nvPr/>
      </p:nvGrpSpPr>
      <p:grpSpPr>
        <a:xfrm>
          <a:off x="0" y="0"/>
          <a:ext cx="0" cy="0"/>
          <a:chOff x="0" y="0"/>
          <a:chExt cx="0" cy="0"/>
        </a:xfrm>
      </p:grpSpPr>
      <p:sp>
        <p:nvSpPr>
          <p:cNvPr id="2548" name="Google Shape;2548;g6bdcf37181_3_2053: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9" name="Google Shape;2549;g6bdcf37181_3_20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53188696"/>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4"/>
        <p:cNvGrpSpPr/>
        <p:nvPr/>
      </p:nvGrpSpPr>
      <p:grpSpPr>
        <a:xfrm>
          <a:off x="0" y="0"/>
          <a:ext cx="0" cy="0"/>
          <a:chOff x="0" y="0"/>
          <a:chExt cx="0" cy="0"/>
        </a:xfrm>
      </p:grpSpPr>
      <p:sp>
        <p:nvSpPr>
          <p:cNvPr id="2555" name="Google Shape;2555;g6bdcf37181_3_2059: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6" name="Google Shape;2556;g6bdcf37181_3_20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74109969"/>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4"/>
        <p:cNvGrpSpPr/>
        <p:nvPr/>
      </p:nvGrpSpPr>
      <p:grpSpPr>
        <a:xfrm>
          <a:off x="0" y="0"/>
          <a:ext cx="0" cy="0"/>
          <a:chOff x="0" y="0"/>
          <a:chExt cx="0" cy="0"/>
        </a:xfrm>
      </p:grpSpPr>
      <p:sp>
        <p:nvSpPr>
          <p:cNvPr id="2675" name="Google Shape;2675;g6bdcf37181_3_21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676" name="Google Shape;2676;g6bdcf37181_3_219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endParaRPr>
              <a:sym typeface="Helvetica Neue"/>
            </a:endParaRPr>
          </a:p>
        </p:txBody>
      </p:sp>
    </p:spTree>
    <p:extLst>
      <p:ext uri="{BB962C8B-B14F-4D97-AF65-F5344CB8AC3E}">
        <p14:creationId xmlns:p14="http://schemas.microsoft.com/office/powerpoint/2010/main" val="53999289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4"/>
        <p:cNvGrpSpPr/>
        <p:nvPr/>
      </p:nvGrpSpPr>
      <p:grpSpPr>
        <a:xfrm>
          <a:off x="0" y="0"/>
          <a:ext cx="0" cy="0"/>
          <a:chOff x="0" y="0"/>
          <a:chExt cx="0" cy="0"/>
        </a:xfrm>
      </p:grpSpPr>
      <p:sp>
        <p:nvSpPr>
          <p:cNvPr id="2695" name="Google Shape;2695;g6bdcf37181_3_22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696" name="Google Shape;2696;g6bdcf37181_3_221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endParaRPr>
              <a:sym typeface="Helvetica Neue"/>
            </a:endParaRPr>
          </a:p>
        </p:txBody>
      </p:sp>
    </p:spTree>
    <p:extLst>
      <p:ext uri="{BB962C8B-B14F-4D97-AF65-F5344CB8AC3E}">
        <p14:creationId xmlns:p14="http://schemas.microsoft.com/office/powerpoint/2010/main" val="3739446045"/>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4"/>
        <p:cNvGrpSpPr/>
        <p:nvPr/>
      </p:nvGrpSpPr>
      <p:grpSpPr>
        <a:xfrm>
          <a:off x="0" y="0"/>
          <a:ext cx="0" cy="0"/>
          <a:chOff x="0" y="0"/>
          <a:chExt cx="0" cy="0"/>
        </a:xfrm>
      </p:grpSpPr>
      <p:sp>
        <p:nvSpPr>
          <p:cNvPr id="2715" name="Google Shape;2715;g6bdcf37181_3_22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716" name="Google Shape;2716;g6bdcf37181_3_223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1200"/>
              </a:spcBef>
              <a:spcAft>
                <a:spcPts val="0"/>
              </a:spcAft>
              <a:buNone/>
            </a:pPr>
            <a:endParaRPr/>
          </a:p>
        </p:txBody>
      </p:sp>
    </p:spTree>
    <p:extLst>
      <p:ext uri="{BB962C8B-B14F-4D97-AF65-F5344CB8AC3E}">
        <p14:creationId xmlns:p14="http://schemas.microsoft.com/office/powerpoint/2010/main" val="2336045298"/>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9"/>
        <p:cNvGrpSpPr/>
        <p:nvPr/>
      </p:nvGrpSpPr>
      <p:grpSpPr>
        <a:xfrm>
          <a:off x="0" y="0"/>
          <a:ext cx="0" cy="0"/>
          <a:chOff x="0" y="0"/>
          <a:chExt cx="0" cy="0"/>
        </a:xfrm>
      </p:grpSpPr>
      <p:sp>
        <p:nvSpPr>
          <p:cNvPr id="2790" name="Google Shape;2790;g6bdcf37181_3_2380: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algn="l" rtl="0">
              <a:spcBef>
                <a:spcPts val="1200"/>
              </a:spcBef>
              <a:spcAft>
                <a:spcPts val="0"/>
              </a:spcAft>
              <a:buNone/>
            </a:pPr>
            <a:endParaRPr/>
          </a:p>
        </p:txBody>
      </p:sp>
      <p:sp>
        <p:nvSpPr>
          <p:cNvPr id="2791" name="Google Shape;2791;g6bdcf37181_3_23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97983660"/>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6"/>
        <p:cNvGrpSpPr/>
        <p:nvPr/>
      </p:nvGrpSpPr>
      <p:grpSpPr>
        <a:xfrm>
          <a:off x="0" y="0"/>
          <a:ext cx="0" cy="0"/>
          <a:chOff x="0" y="0"/>
          <a:chExt cx="0" cy="0"/>
        </a:xfrm>
      </p:grpSpPr>
      <p:sp>
        <p:nvSpPr>
          <p:cNvPr id="2797" name="Google Shape;2797;g6bdcf37181_3_23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798" name="Google Shape;2798;g6bdcf37181_3_238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SzPts val="800"/>
              <a:buFont typeface="Helvetica Neue"/>
              <a:buNone/>
            </a:pPr>
            <a:endParaRPr>
              <a:sym typeface="Helvetica Neue"/>
            </a:endParaRPr>
          </a:p>
        </p:txBody>
      </p:sp>
    </p:spTree>
    <p:extLst>
      <p:ext uri="{BB962C8B-B14F-4D97-AF65-F5344CB8AC3E}">
        <p14:creationId xmlns:p14="http://schemas.microsoft.com/office/powerpoint/2010/main" val="2103363771"/>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5"/>
        <p:cNvGrpSpPr/>
        <p:nvPr/>
      </p:nvGrpSpPr>
      <p:grpSpPr>
        <a:xfrm>
          <a:off x="0" y="0"/>
          <a:ext cx="0" cy="0"/>
          <a:chOff x="0" y="0"/>
          <a:chExt cx="0" cy="0"/>
        </a:xfrm>
      </p:grpSpPr>
      <p:sp>
        <p:nvSpPr>
          <p:cNvPr id="2866" name="Google Shape;2866;g6bdcf37181_3_25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867" name="Google Shape;2867;g6bdcf37181_3_257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1200"/>
              </a:spcBef>
              <a:spcAft>
                <a:spcPts val="0"/>
              </a:spcAft>
              <a:buSzPts val="800"/>
              <a:buFont typeface="Helvetica Neue"/>
              <a:buNone/>
            </a:pPr>
            <a:endParaRPr>
              <a:sym typeface="Helvetica Neue"/>
            </a:endParaRPr>
          </a:p>
        </p:txBody>
      </p:sp>
    </p:spTree>
    <p:extLst>
      <p:ext uri="{BB962C8B-B14F-4D97-AF65-F5344CB8AC3E}">
        <p14:creationId xmlns:p14="http://schemas.microsoft.com/office/powerpoint/2010/main" val="1001045841"/>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1"/>
        <p:cNvGrpSpPr/>
        <p:nvPr/>
      </p:nvGrpSpPr>
      <p:grpSpPr>
        <a:xfrm>
          <a:off x="0" y="0"/>
          <a:ext cx="0" cy="0"/>
          <a:chOff x="0" y="0"/>
          <a:chExt cx="0" cy="0"/>
        </a:xfrm>
      </p:grpSpPr>
      <p:sp>
        <p:nvSpPr>
          <p:cNvPr id="2952" name="Google Shape;2952;g6bee1716a0_0_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953" name="Google Shape;2953;g6bee1716a0_0_8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1200"/>
              </a:spcBef>
              <a:spcAft>
                <a:spcPts val="0"/>
              </a:spcAft>
              <a:buNone/>
            </a:pPr>
            <a:endParaRPr>
              <a:sym typeface="Helvetica Neue"/>
            </a:endParaRPr>
          </a:p>
        </p:txBody>
      </p:sp>
    </p:spTree>
    <p:extLst>
      <p:ext uri="{BB962C8B-B14F-4D97-AF65-F5344CB8AC3E}">
        <p14:creationId xmlns:p14="http://schemas.microsoft.com/office/powerpoint/2010/main" val="3060661364"/>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7"/>
        <p:cNvGrpSpPr/>
        <p:nvPr/>
      </p:nvGrpSpPr>
      <p:grpSpPr>
        <a:xfrm>
          <a:off x="0" y="0"/>
          <a:ext cx="0" cy="0"/>
          <a:chOff x="0" y="0"/>
          <a:chExt cx="0" cy="0"/>
        </a:xfrm>
      </p:grpSpPr>
      <p:sp>
        <p:nvSpPr>
          <p:cNvPr id="3078" name="Google Shape;3078;g6bdcf37181_3_27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079" name="Google Shape;3079;g6bdcf37181_3_270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1200"/>
              </a:spcAft>
              <a:buSzPts val="1100"/>
              <a:buFont typeface="Arial"/>
              <a:buNone/>
            </a:pPr>
            <a:endParaRPr>
              <a:sym typeface="Helvetica Neue"/>
            </a:endParaRPr>
          </a:p>
        </p:txBody>
      </p:sp>
    </p:spTree>
    <p:extLst>
      <p:ext uri="{BB962C8B-B14F-4D97-AF65-F5344CB8AC3E}">
        <p14:creationId xmlns:p14="http://schemas.microsoft.com/office/powerpoint/2010/main" val="21234204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6bdcf37181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 name="Google Shape;140;g6bdcf37181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endParaRPr/>
          </a:p>
        </p:txBody>
      </p:sp>
    </p:spTree>
    <p:extLst>
      <p:ext uri="{BB962C8B-B14F-4D97-AF65-F5344CB8AC3E}">
        <p14:creationId xmlns:p14="http://schemas.microsoft.com/office/powerpoint/2010/main" val="184669960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5"/>
        <p:cNvGrpSpPr/>
        <p:nvPr/>
      </p:nvGrpSpPr>
      <p:grpSpPr>
        <a:xfrm>
          <a:off x="0" y="0"/>
          <a:ext cx="0" cy="0"/>
          <a:chOff x="0" y="0"/>
          <a:chExt cx="0" cy="0"/>
        </a:xfrm>
      </p:grpSpPr>
      <p:sp>
        <p:nvSpPr>
          <p:cNvPr id="3096" name="Google Shape;3096;g6bdcf37181_3_27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097" name="Google Shape;3097;g6bdcf37181_3_27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1200"/>
              </a:spcAft>
              <a:buSzPts val="1100"/>
              <a:buFont typeface="Arial"/>
              <a:buNone/>
            </a:pPr>
            <a:endParaRPr>
              <a:sym typeface="Helvetica Neue"/>
            </a:endParaRPr>
          </a:p>
        </p:txBody>
      </p:sp>
    </p:spTree>
    <p:extLst>
      <p:ext uri="{BB962C8B-B14F-4D97-AF65-F5344CB8AC3E}">
        <p14:creationId xmlns:p14="http://schemas.microsoft.com/office/powerpoint/2010/main" val="2950540099"/>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9"/>
        <p:cNvGrpSpPr/>
        <p:nvPr/>
      </p:nvGrpSpPr>
      <p:grpSpPr>
        <a:xfrm>
          <a:off x="0" y="0"/>
          <a:ext cx="0" cy="0"/>
          <a:chOff x="0" y="0"/>
          <a:chExt cx="0" cy="0"/>
        </a:xfrm>
      </p:grpSpPr>
      <p:sp>
        <p:nvSpPr>
          <p:cNvPr id="3110" name="Google Shape;3110;g6bdcf37181_3_27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111" name="Google Shape;3111;g6bdcf37181_3_27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1200"/>
              </a:spcBef>
              <a:spcAft>
                <a:spcPts val="0"/>
              </a:spcAft>
              <a:buSzPts val="800"/>
              <a:buFont typeface="Helvetica Neue"/>
              <a:buNone/>
            </a:pPr>
            <a:endParaRPr>
              <a:sym typeface="Helvetica Neue"/>
            </a:endParaRPr>
          </a:p>
        </p:txBody>
      </p:sp>
    </p:spTree>
    <p:extLst>
      <p:ext uri="{BB962C8B-B14F-4D97-AF65-F5344CB8AC3E}">
        <p14:creationId xmlns:p14="http://schemas.microsoft.com/office/powerpoint/2010/main" val="4260306670"/>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0"/>
        <p:cNvGrpSpPr/>
        <p:nvPr/>
      </p:nvGrpSpPr>
      <p:grpSpPr>
        <a:xfrm>
          <a:off x="0" y="0"/>
          <a:ext cx="0" cy="0"/>
          <a:chOff x="0" y="0"/>
          <a:chExt cx="0" cy="0"/>
        </a:xfrm>
      </p:grpSpPr>
      <p:sp>
        <p:nvSpPr>
          <p:cNvPr id="3121" name="Google Shape;3121;g6bdcf37181_3_27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122" name="Google Shape;3122;g6bdcf37181_3_27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1200"/>
              </a:spcBef>
              <a:spcAft>
                <a:spcPts val="0"/>
              </a:spcAft>
              <a:buSzPts val="800"/>
              <a:buFont typeface="Helvetica Neue"/>
              <a:buNone/>
            </a:pPr>
            <a:endParaRPr>
              <a:sym typeface="Helvetica Neue"/>
            </a:endParaRPr>
          </a:p>
        </p:txBody>
      </p:sp>
    </p:spTree>
    <p:extLst>
      <p:ext uri="{BB962C8B-B14F-4D97-AF65-F5344CB8AC3E}">
        <p14:creationId xmlns:p14="http://schemas.microsoft.com/office/powerpoint/2010/main" val="2131351769"/>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1"/>
        <p:cNvGrpSpPr/>
        <p:nvPr/>
      </p:nvGrpSpPr>
      <p:grpSpPr>
        <a:xfrm>
          <a:off x="0" y="0"/>
          <a:ext cx="0" cy="0"/>
          <a:chOff x="0" y="0"/>
          <a:chExt cx="0" cy="0"/>
        </a:xfrm>
      </p:grpSpPr>
      <p:sp>
        <p:nvSpPr>
          <p:cNvPr id="3132" name="Google Shape;3132;g6bdcf37181_3_27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133" name="Google Shape;3133;g6bdcf37181_3_275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1200"/>
              </a:spcAft>
              <a:buSzPts val="1100"/>
              <a:buFont typeface="Arial"/>
              <a:buNone/>
            </a:pPr>
            <a:endParaRPr>
              <a:sym typeface="Helvetica Neue"/>
            </a:endParaRPr>
          </a:p>
        </p:txBody>
      </p:sp>
    </p:spTree>
    <p:extLst>
      <p:ext uri="{BB962C8B-B14F-4D97-AF65-F5344CB8AC3E}">
        <p14:creationId xmlns:p14="http://schemas.microsoft.com/office/powerpoint/2010/main" val="1145075933"/>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2"/>
        <p:cNvGrpSpPr/>
        <p:nvPr/>
      </p:nvGrpSpPr>
      <p:grpSpPr>
        <a:xfrm>
          <a:off x="0" y="0"/>
          <a:ext cx="0" cy="0"/>
          <a:chOff x="0" y="0"/>
          <a:chExt cx="0" cy="0"/>
        </a:xfrm>
      </p:grpSpPr>
      <p:sp>
        <p:nvSpPr>
          <p:cNvPr id="3143" name="Google Shape;3143;g6bdcf37181_3_27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144" name="Google Shape;3144;g6bdcf37181_3_276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1200"/>
              </a:spcBef>
              <a:spcAft>
                <a:spcPts val="0"/>
              </a:spcAft>
              <a:buNone/>
            </a:pPr>
            <a:endParaRPr>
              <a:sym typeface="Helvetica Neue"/>
            </a:endParaRPr>
          </a:p>
        </p:txBody>
      </p:sp>
    </p:spTree>
    <p:extLst>
      <p:ext uri="{BB962C8B-B14F-4D97-AF65-F5344CB8AC3E}">
        <p14:creationId xmlns:p14="http://schemas.microsoft.com/office/powerpoint/2010/main" val="3539716901"/>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1"/>
        <p:cNvGrpSpPr/>
        <p:nvPr/>
      </p:nvGrpSpPr>
      <p:grpSpPr>
        <a:xfrm>
          <a:off x="0" y="0"/>
          <a:ext cx="0" cy="0"/>
          <a:chOff x="0" y="0"/>
          <a:chExt cx="0" cy="0"/>
        </a:xfrm>
      </p:grpSpPr>
      <p:sp>
        <p:nvSpPr>
          <p:cNvPr id="3342" name="Google Shape;3342;g6bdcf37181_3_31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343" name="Google Shape;3343;g6bdcf37181_3_316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SzPts val="800"/>
              <a:buFont typeface="Helvetica Neue"/>
              <a:buNone/>
            </a:pPr>
            <a:endParaRPr>
              <a:sym typeface="Helvetica Neue"/>
            </a:endParaRPr>
          </a:p>
        </p:txBody>
      </p:sp>
    </p:spTree>
    <p:extLst>
      <p:ext uri="{BB962C8B-B14F-4D97-AF65-F5344CB8AC3E}">
        <p14:creationId xmlns:p14="http://schemas.microsoft.com/office/powerpoint/2010/main" val="2848544049"/>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5"/>
        <p:cNvGrpSpPr/>
        <p:nvPr/>
      </p:nvGrpSpPr>
      <p:grpSpPr>
        <a:xfrm>
          <a:off x="0" y="0"/>
          <a:ext cx="0" cy="0"/>
          <a:chOff x="0" y="0"/>
          <a:chExt cx="0" cy="0"/>
        </a:xfrm>
      </p:grpSpPr>
      <p:sp>
        <p:nvSpPr>
          <p:cNvPr id="3356" name="Google Shape;3356;g6be6917df6_0_3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357" name="Google Shape;3357;g6be6917df6_0_3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SzPts val="800"/>
              <a:buFont typeface="Helvetica Neue"/>
              <a:buNone/>
            </a:pPr>
            <a:endParaRPr>
              <a:sym typeface="Helvetica Neue"/>
            </a:endParaRPr>
          </a:p>
        </p:txBody>
      </p:sp>
    </p:spTree>
    <p:extLst>
      <p:ext uri="{BB962C8B-B14F-4D97-AF65-F5344CB8AC3E}">
        <p14:creationId xmlns:p14="http://schemas.microsoft.com/office/powerpoint/2010/main" val="4084131379"/>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9"/>
        <p:cNvGrpSpPr/>
        <p:nvPr/>
      </p:nvGrpSpPr>
      <p:grpSpPr>
        <a:xfrm>
          <a:off x="0" y="0"/>
          <a:ext cx="0" cy="0"/>
          <a:chOff x="0" y="0"/>
          <a:chExt cx="0" cy="0"/>
        </a:xfrm>
      </p:grpSpPr>
      <p:sp>
        <p:nvSpPr>
          <p:cNvPr id="3370" name="Google Shape;3370;g6bdcf37181_3_31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371" name="Google Shape;3371;g6bdcf37181_3_317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1200"/>
              </a:spcBef>
              <a:spcAft>
                <a:spcPts val="0"/>
              </a:spcAft>
              <a:buSzPts val="800"/>
              <a:buFont typeface="Helvetica Neue"/>
              <a:buNone/>
            </a:pPr>
            <a:endParaRPr>
              <a:sym typeface="Helvetica Neue"/>
            </a:endParaRPr>
          </a:p>
        </p:txBody>
      </p:sp>
    </p:spTree>
    <p:extLst>
      <p:ext uri="{BB962C8B-B14F-4D97-AF65-F5344CB8AC3E}">
        <p14:creationId xmlns:p14="http://schemas.microsoft.com/office/powerpoint/2010/main" val="1486218487"/>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3"/>
        <p:cNvGrpSpPr/>
        <p:nvPr/>
      </p:nvGrpSpPr>
      <p:grpSpPr>
        <a:xfrm>
          <a:off x="0" y="0"/>
          <a:ext cx="0" cy="0"/>
          <a:chOff x="0" y="0"/>
          <a:chExt cx="0" cy="0"/>
        </a:xfrm>
      </p:grpSpPr>
      <p:sp>
        <p:nvSpPr>
          <p:cNvPr id="3384" name="Google Shape;3384;g6be6917df6_0_3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385" name="Google Shape;3385;g6be6917df6_0_3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1200"/>
              </a:spcBef>
              <a:spcAft>
                <a:spcPts val="0"/>
              </a:spcAft>
              <a:buSzPts val="800"/>
              <a:buFont typeface="Helvetica Neue"/>
              <a:buNone/>
            </a:pPr>
            <a:endParaRPr>
              <a:sym typeface="Helvetica Neue"/>
            </a:endParaRPr>
          </a:p>
        </p:txBody>
      </p:sp>
    </p:spTree>
    <p:extLst>
      <p:ext uri="{BB962C8B-B14F-4D97-AF65-F5344CB8AC3E}">
        <p14:creationId xmlns:p14="http://schemas.microsoft.com/office/powerpoint/2010/main" val="1413079492"/>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7"/>
        <p:cNvGrpSpPr/>
        <p:nvPr/>
      </p:nvGrpSpPr>
      <p:grpSpPr>
        <a:xfrm>
          <a:off x="0" y="0"/>
          <a:ext cx="0" cy="0"/>
          <a:chOff x="0" y="0"/>
          <a:chExt cx="0" cy="0"/>
        </a:xfrm>
      </p:grpSpPr>
      <p:sp>
        <p:nvSpPr>
          <p:cNvPr id="3398" name="Google Shape;3398;g6bdcf37181_3_31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399" name="Google Shape;3399;g6bdcf37181_3_318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SzPts val="800"/>
              <a:buFont typeface="Helvetica Neue"/>
              <a:buNone/>
            </a:pPr>
            <a:endParaRPr>
              <a:sym typeface="Helvetica Neue"/>
            </a:endParaRPr>
          </a:p>
        </p:txBody>
      </p:sp>
    </p:spTree>
    <p:extLst>
      <p:ext uri="{BB962C8B-B14F-4D97-AF65-F5344CB8AC3E}">
        <p14:creationId xmlns:p14="http://schemas.microsoft.com/office/powerpoint/2010/main" val="17796407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6bdcf37181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 name="Google Shape;149;g6bdcf37181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1200"/>
              </a:spcBef>
              <a:spcAft>
                <a:spcPts val="0"/>
              </a:spcAft>
              <a:buNone/>
            </a:pPr>
            <a:endParaRPr/>
          </a:p>
        </p:txBody>
      </p:sp>
    </p:spTree>
    <p:extLst>
      <p:ext uri="{BB962C8B-B14F-4D97-AF65-F5344CB8AC3E}">
        <p14:creationId xmlns:p14="http://schemas.microsoft.com/office/powerpoint/2010/main" val="1679960112"/>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1"/>
        <p:cNvGrpSpPr/>
        <p:nvPr/>
      </p:nvGrpSpPr>
      <p:grpSpPr>
        <a:xfrm>
          <a:off x="0" y="0"/>
          <a:ext cx="0" cy="0"/>
          <a:chOff x="0" y="0"/>
          <a:chExt cx="0" cy="0"/>
        </a:xfrm>
      </p:grpSpPr>
      <p:sp>
        <p:nvSpPr>
          <p:cNvPr id="3412" name="Google Shape;3412;g6be6917df6_0_3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413" name="Google Shape;3413;g6be6917df6_0_36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1200"/>
              </a:spcBef>
              <a:spcAft>
                <a:spcPts val="0"/>
              </a:spcAft>
              <a:buSzPts val="800"/>
              <a:buFont typeface="Helvetica Neue"/>
              <a:buNone/>
            </a:pPr>
            <a:endParaRPr>
              <a:sym typeface="Helvetica Neue"/>
            </a:endParaRPr>
          </a:p>
        </p:txBody>
      </p:sp>
    </p:spTree>
    <p:extLst>
      <p:ext uri="{BB962C8B-B14F-4D97-AF65-F5344CB8AC3E}">
        <p14:creationId xmlns:p14="http://schemas.microsoft.com/office/powerpoint/2010/main" val="3130902130"/>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5"/>
        <p:cNvGrpSpPr/>
        <p:nvPr/>
      </p:nvGrpSpPr>
      <p:grpSpPr>
        <a:xfrm>
          <a:off x="0" y="0"/>
          <a:ext cx="0" cy="0"/>
          <a:chOff x="0" y="0"/>
          <a:chExt cx="0" cy="0"/>
        </a:xfrm>
      </p:grpSpPr>
      <p:sp>
        <p:nvSpPr>
          <p:cNvPr id="3426" name="Google Shape;3426;g6bdcf37181_3_32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427" name="Google Shape;3427;g6bdcf37181_3_320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1200"/>
              </a:spcBef>
              <a:spcAft>
                <a:spcPts val="0"/>
              </a:spcAft>
              <a:buSzPts val="800"/>
              <a:buFont typeface="Helvetica Neue"/>
              <a:buNone/>
            </a:pPr>
            <a:endParaRPr>
              <a:sym typeface="Helvetica Neue"/>
            </a:endParaRPr>
          </a:p>
        </p:txBody>
      </p:sp>
    </p:spTree>
    <p:extLst>
      <p:ext uri="{BB962C8B-B14F-4D97-AF65-F5344CB8AC3E}">
        <p14:creationId xmlns:p14="http://schemas.microsoft.com/office/powerpoint/2010/main" val="2148099382"/>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9"/>
        <p:cNvGrpSpPr/>
        <p:nvPr/>
      </p:nvGrpSpPr>
      <p:grpSpPr>
        <a:xfrm>
          <a:off x="0" y="0"/>
          <a:ext cx="0" cy="0"/>
          <a:chOff x="0" y="0"/>
          <a:chExt cx="0" cy="0"/>
        </a:xfrm>
      </p:grpSpPr>
      <p:sp>
        <p:nvSpPr>
          <p:cNvPr id="3440" name="Google Shape;3440;g6be6917df6_0_3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441" name="Google Shape;3441;g6be6917df6_0_37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1200"/>
              </a:spcBef>
              <a:spcAft>
                <a:spcPts val="0"/>
              </a:spcAft>
              <a:buSzPts val="800"/>
              <a:buFont typeface="Helvetica Neue"/>
              <a:buNone/>
            </a:pPr>
            <a:endParaRPr>
              <a:sym typeface="Helvetica Neue"/>
            </a:endParaRPr>
          </a:p>
        </p:txBody>
      </p:sp>
    </p:spTree>
    <p:extLst>
      <p:ext uri="{BB962C8B-B14F-4D97-AF65-F5344CB8AC3E}">
        <p14:creationId xmlns:p14="http://schemas.microsoft.com/office/powerpoint/2010/main" val="732166406"/>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3"/>
        <p:cNvGrpSpPr/>
        <p:nvPr/>
      </p:nvGrpSpPr>
      <p:grpSpPr>
        <a:xfrm>
          <a:off x="0" y="0"/>
          <a:ext cx="0" cy="0"/>
          <a:chOff x="0" y="0"/>
          <a:chExt cx="0" cy="0"/>
        </a:xfrm>
      </p:grpSpPr>
      <p:sp>
        <p:nvSpPr>
          <p:cNvPr id="3454" name="Google Shape;3454;g6bdcf37181_3_32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455" name="Google Shape;3455;g6bdcf37181_3_32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1200"/>
              </a:spcBef>
              <a:spcAft>
                <a:spcPts val="0"/>
              </a:spcAft>
              <a:buSzPts val="800"/>
              <a:buFont typeface="Helvetica Neue"/>
              <a:buNone/>
            </a:pPr>
            <a:endParaRPr>
              <a:sym typeface="Helvetica Neue"/>
            </a:endParaRPr>
          </a:p>
        </p:txBody>
      </p:sp>
    </p:spTree>
    <p:extLst>
      <p:ext uri="{BB962C8B-B14F-4D97-AF65-F5344CB8AC3E}">
        <p14:creationId xmlns:p14="http://schemas.microsoft.com/office/powerpoint/2010/main" val="2840918506"/>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7"/>
        <p:cNvGrpSpPr/>
        <p:nvPr/>
      </p:nvGrpSpPr>
      <p:grpSpPr>
        <a:xfrm>
          <a:off x="0" y="0"/>
          <a:ext cx="0" cy="0"/>
          <a:chOff x="0" y="0"/>
          <a:chExt cx="0" cy="0"/>
        </a:xfrm>
      </p:grpSpPr>
      <p:sp>
        <p:nvSpPr>
          <p:cNvPr id="3468" name="Google Shape;3468;g6be6917df6_0_3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469" name="Google Shape;3469;g6be6917df6_0_39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1200"/>
              </a:spcBef>
              <a:spcAft>
                <a:spcPts val="0"/>
              </a:spcAft>
              <a:buSzPts val="800"/>
              <a:buFont typeface="Helvetica Neue"/>
              <a:buNone/>
            </a:pPr>
            <a:endParaRPr>
              <a:sym typeface="Helvetica Neue"/>
            </a:endParaRPr>
          </a:p>
        </p:txBody>
      </p:sp>
    </p:spTree>
    <p:extLst>
      <p:ext uri="{BB962C8B-B14F-4D97-AF65-F5344CB8AC3E}">
        <p14:creationId xmlns:p14="http://schemas.microsoft.com/office/powerpoint/2010/main" val="3865689850"/>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9"/>
        <p:cNvGrpSpPr/>
        <p:nvPr/>
      </p:nvGrpSpPr>
      <p:grpSpPr>
        <a:xfrm>
          <a:off x="0" y="0"/>
          <a:ext cx="0" cy="0"/>
          <a:chOff x="0" y="0"/>
          <a:chExt cx="0" cy="0"/>
        </a:xfrm>
      </p:grpSpPr>
      <p:sp>
        <p:nvSpPr>
          <p:cNvPr id="3410" name="Google Shape;3410;g6bdcf37181_3_32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411" name="Google Shape;3411;g6bdcf37181_3_323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1200"/>
              </a:spcBef>
              <a:spcAft>
                <a:spcPts val="0"/>
              </a:spcAft>
              <a:buSzPts val="800"/>
              <a:buFont typeface="Helvetica Neue"/>
              <a:buNone/>
            </a:pPr>
            <a:endParaRPr>
              <a:sym typeface="Helvetica Neue"/>
            </a:endParaRPr>
          </a:p>
        </p:txBody>
      </p:sp>
    </p:spTree>
    <p:extLst>
      <p:ext uri="{BB962C8B-B14F-4D97-AF65-F5344CB8AC3E}">
        <p14:creationId xmlns:p14="http://schemas.microsoft.com/office/powerpoint/2010/main" val="2224192297"/>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9"/>
        <p:cNvGrpSpPr/>
        <p:nvPr/>
      </p:nvGrpSpPr>
      <p:grpSpPr>
        <a:xfrm>
          <a:off x="0" y="0"/>
          <a:ext cx="0" cy="0"/>
          <a:chOff x="0" y="0"/>
          <a:chExt cx="0" cy="0"/>
        </a:xfrm>
      </p:grpSpPr>
      <p:sp>
        <p:nvSpPr>
          <p:cNvPr id="3440" name="Google Shape;3440;g6bdcf37181_3_3695: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1200"/>
              </a:spcBef>
              <a:spcAft>
                <a:spcPts val="1200"/>
              </a:spcAft>
              <a:buNone/>
            </a:pPr>
            <a:endParaRPr>
              <a:sym typeface="Helvetica Neue"/>
            </a:endParaRPr>
          </a:p>
        </p:txBody>
      </p:sp>
      <p:sp>
        <p:nvSpPr>
          <p:cNvPr id="3441" name="Google Shape;3441;g6bdcf37181_3_36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83908491"/>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7"/>
        <p:cNvGrpSpPr/>
        <p:nvPr/>
      </p:nvGrpSpPr>
      <p:grpSpPr>
        <a:xfrm>
          <a:off x="0" y="0"/>
          <a:ext cx="0" cy="0"/>
          <a:chOff x="0" y="0"/>
          <a:chExt cx="0" cy="0"/>
        </a:xfrm>
      </p:grpSpPr>
      <p:sp>
        <p:nvSpPr>
          <p:cNvPr id="3448" name="Google Shape;3448;g6bdcf37181_3_37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449" name="Google Shape;3449;g6bdcf37181_3_370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SzPts val="800"/>
              <a:buFont typeface="Helvetica Neue"/>
              <a:buNone/>
            </a:pPr>
            <a:endParaRPr>
              <a:sym typeface="Helvetica Neue"/>
            </a:endParaRPr>
          </a:p>
        </p:txBody>
      </p:sp>
    </p:spTree>
    <p:extLst>
      <p:ext uri="{BB962C8B-B14F-4D97-AF65-F5344CB8AC3E}">
        <p14:creationId xmlns:p14="http://schemas.microsoft.com/office/powerpoint/2010/main" val="3689827085"/>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1"/>
        <p:cNvGrpSpPr/>
        <p:nvPr/>
      </p:nvGrpSpPr>
      <p:grpSpPr>
        <a:xfrm>
          <a:off x="0" y="0"/>
          <a:ext cx="0" cy="0"/>
          <a:chOff x="0" y="0"/>
          <a:chExt cx="0" cy="0"/>
        </a:xfrm>
      </p:grpSpPr>
      <p:sp>
        <p:nvSpPr>
          <p:cNvPr id="502" name="Google Shape;502;g6bdcf37181_0_5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3" name="Google Shape;503;g6bdcf37181_0_5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endParaRPr lang="en-US" dirty="0"/>
          </a:p>
        </p:txBody>
      </p:sp>
    </p:spTree>
    <p:extLst>
      <p:ext uri="{BB962C8B-B14F-4D97-AF65-F5344CB8AC3E}">
        <p14:creationId xmlns:p14="http://schemas.microsoft.com/office/powerpoint/2010/main" val="3807895104"/>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4"/>
        <p:cNvGrpSpPr/>
        <p:nvPr/>
      </p:nvGrpSpPr>
      <p:grpSpPr>
        <a:xfrm>
          <a:off x="0" y="0"/>
          <a:ext cx="0" cy="0"/>
          <a:chOff x="0" y="0"/>
          <a:chExt cx="0" cy="0"/>
        </a:xfrm>
      </p:grpSpPr>
      <p:sp>
        <p:nvSpPr>
          <p:cNvPr id="3585" name="Google Shape;3585;g5b6a11b69a_0_10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86" name="Google Shape;3586;g5b6a11b69a_0_10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endParaRPr dirty="0"/>
          </a:p>
        </p:txBody>
      </p:sp>
    </p:spTree>
    <p:extLst>
      <p:ext uri="{BB962C8B-B14F-4D97-AF65-F5344CB8AC3E}">
        <p14:creationId xmlns:p14="http://schemas.microsoft.com/office/powerpoint/2010/main" val="36252639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6bdcf37181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 name="Google Shape;158;g6bdcf37181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endParaRPr lang="en-US" dirty="0"/>
          </a:p>
        </p:txBody>
      </p:sp>
    </p:spTree>
    <p:extLst>
      <p:ext uri="{BB962C8B-B14F-4D97-AF65-F5344CB8AC3E}">
        <p14:creationId xmlns:p14="http://schemas.microsoft.com/office/powerpoint/2010/main" val="39293978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g6bdcf37181_0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8" name="Google Shape;168;g6bdcf37181_0_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endParaRPr lang="en-US" dirty="0"/>
          </a:p>
        </p:txBody>
      </p:sp>
    </p:spTree>
    <p:extLst>
      <p:ext uri="{BB962C8B-B14F-4D97-AF65-F5344CB8AC3E}">
        <p14:creationId xmlns:p14="http://schemas.microsoft.com/office/powerpoint/2010/main" val="37192705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6bdcf37181_0_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6bdcf37181_0_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821406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6bdcf37181_0_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 name="Google Shape;188;g6bdcf37181_0_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603931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6bdcf37181_0_1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 name="Google Shape;200;g6bdcf37181_0_1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447083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6bdcf37181_0_1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6bdcf37181_0_1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13036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6bdcf37181_0_1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9" name="Google Shape;219;g6bdcf37181_0_1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699139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g6bee1716a0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 name="Google Shape;70;g6bee1716a0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1200"/>
              </a:spcBef>
              <a:spcAft>
                <a:spcPts val="0"/>
              </a:spcAft>
              <a:buClr>
                <a:schemeClr val="dk1"/>
              </a:buClr>
              <a:buSzPts val="1100"/>
              <a:buFont typeface="Arial"/>
              <a:buNone/>
            </a:pPr>
            <a:endParaRPr/>
          </a:p>
        </p:txBody>
      </p:sp>
    </p:spTree>
    <p:extLst>
      <p:ext uri="{BB962C8B-B14F-4D97-AF65-F5344CB8AC3E}">
        <p14:creationId xmlns:p14="http://schemas.microsoft.com/office/powerpoint/2010/main" val="17491505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6bdcf37181_0_1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 name="Google Shape;229;g6bdcf37181_0_1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951791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6bdcf37181_0_1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9" name="Google Shape;239;g6bdcf37181_0_1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745727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6bdcf37181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6bdcf37181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584974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6bdcf37181_0_1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9" name="Google Shape;259;g6bdcf37181_0_1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804673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6bdcf37181_0_1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9" name="Google Shape;269;g6bdcf37181_0_1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450768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g6bdcf37181_0_1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9" name="Google Shape;279;g6bdcf37181_0_1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725455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6bdcf37181_0_2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9" name="Google Shape;289;g6bdcf37181_0_2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705748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g6bdcf37181_0_2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9" name="Google Shape;299;g6bdcf37181_0_2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571354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6bdcf37181_0_2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9" name="Google Shape;309;g6bdcf37181_0_2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552903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6bdcf37181_0_2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8" name="Google Shape;318;g6bdcf37181_0_2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311856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1b83a6e18aaa509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 name="Google Shape;76;g1b83a6e18aaa509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0" algn="l" rtl="0">
              <a:lnSpc>
                <a:spcPct val="115000"/>
              </a:lnSpc>
              <a:spcBef>
                <a:spcPts val="1200"/>
              </a:spcBef>
              <a:spcAft>
                <a:spcPts val="1200"/>
              </a:spcAft>
              <a:buNone/>
            </a:pPr>
            <a:endParaRPr/>
          </a:p>
        </p:txBody>
      </p:sp>
    </p:spTree>
    <p:extLst>
      <p:ext uri="{BB962C8B-B14F-4D97-AF65-F5344CB8AC3E}">
        <p14:creationId xmlns:p14="http://schemas.microsoft.com/office/powerpoint/2010/main" val="405832670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g6be6917df6_0_2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8" name="Google Shape;328;g6be6917df6_0_2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endParaRPr dirty="0"/>
          </a:p>
        </p:txBody>
      </p:sp>
    </p:spTree>
    <p:extLst>
      <p:ext uri="{BB962C8B-B14F-4D97-AF65-F5344CB8AC3E}">
        <p14:creationId xmlns:p14="http://schemas.microsoft.com/office/powerpoint/2010/main" val="7624546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g6bee1716a0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6" name="Google Shape;336;g6bee1716a0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endParaRPr/>
          </a:p>
        </p:txBody>
      </p:sp>
    </p:spTree>
    <p:extLst>
      <p:ext uri="{BB962C8B-B14F-4D97-AF65-F5344CB8AC3E}">
        <p14:creationId xmlns:p14="http://schemas.microsoft.com/office/powerpoint/2010/main" val="7577556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g6be6917df6_0_2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4" name="Google Shape;344;g6be6917df6_0_2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endParaRPr/>
          </a:p>
        </p:txBody>
      </p:sp>
    </p:spTree>
    <p:extLst>
      <p:ext uri="{BB962C8B-B14F-4D97-AF65-F5344CB8AC3E}">
        <p14:creationId xmlns:p14="http://schemas.microsoft.com/office/powerpoint/2010/main" val="304978652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g6bee1716a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2" name="Google Shape;352;g6bee1716a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endParaRPr/>
          </a:p>
        </p:txBody>
      </p:sp>
    </p:spTree>
    <p:extLst>
      <p:ext uri="{BB962C8B-B14F-4D97-AF65-F5344CB8AC3E}">
        <p14:creationId xmlns:p14="http://schemas.microsoft.com/office/powerpoint/2010/main" val="54796017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g6be6917df6_0_2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0" name="Google Shape;360;g6be6917df6_0_2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endParaRPr/>
          </a:p>
        </p:txBody>
      </p:sp>
    </p:spTree>
    <p:extLst>
      <p:ext uri="{BB962C8B-B14F-4D97-AF65-F5344CB8AC3E}">
        <p14:creationId xmlns:p14="http://schemas.microsoft.com/office/powerpoint/2010/main" val="249142284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g6be6917df6_0_3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8" name="Google Shape;368;g6be6917df6_0_3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endParaRPr/>
          </a:p>
        </p:txBody>
      </p:sp>
    </p:spTree>
    <p:extLst>
      <p:ext uri="{BB962C8B-B14F-4D97-AF65-F5344CB8AC3E}">
        <p14:creationId xmlns:p14="http://schemas.microsoft.com/office/powerpoint/2010/main" val="304831876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g6bee1716a0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6" name="Google Shape;376;g6bee1716a0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endParaRPr/>
          </a:p>
        </p:txBody>
      </p:sp>
    </p:spTree>
    <p:extLst>
      <p:ext uri="{BB962C8B-B14F-4D97-AF65-F5344CB8AC3E}">
        <p14:creationId xmlns:p14="http://schemas.microsoft.com/office/powerpoint/2010/main" val="311345540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g6bee1716a0_0_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3" name="Google Shape;383;g6bee1716a0_0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endParaRPr/>
          </a:p>
        </p:txBody>
      </p:sp>
    </p:spTree>
    <p:extLst>
      <p:ext uri="{BB962C8B-B14F-4D97-AF65-F5344CB8AC3E}">
        <p14:creationId xmlns:p14="http://schemas.microsoft.com/office/powerpoint/2010/main" val="284855566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
        <p:cNvGrpSpPr/>
        <p:nvPr/>
      </p:nvGrpSpPr>
      <p:grpSpPr>
        <a:xfrm>
          <a:off x="0" y="0"/>
          <a:ext cx="0" cy="0"/>
          <a:chOff x="0" y="0"/>
          <a:chExt cx="0" cy="0"/>
        </a:xfrm>
      </p:grpSpPr>
      <p:sp>
        <p:nvSpPr>
          <p:cNvPr id="390" name="Google Shape;390;g5b6a11b69a_0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1" name="Google Shape;391;g5b6a11b69a_0_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6104081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g6bdcf37181_0_2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8" name="Google Shape;398;g6bdcf37181_0_2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1200"/>
              </a:spcBef>
              <a:spcAft>
                <a:spcPts val="0"/>
              </a:spcAft>
              <a:buNone/>
            </a:pPr>
            <a:endParaRPr/>
          </a:p>
        </p:txBody>
      </p:sp>
    </p:spTree>
    <p:extLst>
      <p:ext uri="{BB962C8B-B14F-4D97-AF65-F5344CB8AC3E}">
        <p14:creationId xmlns:p14="http://schemas.microsoft.com/office/powerpoint/2010/main" val="5266421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g509c392e1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 name="Google Shape;83;g509c392e1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p>
        </p:txBody>
      </p:sp>
    </p:spTree>
    <p:extLst>
      <p:ext uri="{BB962C8B-B14F-4D97-AF65-F5344CB8AC3E}">
        <p14:creationId xmlns:p14="http://schemas.microsoft.com/office/powerpoint/2010/main" val="375659372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g6bdcf37181_0_2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6" name="Google Shape;406;g6bdcf37181_0_2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Char char="-"/>
            </a:pPr>
            <a:endParaRPr/>
          </a:p>
        </p:txBody>
      </p:sp>
    </p:spTree>
    <p:extLst>
      <p:ext uri="{BB962C8B-B14F-4D97-AF65-F5344CB8AC3E}">
        <p14:creationId xmlns:p14="http://schemas.microsoft.com/office/powerpoint/2010/main" val="41129167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6"/>
        <p:cNvGrpSpPr/>
        <p:nvPr/>
      </p:nvGrpSpPr>
      <p:grpSpPr>
        <a:xfrm>
          <a:off x="0" y="0"/>
          <a:ext cx="0" cy="0"/>
          <a:chOff x="0" y="0"/>
          <a:chExt cx="0" cy="0"/>
        </a:xfrm>
      </p:grpSpPr>
      <p:sp>
        <p:nvSpPr>
          <p:cNvPr id="447" name="Google Shape;447;g6bdcf37181_0_4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8" name="Google Shape;448;g6bdcf37181_0_4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endParaRPr/>
          </a:p>
        </p:txBody>
      </p:sp>
    </p:spTree>
    <p:extLst>
      <p:ext uri="{BB962C8B-B14F-4D97-AF65-F5344CB8AC3E}">
        <p14:creationId xmlns:p14="http://schemas.microsoft.com/office/powerpoint/2010/main" val="359140933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4"/>
        <p:cNvGrpSpPr/>
        <p:nvPr/>
      </p:nvGrpSpPr>
      <p:grpSpPr>
        <a:xfrm>
          <a:off x="0" y="0"/>
          <a:ext cx="0" cy="0"/>
          <a:chOff x="0" y="0"/>
          <a:chExt cx="0" cy="0"/>
        </a:xfrm>
      </p:grpSpPr>
      <p:sp>
        <p:nvSpPr>
          <p:cNvPr id="455" name="Google Shape;455;g6bdcf37181_0_4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6" name="Google Shape;456;g6bdcf37181_0_4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endParaRPr/>
          </a:p>
        </p:txBody>
      </p:sp>
    </p:spTree>
    <p:extLst>
      <p:ext uri="{BB962C8B-B14F-4D97-AF65-F5344CB8AC3E}">
        <p14:creationId xmlns:p14="http://schemas.microsoft.com/office/powerpoint/2010/main" val="69524159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g6bdcf37181_0_4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4" name="Google Shape;464;g6bdcf37181_0_4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endParaRPr/>
          </a:p>
        </p:txBody>
      </p:sp>
    </p:spTree>
    <p:extLst>
      <p:ext uri="{BB962C8B-B14F-4D97-AF65-F5344CB8AC3E}">
        <p14:creationId xmlns:p14="http://schemas.microsoft.com/office/powerpoint/2010/main" val="87518578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0"/>
        <p:cNvGrpSpPr/>
        <p:nvPr/>
      </p:nvGrpSpPr>
      <p:grpSpPr>
        <a:xfrm>
          <a:off x="0" y="0"/>
          <a:ext cx="0" cy="0"/>
          <a:chOff x="0" y="0"/>
          <a:chExt cx="0" cy="0"/>
        </a:xfrm>
      </p:grpSpPr>
      <p:sp>
        <p:nvSpPr>
          <p:cNvPr id="471" name="Google Shape;471;g6bdcf37181_0_4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2" name="Google Shape;472;g6bdcf37181_0_4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endParaRPr/>
          </a:p>
        </p:txBody>
      </p:sp>
    </p:spTree>
    <p:extLst>
      <p:ext uri="{BB962C8B-B14F-4D97-AF65-F5344CB8AC3E}">
        <p14:creationId xmlns:p14="http://schemas.microsoft.com/office/powerpoint/2010/main" val="423319158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8"/>
        <p:cNvGrpSpPr/>
        <p:nvPr/>
      </p:nvGrpSpPr>
      <p:grpSpPr>
        <a:xfrm>
          <a:off x="0" y="0"/>
          <a:ext cx="0" cy="0"/>
          <a:chOff x="0" y="0"/>
          <a:chExt cx="0" cy="0"/>
        </a:xfrm>
      </p:grpSpPr>
      <p:sp>
        <p:nvSpPr>
          <p:cNvPr id="479" name="Google Shape;479;g6bdcf37181_0_4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0" name="Google Shape;480;g6bdcf37181_0_4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800"/>
              </a:spcAft>
              <a:buFont typeface="Calibri Light" panose="020F0302020204030204" pitchFamily="34" charset="0"/>
              <a:buChar char="-"/>
            </a:pPr>
            <a:endParaRPr lang="en-US" dirty="0"/>
          </a:p>
        </p:txBody>
      </p:sp>
    </p:spTree>
    <p:extLst>
      <p:ext uri="{BB962C8B-B14F-4D97-AF65-F5344CB8AC3E}">
        <p14:creationId xmlns:p14="http://schemas.microsoft.com/office/powerpoint/2010/main" val="82204604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g6bdcf37181_0_5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8" name="Google Shape;488;g6bdcf37181_0_5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endParaRPr/>
          </a:p>
        </p:txBody>
      </p:sp>
    </p:spTree>
    <p:extLst>
      <p:ext uri="{BB962C8B-B14F-4D97-AF65-F5344CB8AC3E}">
        <p14:creationId xmlns:p14="http://schemas.microsoft.com/office/powerpoint/2010/main" val="257508985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4"/>
        <p:cNvGrpSpPr/>
        <p:nvPr/>
      </p:nvGrpSpPr>
      <p:grpSpPr>
        <a:xfrm>
          <a:off x="0" y="0"/>
          <a:ext cx="0" cy="0"/>
          <a:chOff x="0" y="0"/>
          <a:chExt cx="0" cy="0"/>
        </a:xfrm>
      </p:grpSpPr>
      <p:sp>
        <p:nvSpPr>
          <p:cNvPr id="495" name="Google Shape;495;g6bdcf37181_0_5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6" name="Google Shape;496;g6bdcf37181_0_5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endParaRPr/>
          </a:p>
        </p:txBody>
      </p:sp>
    </p:spTree>
    <p:extLst>
      <p:ext uri="{BB962C8B-B14F-4D97-AF65-F5344CB8AC3E}">
        <p14:creationId xmlns:p14="http://schemas.microsoft.com/office/powerpoint/2010/main" val="60875908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2"/>
        <p:cNvGrpSpPr/>
        <p:nvPr/>
      </p:nvGrpSpPr>
      <p:grpSpPr>
        <a:xfrm>
          <a:off x="0" y="0"/>
          <a:ext cx="0" cy="0"/>
          <a:chOff x="0" y="0"/>
          <a:chExt cx="0" cy="0"/>
        </a:xfrm>
      </p:grpSpPr>
      <p:sp>
        <p:nvSpPr>
          <p:cNvPr id="503" name="Google Shape;503;g5b6a11b69a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4" name="Google Shape;504;g5b6a11b69a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7119656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Google Shape;511;g6bdcf37181_0_5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2" name="Google Shape;512;g6bdcf37181_0_5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1943764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g519c4a0bdc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 name="Google Shape;89;g519c4a0bdc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7208493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8"/>
        <p:cNvGrpSpPr/>
        <p:nvPr/>
      </p:nvGrpSpPr>
      <p:grpSpPr>
        <a:xfrm>
          <a:off x="0" y="0"/>
          <a:ext cx="0" cy="0"/>
          <a:chOff x="0" y="0"/>
          <a:chExt cx="0" cy="0"/>
        </a:xfrm>
      </p:grpSpPr>
      <p:sp>
        <p:nvSpPr>
          <p:cNvPr id="519" name="Google Shape;519;g6bdcf37181_0_5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0" name="Google Shape;520;g6bdcf37181_0_5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1200"/>
              </a:spcBef>
              <a:spcAft>
                <a:spcPts val="0"/>
              </a:spcAft>
              <a:buNone/>
            </a:pPr>
            <a:endParaRPr dirty="0"/>
          </a:p>
        </p:txBody>
      </p:sp>
    </p:spTree>
    <p:extLst>
      <p:ext uri="{BB962C8B-B14F-4D97-AF65-F5344CB8AC3E}">
        <p14:creationId xmlns:p14="http://schemas.microsoft.com/office/powerpoint/2010/main" val="158078823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endParaRPr lang="en-US" dirty="0"/>
          </a:p>
        </p:txBody>
      </p:sp>
    </p:spTree>
    <p:extLst>
      <p:ext uri="{BB962C8B-B14F-4D97-AF65-F5344CB8AC3E}">
        <p14:creationId xmlns:p14="http://schemas.microsoft.com/office/powerpoint/2010/main" val="117568791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endParaRPr lang="en-US" dirty="0"/>
          </a:p>
        </p:txBody>
      </p:sp>
    </p:spTree>
    <p:extLst>
      <p:ext uri="{BB962C8B-B14F-4D97-AF65-F5344CB8AC3E}">
        <p14:creationId xmlns:p14="http://schemas.microsoft.com/office/powerpoint/2010/main" val="9932683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6bdcf37181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6bdcf37181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endParaRPr lang="en-US" dirty="0"/>
          </a:p>
        </p:txBody>
      </p:sp>
    </p:spTree>
    <p:extLst>
      <p:ext uri="{BB962C8B-B14F-4D97-AF65-F5344CB8AC3E}">
        <p14:creationId xmlns:p14="http://schemas.microsoft.com/office/powerpoint/2010/main" val="98758349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6bdcf37181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6bdcf37181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endParaRPr lang="en-US" dirty="0"/>
          </a:p>
        </p:txBody>
      </p:sp>
    </p:spTree>
    <p:extLst>
      <p:ext uri="{BB962C8B-B14F-4D97-AF65-F5344CB8AC3E}">
        <p14:creationId xmlns:p14="http://schemas.microsoft.com/office/powerpoint/2010/main" val="354718950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6bdcf37181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6bdcf37181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endParaRPr lang="en-US" dirty="0"/>
          </a:p>
        </p:txBody>
      </p:sp>
    </p:spTree>
    <p:extLst>
      <p:ext uri="{BB962C8B-B14F-4D97-AF65-F5344CB8AC3E}">
        <p14:creationId xmlns:p14="http://schemas.microsoft.com/office/powerpoint/2010/main" val="314327641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800"/>
              </a:spcAft>
              <a:buFont typeface="Calibri" panose="020F0502020204030204" pitchFamily="34" charset="0"/>
              <a:buChar char="-"/>
            </a:pPr>
            <a:endParaRPr lang="en-US" dirty="0"/>
          </a:p>
        </p:txBody>
      </p:sp>
    </p:spTree>
    <p:extLst>
      <p:ext uri="{BB962C8B-B14F-4D97-AF65-F5344CB8AC3E}">
        <p14:creationId xmlns:p14="http://schemas.microsoft.com/office/powerpoint/2010/main" val="191413591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endParaRPr lang="en-US" dirty="0"/>
          </a:p>
        </p:txBody>
      </p:sp>
    </p:spTree>
    <p:extLst>
      <p:ext uri="{BB962C8B-B14F-4D97-AF65-F5344CB8AC3E}">
        <p14:creationId xmlns:p14="http://schemas.microsoft.com/office/powerpoint/2010/main" val="30648497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endParaRPr lang="en-US" dirty="0"/>
          </a:p>
        </p:txBody>
      </p:sp>
    </p:spTree>
    <p:extLst>
      <p:ext uri="{BB962C8B-B14F-4D97-AF65-F5344CB8AC3E}">
        <p14:creationId xmlns:p14="http://schemas.microsoft.com/office/powerpoint/2010/main" val="77487287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6bdcf37181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6bdcf37181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endParaRPr lang="en-US" dirty="0"/>
          </a:p>
        </p:txBody>
      </p:sp>
    </p:spTree>
    <p:extLst>
      <p:ext uri="{BB962C8B-B14F-4D97-AF65-F5344CB8AC3E}">
        <p14:creationId xmlns:p14="http://schemas.microsoft.com/office/powerpoint/2010/main" val="8694395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 name="Google Shape;96;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1200"/>
              </a:spcBef>
              <a:spcAft>
                <a:spcPts val="0"/>
              </a:spcAft>
              <a:buClr>
                <a:schemeClr val="dk1"/>
              </a:buClr>
              <a:buSzPts val="1100"/>
              <a:buFont typeface="Arial"/>
              <a:buNone/>
            </a:pPr>
            <a:endParaRPr/>
          </a:p>
        </p:txBody>
      </p:sp>
    </p:spTree>
    <p:extLst>
      <p:ext uri="{BB962C8B-B14F-4D97-AF65-F5344CB8AC3E}">
        <p14:creationId xmlns:p14="http://schemas.microsoft.com/office/powerpoint/2010/main" val="342247207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6bdcf37181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6bdcf37181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endParaRPr lang="en-US" dirty="0"/>
          </a:p>
        </p:txBody>
      </p:sp>
    </p:spTree>
    <p:extLst>
      <p:ext uri="{BB962C8B-B14F-4D97-AF65-F5344CB8AC3E}">
        <p14:creationId xmlns:p14="http://schemas.microsoft.com/office/powerpoint/2010/main" val="34891288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6bdcf37181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6bdcf37181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endParaRPr lang="en-US" dirty="0"/>
          </a:p>
        </p:txBody>
      </p:sp>
    </p:spTree>
    <p:extLst>
      <p:ext uri="{BB962C8B-B14F-4D97-AF65-F5344CB8AC3E}">
        <p14:creationId xmlns:p14="http://schemas.microsoft.com/office/powerpoint/2010/main" val="422221761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6bdcf37181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6bdcf37181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endParaRPr lang="en-US" dirty="0"/>
          </a:p>
        </p:txBody>
      </p:sp>
    </p:spTree>
    <p:extLst>
      <p:ext uri="{BB962C8B-B14F-4D97-AF65-F5344CB8AC3E}">
        <p14:creationId xmlns:p14="http://schemas.microsoft.com/office/powerpoint/2010/main" val="24302252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6bdcf37181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6bdcf37181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endParaRPr lang="en-US" dirty="0"/>
          </a:p>
        </p:txBody>
      </p:sp>
    </p:spTree>
    <p:extLst>
      <p:ext uri="{BB962C8B-B14F-4D97-AF65-F5344CB8AC3E}">
        <p14:creationId xmlns:p14="http://schemas.microsoft.com/office/powerpoint/2010/main" val="125448902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endParaRPr lang="en-US" dirty="0"/>
          </a:p>
        </p:txBody>
      </p:sp>
    </p:spTree>
    <p:extLst>
      <p:ext uri="{BB962C8B-B14F-4D97-AF65-F5344CB8AC3E}">
        <p14:creationId xmlns:p14="http://schemas.microsoft.com/office/powerpoint/2010/main" val="382132000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1"/>
        <p:cNvGrpSpPr/>
        <p:nvPr/>
      </p:nvGrpSpPr>
      <p:grpSpPr>
        <a:xfrm>
          <a:off x="0" y="0"/>
          <a:ext cx="0" cy="0"/>
          <a:chOff x="0" y="0"/>
          <a:chExt cx="0" cy="0"/>
        </a:xfrm>
      </p:grpSpPr>
      <p:sp>
        <p:nvSpPr>
          <p:cNvPr id="502" name="Google Shape;502;g6bdcf37181_0_5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3" name="Google Shape;503;g6bdcf37181_0_5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endParaRPr lang="en-US" dirty="0"/>
          </a:p>
        </p:txBody>
      </p:sp>
    </p:spTree>
    <p:extLst>
      <p:ext uri="{BB962C8B-B14F-4D97-AF65-F5344CB8AC3E}">
        <p14:creationId xmlns:p14="http://schemas.microsoft.com/office/powerpoint/2010/main" val="302433964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6"/>
        <p:cNvGrpSpPr/>
        <p:nvPr/>
      </p:nvGrpSpPr>
      <p:grpSpPr>
        <a:xfrm>
          <a:off x="0" y="0"/>
          <a:ext cx="0" cy="0"/>
          <a:chOff x="0" y="0"/>
          <a:chExt cx="0" cy="0"/>
        </a:xfrm>
      </p:grpSpPr>
      <p:sp>
        <p:nvSpPr>
          <p:cNvPr id="527" name="Google Shape;527;g6bee1716a0_0_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8" name="Google Shape;528;g6bee1716a0_0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1200"/>
              </a:spcBef>
              <a:spcAft>
                <a:spcPts val="0"/>
              </a:spcAft>
              <a:buNone/>
            </a:pPr>
            <a:endParaRPr dirty="0"/>
          </a:p>
        </p:txBody>
      </p:sp>
    </p:spTree>
    <p:extLst>
      <p:ext uri="{BB962C8B-B14F-4D97-AF65-F5344CB8AC3E}">
        <p14:creationId xmlns:p14="http://schemas.microsoft.com/office/powerpoint/2010/main" val="358625321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4"/>
        <p:cNvGrpSpPr/>
        <p:nvPr/>
      </p:nvGrpSpPr>
      <p:grpSpPr>
        <a:xfrm>
          <a:off x="0" y="0"/>
          <a:ext cx="0" cy="0"/>
          <a:chOff x="0" y="0"/>
          <a:chExt cx="0" cy="0"/>
        </a:xfrm>
      </p:grpSpPr>
      <p:sp>
        <p:nvSpPr>
          <p:cNvPr id="535" name="Google Shape;535;g6bee1716a0_0_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6" name="Google Shape;536;g6bee1716a0_0_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p>
        </p:txBody>
      </p:sp>
    </p:spTree>
    <p:extLst>
      <p:ext uri="{BB962C8B-B14F-4D97-AF65-F5344CB8AC3E}">
        <p14:creationId xmlns:p14="http://schemas.microsoft.com/office/powerpoint/2010/main" val="327517831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0"/>
        <p:cNvGrpSpPr/>
        <p:nvPr/>
      </p:nvGrpSpPr>
      <p:grpSpPr>
        <a:xfrm>
          <a:off x="0" y="0"/>
          <a:ext cx="0" cy="0"/>
          <a:chOff x="0" y="0"/>
          <a:chExt cx="0" cy="0"/>
        </a:xfrm>
      </p:grpSpPr>
      <p:sp>
        <p:nvSpPr>
          <p:cNvPr id="541" name="Google Shape;541;g6bee1716a0_0_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2" name="Google Shape;542;g6bee1716a0_0_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endParaRPr/>
          </a:p>
        </p:txBody>
      </p:sp>
    </p:spTree>
    <p:extLst>
      <p:ext uri="{BB962C8B-B14F-4D97-AF65-F5344CB8AC3E}">
        <p14:creationId xmlns:p14="http://schemas.microsoft.com/office/powerpoint/2010/main" val="139932326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7"/>
        <p:cNvGrpSpPr/>
        <p:nvPr/>
      </p:nvGrpSpPr>
      <p:grpSpPr>
        <a:xfrm>
          <a:off x="0" y="0"/>
          <a:ext cx="0" cy="0"/>
          <a:chOff x="0" y="0"/>
          <a:chExt cx="0" cy="0"/>
        </a:xfrm>
      </p:grpSpPr>
      <p:sp>
        <p:nvSpPr>
          <p:cNvPr id="548" name="Google Shape;548;g6bdcf37181_3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49" name="Google Shape;549;g6bdcf37181_3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SzPts val="800"/>
              <a:buFont typeface="Helvetica Neue"/>
              <a:buNone/>
            </a:pPr>
            <a:endParaRPr>
              <a:sym typeface="Helvetica Neue"/>
            </a:endParaRPr>
          </a:p>
        </p:txBody>
      </p:sp>
    </p:spTree>
    <p:extLst>
      <p:ext uri="{BB962C8B-B14F-4D97-AF65-F5344CB8AC3E}">
        <p14:creationId xmlns:p14="http://schemas.microsoft.com/office/powerpoint/2010/main" val="17639084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519c4a0bdc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 name="Google Shape;102;g519c4a0bdc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endParaRPr lang="en-US" dirty="0"/>
          </a:p>
        </p:txBody>
      </p:sp>
    </p:spTree>
    <p:extLst>
      <p:ext uri="{BB962C8B-B14F-4D97-AF65-F5344CB8AC3E}">
        <p14:creationId xmlns:p14="http://schemas.microsoft.com/office/powerpoint/2010/main" val="318834094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6"/>
        <p:cNvGrpSpPr/>
        <p:nvPr/>
      </p:nvGrpSpPr>
      <p:grpSpPr>
        <a:xfrm>
          <a:off x="0" y="0"/>
          <a:ext cx="0" cy="0"/>
          <a:chOff x="0" y="0"/>
          <a:chExt cx="0" cy="0"/>
        </a:xfrm>
      </p:grpSpPr>
      <p:sp>
        <p:nvSpPr>
          <p:cNvPr id="667" name="Google Shape;667;g6bdcf37181_3_1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68" name="Google Shape;668;g6bdcf37181_3_1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342900" marR="0" lvl="0" indent="-342900">
              <a:lnSpc>
                <a:spcPct val="106000"/>
              </a:lnSpc>
              <a:spcBef>
                <a:spcPts val="0"/>
              </a:spcBef>
              <a:spcAft>
                <a:spcPts val="800"/>
              </a:spcAft>
              <a:buFont typeface="Calibri Light" panose="020F0302020204030204" pitchFamily="34" charset="0"/>
              <a:buChar char="-"/>
            </a:pPr>
            <a:endParaRPr lang="en-US" dirty="0"/>
          </a:p>
        </p:txBody>
      </p:sp>
    </p:spTree>
    <p:extLst>
      <p:ext uri="{BB962C8B-B14F-4D97-AF65-F5344CB8AC3E}">
        <p14:creationId xmlns:p14="http://schemas.microsoft.com/office/powerpoint/2010/main" val="48383520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1"/>
        <p:cNvGrpSpPr/>
        <p:nvPr/>
      </p:nvGrpSpPr>
      <p:grpSpPr>
        <a:xfrm>
          <a:off x="0" y="0"/>
          <a:ext cx="0" cy="0"/>
          <a:chOff x="0" y="0"/>
          <a:chExt cx="0" cy="0"/>
        </a:xfrm>
      </p:grpSpPr>
      <p:sp>
        <p:nvSpPr>
          <p:cNvPr id="682" name="Google Shape;682;g6bdcf37181_3_1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83" name="Google Shape;683;g6bdcf37181_3_1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1200"/>
              </a:spcBef>
              <a:spcAft>
                <a:spcPts val="0"/>
              </a:spcAft>
              <a:buSzPts val="800"/>
              <a:buFont typeface="Helvetica Neue"/>
              <a:buNone/>
            </a:pPr>
            <a:endParaRPr/>
          </a:p>
        </p:txBody>
      </p:sp>
    </p:spTree>
    <p:extLst>
      <p:ext uri="{BB962C8B-B14F-4D97-AF65-F5344CB8AC3E}">
        <p14:creationId xmlns:p14="http://schemas.microsoft.com/office/powerpoint/2010/main" val="329745216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8"/>
        <p:cNvGrpSpPr/>
        <p:nvPr/>
      </p:nvGrpSpPr>
      <p:grpSpPr>
        <a:xfrm>
          <a:off x="0" y="0"/>
          <a:ext cx="0" cy="0"/>
          <a:chOff x="0" y="0"/>
          <a:chExt cx="0" cy="0"/>
        </a:xfrm>
      </p:grpSpPr>
      <p:sp>
        <p:nvSpPr>
          <p:cNvPr id="699" name="Google Shape;699;g6bdcf37181_3_1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00" name="Google Shape;700;g6bdcf37181_3_1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SzPts val="800"/>
              <a:buFont typeface="Helvetica Neue"/>
              <a:buNone/>
            </a:pPr>
            <a:endParaRPr>
              <a:sym typeface="Helvetica Neue"/>
            </a:endParaRPr>
          </a:p>
        </p:txBody>
      </p:sp>
    </p:spTree>
    <p:extLst>
      <p:ext uri="{BB962C8B-B14F-4D97-AF65-F5344CB8AC3E}">
        <p14:creationId xmlns:p14="http://schemas.microsoft.com/office/powerpoint/2010/main" val="389807214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9"/>
        <p:cNvGrpSpPr/>
        <p:nvPr/>
      </p:nvGrpSpPr>
      <p:grpSpPr>
        <a:xfrm>
          <a:off x="0" y="0"/>
          <a:ext cx="0" cy="0"/>
          <a:chOff x="0" y="0"/>
          <a:chExt cx="0" cy="0"/>
        </a:xfrm>
      </p:grpSpPr>
      <p:sp>
        <p:nvSpPr>
          <p:cNvPr id="820" name="Google Shape;820;g6bdcf37181_3_2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21" name="Google Shape;821;g6bdcf37181_3_26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SzPts val="800"/>
              <a:buFont typeface="Helvetica Neue"/>
              <a:buNone/>
            </a:pPr>
            <a:endParaRPr>
              <a:sym typeface="Helvetica Neue"/>
            </a:endParaRPr>
          </a:p>
        </p:txBody>
      </p:sp>
    </p:spTree>
    <p:extLst>
      <p:ext uri="{BB962C8B-B14F-4D97-AF65-F5344CB8AC3E}">
        <p14:creationId xmlns:p14="http://schemas.microsoft.com/office/powerpoint/2010/main" val="155403625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0"/>
        <p:cNvGrpSpPr/>
        <p:nvPr/>
      </p:nvGrpSpPr>
      <p:grpSpPr>
        <a:xfrm>
          <a:off x="0" y="0"/>
          <a:ext cx="0" cy="0"/>
          <a:chOff x="0" y="0"/>
          <a:chExt cx="0" cy="0"/>
        </a:xfrm>
      </p:grpSpPr>
      <p:sp>
        <p:nvSpPr>
          <p:cNvPr id="941" name="Google Shape;941;g6bdcf37181_3_3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42" name="Google Shape;942;g6bdcf37181_3_38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1200"/>
              </a:spcAft>
              <a:buSzPts val="1100"/>
              <a:buFont typeface="Arial"/>
              <a:buNone/>
            </a:pPr>
            <a:endParaRPr dirty="0"/>
          </a:p>
        </p:txBody>
      </p:sp>
    </p:spTree>
    <p:extLst>
      <p:ext uri="{BB962C8B-B14F-4D97-AF65-F5344CB8AC3E}">
        <p14:creationId xmlns:p14="http://schemas.microsoft.com/office/powerpoint/2010/main" val="260505979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8"/>
        <p:cNvGrpSpPr/>
        <p:nvPr/>
      </p:nvGrpSpPr>
      <p:grpSpPr>
        <a:xfrm>
          <a:off x="0" y="0"/>
          <a:ext cx="0" cy="0"/>
          <a:chOff x="0" y="0"/>
          <a:chExt cx="0" cy="0"/>
        </a:xfrm>
      </p:grpSpPr>
      <p:sp>
        <p:nvSpPr>
          <p:cNvPr id="959" name="Google Shape;959;g6bdcf37181_3_4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60" name="Google Shape;960;g6bdcf37181_3_40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SzPts val="800"/>
              <a:buFont typeface="Helvetica Neue"/>
              <a:buNone/>
            </a:pPr>
            <a:endParaRPr/>
          </a:p>
        </p:txBody>
      </p:sp>
    </p:spTree>
    <p:extLst>
      <p:ext uri="{BB962C8B-B14F-4D97-AF65-F5344CB8AC3E}">
        <p14:creationId xmlns:p14="http://schemas.microsoft.com/office/powerpoint/2010/main" val="48825491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3"/>
        <p:cNvGrpSpPr/>
        <p:nvPr/>
      </p:nvGrpSpPr>
      <p:grpSpPr>
        <a:xfrm>
          <a:off x="0" y="0"/>
          <a:ext cx="0" cy="0"/>
          <a:chOff x="0" y="0"/>
          <a:chExt cx="0" cy="0"/>
        </a:xfrm>
      </p:grpSpPr>
      <p:sp>
        <p:nvSpPr>
          <p:cNvPr id="1084" name="Google Shape;1084;g6bdcf37181_3_5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85" name="Google Shape;1085;g6bdcf37181_3_5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7999"/>
              </a:lnSpc>
              <a:spcBef>
                <a:spcPts val="0"/>
              </a:spcBef>
              <a:spcAft>
                <a:spcPts val="0"/>
              </a:spcAft>
              <a:buSzPts val="800"/>
              <a:buFont typeface="Helvetica Neue"/>
              <a:buNone/>
            </a:pPr>
            <a:endParaRPr/>
          </a:p>
        </p:txBody>
      </p:sp>
    </p:spTree>
    <p:extLst>
      <p:ext uri="{BB962C8B-B14F-4D97-AF65-F5344CB8AC3E}">
        <p14:creationId xmlns:p14="http://schemas.microsoft.com/office/powerpoint/2010/main" val="254228022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9"/>
        <p:cNvGrpSpPr/>
        <p:nvPr/>
      </p:nvGrpSpPr>
      <p:grpSpPr>
        <a:xfrm>
          <a:off x="0" y="0"/>
          <a:ext cx="0" cy="0"/>
          <a:chOff x="0" y="0"/>
          <a:chExt cx="0" cy="0"/>
        </a:xfrm>
      </p:grpSpPr>
      <p:sp>
        <p:nvSpPr>
          <p:cNvPr id="1090" name="Google Shape;1090;g6bdcf37181_3_5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91" name="Google Shape;1091;g6bdcf37181_3_5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SzPts val="800"/>
              <a:buFont typeface="Helvetica Neue"/>
              <a:buNone/>
            </a:pPr>
            <a:endParaRPr>
              <a:sym typeface="Helvetica Neue"/>
            </a:endParaRPr>
          </a:p>
        </p:txBody>
      </p:sp>
    </p:spTree>
    <p:extLst>
      <p:ext uri="{BB962C8B-B14F-4D97-AF65-F5344CB8AC3E}">
        <p14:creationId xmlns:p14="http://schemas.microsoft.com/office/powerpoint/2010/main" val="124284110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5"/>
        <p:cNvGrpSpPr/>
        <p:nvPr/>
      </p:nvGrpSpPr>
      <p:grpSpPr>
        <a:xfrm>
          <a:off x="0" y="0"/>
          <a:ext cx="0" cy="0"/>
          <a:chOff x="0" y="0"/>
          <a:chExt cx="0" cy="0"/>
        </a:xfrm>
      </p:grpSpPr>
      <p:sp>
        <p:nvSpPr>
          <p:cNvPr id="1106" name="Google Shape;1106;g6bdcf37181_3_5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07" name="Google Shape;1107;g6bdcf37181_3_55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7999"/>
              </a:lnSpc>
              <a:spcBef>
                <a:spcPts val="0"/>
              </a:spcBef>
              <a:spcAft>
                <a:spcPts val="0"/>
              </a:spcAft>
              <a:buSzPts val="800"/>
              <a:buFont typeface="Helvetica Neue"/>
              <a:buNone/>
            </a:pPr>
            <a:endParaRPr>
              <a:sym typeface="Helvetica Neue"/>
            </a:endParaRPr>
          </a:p>
        </p:txBody>
      </p:sp>
    </p:spTree>
    <p:extLst>
      <p:ext uri="{BB962C8B-B14F-4D97-AF65-F5344CB8AC3E}">
        <p14:creationId xmlns:p14="http://schemas.microsoft.com/office/powerpoint/2010/main" val="76177490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0"/>
        <p:cNvGrpSpPr/>
        <p:nvPr/>
      </p:nvGrpSpPr>
      <p:grpSpPr>
        <a:xfrm>
          <a:off x="0" y="0"/>
          <a:ext cx="0" cy="0"/>
          <a:chOff x="0" y="0"/>
          <a:chExt cx="0" cy="0"/>
        </a:xfrm>
      </p:grpSpPr>
      <p:sp>
        <p:nvSpPr>
          <p:cNvPr id="1111" name="Google Shape;1111;g6bdcf37181_3_5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12" name="Google Shape;1112;g6bdcf37181_3_56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7999"/>
              </a:lnSpc>
              <a:spcBef>
                <a:spcPts val="0"/>
              </a:spcBef>
              <a:spcAft>
                <a:spcPts val="0"/>
              </a:spcAft>
              <a:buSzPts val="800"/>
              <a:buFont typeface="Helvetica Neue"/>
              <a:buNone/>
            </a:pPr>
            <a:endParaRPr>
              <a:sym typeface="Helvetica Neue"/>
            </a:endParaRPr>
          </a:p>
        </p:txBody>
      </p:sp>
    </p:spTree>
    <p:extLst>
      <p:ext uri="{BB962C8B-B14F-4D97-AF65-F5344CB8AC3E}">
        <p14:creationId xmlns:p14="http://schemas.microsoft.com/office/powerpoint/2010/main" val="9282391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6bdcf37181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 name="Google Shape;110;g6bdcf37181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1200"/>
              </a:spcBef>
              <a:spcAft>
                <a:spcPts val="0"/>
              </a:spcAft>
              <a:buClr>
                <a:schemeClr val="dk1"/>
              </a:buClr>
              <a:buSzPts val="1100"/>
              <a:buFont typeface="Arial"/>
              <a:buNone/>
            </a:pPr>
            <a:endParaRPr/>
          </a:p>
        </p:txBody>
      </p:sp>
    </p:spTree>
    <p:extLst>
      <p:ext uri="{BB962C8B-B14F-4D97-AF65-F5344CB8AC3E}">
        <p14:creationId xmlns:p14="http://schemas.microsoft.com/office/powerpoint/2010/main" val="77688052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5"/>
        <p:cNvGrpSpPr/>
        <p:nvPr/>
      </p:nvGrpSpPr>
      <p:grpSpPr>
        <a:xfrm>
          <a:off x="0" y="0"/>
          <a:ext cx="0" cy="0"/>
          <a:chOff x="0" y="0"/>
          <a:chExt cx="0" cy="0"/>
        </a:xfrm>
      </p:grpSpPr>
      <p:sp>
        <p:nvSpPr>
          <p:cNvPr id="1126" name="Google Shape;1126;g6bdcf37181_3_5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27" name="Google Shape;1127;g6bdcf37181_3_57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7999"/>
              </a:lnSpc>
              <a:spcBef>
                <a:spcPts val="0"/>
              </a:spcBef>
              <a:spcAft>
                <a:spcPts val="0"/>
              </a:spcAft>
              <a:buSzPts val="800"/>
              <a:buFont typeface="Helvetica Neue"/>
              <a:buNone/>
            </a:pPr>
            <a:endParaRPr>
              <a:sym typeface="Helvetica Neue"/>
            </a:endParaRPr>
          </a:p>
        </p:txBody>
      </p:sp>
    </p:spTree>
    <p:extLst>
      <p:ext uri="{BB962C8B-B14F-4D97-AF65-F5344CB8AC3E}">
        <p14:creationId xmlns:p14="http://schemas.microsoft.com/office/powerpoint/2010/main" val="396773473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0"/>
        <p:cNvGrpSpPr/>
        <p:nvPr/>
      </p:nvGrpSpPr>
      <p:grpSpPr>
        <a:xfrm>
          <a:off x="0" y="0"/>
          <a:ext cx="0" cy="0"/>
          <a:chOff x="0" y="0"/>
          <a:chExt cx="0" cy="0"/>
        </a:xfrm>
      </p:grpSpPr>
      <p:sp>
        <p:nvSpPr>
          <p:cNvPr id="1131" name="Google Shape;1131;g6bdcf37181_3_5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32" name="Google Shape;1132;g6bdcf37181_3_58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7999"/>
              </a:lnSpc>
              <a:spcBef>
                <a:spcPts val="0"/>
              </a:spcBef>
              <a:spcAft>
                <a:spcPts val="0"/>
              </a:spcAft>
              <a:buClr>
                <a:schemeClr val="dk1"/>
              </a:buClr>
              <a:buSzPts val="800"/>
              <a:buFont typeface="Helvetica Neue"/>
              <a:buNone/>
            </a:pPr>
            <a:endParaRPr>
              <a:sym typeface="Helvetica Neue"/>
            </a:endParaRPr>
          </a:p>
        </p:txBody>
      </p:sp>
    </p:spTree>
    <p:extLst>
      <p:ext uri="{BB962C8B-B14F-4D97-AF65-F5344CB8AC3E}">
        <p14:creationId xmlns:p14="http://schemas.microsoft.com/office/powerpoint/2010/main" val="416062400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5"/>
        <p:cNvGrpSpPr/>
        <p:nvPr/>
      </p:nvGrpSpPr>
      <p:grpSpPr>
        <a:xfrm>
          <a:off x="0" y="0"/>
          <a:ext cx="0" cy="0"/>
          <a:chOff x="0" y="0"/>
          <a:chExt cx="0" cy="0"/>
        </a:xfrm>
      </p:grpSpPr>
      <p:sp>
        <p:nvSpPr>
          <p:cNvPr id="1146" name="Google Shape;1146;g6bdcf37181_3_6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47" name="Google Shape;1147;g6bdcf37181_3_60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endParaRPr>
              <a:sym typeface="Helvetica Neue"/>
            </a:endParaRPr>
          </a:p>
        </p:txBody>
      </p:sp>
    </p:spTree>
    <p:extLst>
      <p:ext uri="{BB962C8B-B14F-4D97-AF65-F5344CB8AC3E}">
        <p14:creationId xmlns:p14="http://schemas.microsoft.com/office/powerpoint/2010/main" val="43695623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2"/>
        <p:cNvGrpSpPr/>
        <p:nvPr/>
      </p:nvGrpSpPr>
      <p:grpSpPr>
        <a:xfrm>
          <a:off x="0" y="0"/>
          <a:ext cx="0" cy="0"/>
          <a:chOff x="0" y="0"/>
          <a:chExt cx="0" cy="0"/>
        </a:xfrm>
      </p:grpSpPr>
      <p:sp>
        <p:nvSpPr>
          <p:cNvPr id="1273" name="Google Shape;1273;g6bdcf37181_3_7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74" name="Google Shape;1274;g6bdcf37181_3_727: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endParaRPr>
              <a:sym typeface="Helvetica Neue"/>
            </a:endParaRPr>
          </a:p>
        </p:txBody>
      </p:sp>
    </p:spTree>
    <p:extLst>
      <p:ext uri="{BB962C8B-B14F-4D97-AF65-F5344CB8AC3E}">
        <p14:creationId xmlns:p14="http://schemas.microsoft.com/office/powerpoint/2010/main" val="141076408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9"/>
        <p:cNvGrpSpPr/>
        <p:nvPr/>
      </p:nvGrpSpPr>
      <p:grpSpPr>
        <a:xfrm>
          <a:off x="0" y="0"/>
          <a:ext cx="0" cy="0"/>
          <a:chOff x="0" y="0"/>
          <a:chExt cx="0" cy="0"/>
        </a:xfrm>
      </p:grpSpPr>
      <p:sp>
        <p:nvSpPr>
          <p:cNvPr id="1280" name="Google Shape;1280;g6bdcf37181_3_7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81" name="Google Shape;1281;g6bdcf37181_3_7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SzPts val="800"/>
              <a:buFont typeface="Helvetica Neue"/>
              <a:buNone/>
            </a:pPr>
            <a:endParaRPr sz="800">
              <a:latin typeface="Helvetica Neue"/>
              <a:ea typeface="Helvetica Neue"/>
              <a:cs typeface="Helvetica Neue"/>
              <a:sym typeface="Helvetica Neue"/>
            </a:endParaRPr>
          </a:p>
        </p:txBody>
      </p:sp>
    </p:spTree>
    <p:extLst>
      <p:ext uri="{BB962C8B-B14F-4D97-AF65-F5344CB8AC3E}">
        <p14:creationId xmlns:p14="http://schemas.microsoft.com/office/powerpoint/2010/main" val="317191423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1"/>
        <p:cNvGrpSpPr/>
        <p:nvPr/>
      </p:nvGrpSpPr>
      <p:grpSpPr>
        <a:xfrm>
          <a:off x="0" y="0"/>
          <a:ext cx="0" cy="0"/>
          <a:chOff x="0" y="0"/>
          <a:chExt cx="0" cy="0"/>
        </a:xfrm>
      </p:grpSpPr>
      <p:sp>
        <p:nvSpPr>
          <p:cNvPr id="1382" name="Google Shape;1382;g6bdcf37181_3_8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83" name="Google Shape;1383;g6bdcf37181_3_89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endParaRPr>
              <a:sym typeface="Proxima Nova"/>
            </a:endParaRPr>
          </a:p>
        </p:txBody>
      </p:sp>
    </p:spTree>
    <p:extLst>
      <p:ext uri="{BB962C8B-B14F-4D97-AF65-F5344CB8AC3E}">
        <p14:creationId xmlns:p14="http://schemas.microsoft.com/office/powerpoint/2010/main" val="86798499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7"/>
        <p:cNvGrpSpPr/>
        <p:nvPr/>
      </p:nvGrpSpPr>
      <p:grpSpPr>
        <a:xfrm>
          <a:off x="0" y="0"/>
          <a:ext cx="0" cy="0"/>
          <a:chOff x="0" y="0"/>
          <a:chExt cx="0" cy="0"/>
        </a:xfrm>
      </p:grpSpPr>
      <p:sp>
        <p:nvSpPr>
          <p:cNvPr id="1468" name="Google Shape;1468;g6bdcf37181_3_9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69" name="Google Shape;1469;g6bdcf37181_3_98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SzPts val="800"/>
              <a:buFont typeface="Helvetica Neue"/>
              <a:buNone/>
            </a:pPr>
            <a:endParaRPr sz="800" b="0" i="0" u="none" strike="noStrike" cap="none">
              <a:latin typeface="Helvetica Neue"/>
              <a:ea typeface="Helvetica Neue"/>
              <a:cs typeface="Helvetica Neue"/>
              <a:sym typeface="Helvetica Neue"/>
            </a:endParaRPr>
          </a:p>
        </p:txBody>
      </p:sp>
    </p:spTree>
    <p:extLst>
      <p:ext uri="{BB962C8B-B14F-4D97-AF65-F5344CB8AC3E}">
        <p14:creationId xmlns:p14="http://schemas.microsoft.com/office/powerpoint/2010/main" val="357293550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0"/>
        <p:cNvGrpSpPr/>
        <p:nvPr/>
      </p:nvGrpSpPr>
      <p:grpSpPr>
        <a:xfrm>
          <a:off x="0" y="0"/>
          <a:ext cx="0" cy="0"/>
          <a:chOff x="0" y="0"/>
          <a:chExt cx="0" cy="0"/>
        </a:xfrm>
      </p:grpSpPr>
      <p:sp>
        <p:nvSpPr>
          <p:cNvPr id="1491" name="Google Shape;1491;g6bdcf37181_3_10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92" name="Google Shape;1492;g6bdcf37181_3_100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SzPts val="800"/>
              <a:buFont typeface="Helvetica Neue"/>
              <a:buNone/>
            </a:pPr>
            <a:endParaRPr/>
          </a:p>
        </p:txBody>
      </p:sp>
    </p:spTree>
    <p:extLst>
      <p:ext uri="{BB962C8B-B14F-4D97-AF65-F5344CB8AC3E}">
        <p14:creationId xmlns:p14="http://schemas.microsoft.com/office/powerpoint/2010/main" val="352983166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3"/>
        <p:cNvGrpSpPr/>
        <p:nvPr/>
      </p:nvGrpSpPr>
      <p:grpSpPr>
        <a:xfrm>
          <a:off x="0" y="0"/>
          <a:ext cx="0" cy="0"/>
          <a:chOff x="0" y="0"/>
          <a:chExt cx="0" cy="0"/>
        </a:xfrm>
      </p:grpSpPr>
      <p:sp>
        <p:nvSpPr>
          <p:cNvPr id="1504" name="Google Shape;1504;g6bdcf37181_3_1016: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algn="l" rtl="0">
              <a:spcBef>
                <a:spcPts val="1200"/>
              </a:spcBef>
              <a:spcAft>
                <a:spcPts val="0"/>
              </a:spcAft>
              <a:buNone/>
            </a:pPr>
            <a:endParaRPr/>
          </a:p>
        </p:txBody>
      </p:sp>
      <p:sp>
        <p:nvSpPr>
          <p:cNvPr id="1505" name="Google Shape;1505;g6bdcf37181_3_10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7536254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7"/>
        <p:cNvGrpSpPr/>
        <p:nvPr/>
      </p:nvGrpSpPr>
      <p:grpSpPr>
        <a:xfrm>
          <a:off x="0" y="0"/>
          <a:ext cx="0" cy="0"/>
          <a:chOff x="0" y="0"/>
          <a:chExt cx="0" cy="0"/>
        </a:xfrm>
      </p:grpSpPr>
      <p:sp>
        <p:nvSpPr>
          <p:cNvPr id="1618" name="Google Shape;1618;g6bdcf37181_3_1031: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9" name="Google Shape;1619;g6bdcf37181_3_10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719591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g519c4a0bdc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 name="Google Shape;122;g519c4a0bdc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1200"/>
              </a:spcBef>
              <a:spcAft>
                <a:spcPts val="0"/>
              </a:spcAft>
              <a:buNone/>
            </a:pPr>
            <a:endParaRPr/>
          </a:p>
        </p:txBody>
      </p:sp>
    </p:spTree>
    <p:extLst>
      <p:ext uri="{BB962C8B-B14F-4D97-AF65-F5344CB8AC3E}">
        <p14:creationId xmlns:p14="http://schemas.microsoft.com/office/powerpoint/2010/main" val="2841043343"/>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3"/>
        <p:cNvGrpSpPr/>
        <p:nvPr/>
      </p:nvGrpSpPr>
      <p:grpSpPr>
        <a:xfrm>
          <a:off x="0" y="0"/>
          <a:ext cx="0" cy="0"/>
          <a:chOff x="0" y="0"/>
          <a:chExt cx="0" cy="0"/>
        </a:xfrm>
      </p:grpSpPr>
      <p:sp>
        <p:nvSpPr>
          <p:cNvPr id="1594" name="Google Shape;1594;g6bdcf37181_3_1109: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5" name="Google Shape;1595;g6bdcf37181_3_11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1739592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2"/>
        <p:cNvGrpSpPr/>
        <p:nvPr/>
      </p:nvGrpSpPr>
      <p:grpSpPr>
        <a:xfrm>
          <a:off x="0" y="0"/>
          <a:ext cx="0" cy="0"/>
          <a:chOff x="0" y="0"/>
          <a:chExt cx="0" cy="0"/>
        </a:xfrm>
      </p:grpSpPr>
      <p:sp>
        <p:nvSpPr>
          <p:cNvPr id="1873" name="Google Shape;1873;g6bdcf37181_3_13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874" name="Google Shape;1874;g6bdcf37181_3_1387: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1200"/>
              </a:spcBef>
              <a:spcAft>
                <a:spcPts val="0"/>
              </a:spcAft>
              <a:buNone/>
            </a:pPr>
            <a:endParaRPr>
              <a:sym typeface="Helvetica Neue"/>
            </a:endParaRPr>
          </a:p>
        </p:txBody>
      </p:sp>
    </p:spTree>
    <p:extLst>
      <p:ext uri="{BB962C8B-B14F-4D97-AF65-F5344CB8AC3E}">
        <p14:creationId xmlns:p14="http://schemas.microsoft.com/office/powerpoint/2010/main" val="896386778"/>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6"/>
        <p:cNvGrpSpPr/>
        <p:nvPr/>
      </p:nvGrpSpPr>
      <p:grpSpPr>
        <a:xfrm>
          <a:off x="0" y="0"/>
          <a:ext cx="0" cy="0"/>
          <a:chOff x="0" y="0"/>
          <a:chExt cx="0" cy="0"/>
        </a:xfrm>
      </p:grpSpPr>
      <p:sp>
        <p:nvSpPr>
          <p:cNvPr id="2087" name="Google Shape;2087;g6bdcf37181_3_1600: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8" name="Google Shape;2088;g6bdcf37181_3_16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5167576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0"/>
        <p:cNvGrpSpPr/>
        <p:nvPr/>
      </p:nvGrpSpPr>
      <p:grpSpPr>
        <a:xfrm>
          <a:off x="0" y="0"/>
          <a:ext cx="0" cy="0"/>
          <a:chOff x="0" y="0"/>
          <a:chExt cx="0" cy="0"/>
        </a:xfrm>
      </p:grpSpPr>
      <p:sp>
        <p:nvSpPr>
          <p:cNvPr id="2161" name="Google Shape;2161;g6bdcf37181_3_17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162" name="Google Shape;2162;g6bdcf37181_3_175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Clr>
                <a:srgbClr val="000000"/>
              </a:buClr>
              <a:buSzPts val="800"/>
              <a:buFont typeface="Helvetica Neue"/>
              <a:buNone/>
            </a:pPr>
            <a:endParaRPr sz="800" b="0" i="0" u="none" strike="noStrike" cap="none">
              <a:solidFill>
                <a:srgbClr val="000000"/>
              </a:solidFill>
              <a:latin typeface="Helvetica Neue"/>
              <a:ea typeface="Helvetica Neue"/>
              <a:cs typeface="Helvetica Neue"/>
              <a:sym typeface="Helvetica Neue"/>
            </a:endParaRPr>
          </a:p>
        </p:txBody>
      </p:sp>
    </p:spTree>
    <p:extLst>
      <p:ext uri="{BB962C8B-B14F-4D97-AF65-F5344CB8AC3E}">
        <p14:creationId xmlns:p14="http://schemas.microsoft.com/office/powerpoint/2010/main" val="64443820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4"/>
        <p:cNvGrpSpPr/>
        <p:nvPr/>
      </p:nvGrpSpPr>
      <p:grpSpPr>
        <a:xfrm>
          <a:off x="0" y="0"/>
          <a:ext cx="0" cy="0"/>
          <a:chOff x="0" y="0"/>
          <a:chExt cx="0" cy="0"/>
        </a:xfrm>
      </p:grpSpPr>
      <p:sp>
        <p:nvSpPr>
          <p:cNvPr id="2375" name="Google Shape;2375;g6bdcf37181_3_16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376" name="Google Shape;2376;g6bdcf37181_3_167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endParaRPr>
              <a:sym typeface="Helvetica Neue"/>
            </a:endParaRPr>
          </a:p>
        </p:txBody>
      </p:sp>
    </p:spTree>
    <p:extLst>
      <p:ext uri="{BB962C8B-B14F-4D97-AF65-F5344CB8AC3E}">
        <p14:creationId xmlns:p14="http://schemas.microsoft.com/office/powerpoint/2010/main" val="35401097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4"/>
        <p:cNvGrpSpPr/>
        <p:nvPr/>
      </p:nvGrpSpPr>
      <p:grpSpPr>
        <a:xfrm>
          <a:off x="0" y="0"/>
          <a:ext cx="0" cy="0"/>
          <a:chOff x="0" y="0"/>
          <a:chExt cx="0" cy="0"/>
        </a:xfrm>
      </p:grpSpPr>
      <p:sp>
        <p:nvSpPr>
          <p:cNvPr id="2405" name="Google Shape;2405;g6bdcf37181_3_19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406" name="Google Shape;2406;g6bdcf37181_3_1970: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endParaRPr>
              <a:sym typeface="Helvetica Neue"/>
            </a:endParaRPr>
          </a:p>
        </p:txBody>
      </p:sp>
    </p:spTree>
    <p:extLst>
      <p:ext uri="{BB962C8B-B14F-4D97-AF65-F5344CB8AC3E}">
        <p14:creationId xmlns:p14="http://schemas.microsoft.com/office/powerpoint/2010/main" val="4262562630"/>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4"/>
        <p:cNvGrpSpPr/>
        <p:nvPr/>
      </p:nvGrpSpPr>
      <p:grpSpPr>
        <a:xfrm>
          <a:off x="0" y="0"/>
          <a:ext cx="0" cy="0"/>
          <a:chOff x="0" y="0"/>
          <a:chExt cx="0" cy="0"/>
        </a:xfrm>
      </p:grpSpPr>
      <p:sp>
        <p:nvSpPr>
          <p:cNvPr id="2435" name="Google Shape;2435;g6bdcf37181_3_17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436" name="Google Shape;2436;g6bdcf37181_3_170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endParaRPr>
              <a:sym typeface="Helvetica Neue"/>
            </a:endParaRPr>
          </a:p>
        </p:txBody>
      </p:sp>
    </p:spTree>
    <p:extLst>
      <p:ext uri="{BB962C8B-B14F-4D97-AF65-F5344CB8AC3E}">
        <p14:creationId xmlns:p14="http://schemas.microsoft.com/office/powerpoint/2010/main" val="2007527193"/>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3"/>
        <p:cNvGrpSpPr/>
        <p:nvPr/>
      </p:nvGrpSpPr>
      <p:grpSpPr>
        <a:xfrm>
          <a:off x="0" y="0"/>
          <a:ext cx="0" cy="0"/>
          <a:chOff x="0" y="0"/>
          <a:chExt cx="0" cy="0"/>
        </a:xfrm>
      </p:grpSpPr>
      <p:sp>
        <p:nvSpPr>
          <p:cNvPr id="2464" name="Google Shape;2464;g6bdcf37181_3_19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465" name="Google Shape;2465;g6bdcf37181_3_199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Clr>
                <a:schemeClr val="dk1"/>
              </a:buClr>
              <a:buFont typeface="Arial"/>
              <a:buNone/>
            </a:pPr>
            <a:endParaRPr>
              <a:sym typeface="Helvetica Neue"/>
            </a:endParaRPr>
          </a:p>
        </p:txBody>
      </p:sp>
    </p:spTree>
    <p:extLst>
      <p:ext uri="{BB962C8B-B14F-4D97-AF65-F5344CB8AC3E}">
        <p14:creationId xmlns:p14="http://schemas.microsoft.com/office/powerpoint/2010/main" val="325412977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1"/>
        <p:cNvGrpSpPr/>
        <p:nvPr/>
      </p:nvGrpSpPr>
      <p:grpSpPr>
        <a:xfrm>
          <a:off x="0" y="0"/>
          <a:ext cx="0" cy="0"/>
          <a:chOff x="0" y="0"/>
          <a:chExt cx="0" cy="0"/>
        </a:xfrm>
      </p:grpSpPr>
      <p:sp>
        <p:nvSpPr>
          <p:cNvPr id="2492" name="Google Shape;2492;g6bdcf37181_3_17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493" name="Google Shape;2493;g6bdcf37181_3_1730: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endParaRPr>
              <a:sym typeface="Helvetica Neue"/>
            </a:endParaRPr>
          </a:p>
        </p:txBody>
      </p:sp>
    </p:spTree>
    <p:extLst>
      <p:ext uri="{BB962C8B-B14F-4D97-AF65-F5344CB8AC3E}">
        <p14:creationId xmlns:p14="http://schemas.microsoft.com/office/powerpoint/2010/main" val="936803160"/>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9"/>
        <p:cNvGrpSpPr/>
        <p:nvPr/>
      </p:nvGrpSpPr>
      <p:grpSpPr>
        <a:xfrm>
          <a:off x="0" y="0"/>
          <a:ext cx="0" cy="0"/>
          <a:chOff x="0" y="0"/>
          <a:chExt cx="0" cy="0"/>
        </a:xfrm>
      </p:grpSpPr>
      <p:sp>
        <p:nvSpPr>
          <p:cNvPr id="2520" name="Google Shape;2520;g6bdcf37181_3_20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521" name="Google Shape;2521;g6bdcf37181_3_202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Clr>
                <a:schemeClr val="dk1"/>
              </a:buClr>
              <a:buFont typeface="Arial"/>
              <a:buNone/>
            </a:pPr>
            <a:endParaRPr>
              <a:sym typeface="Helvetica Neue"/>
            </a:endParaRPr>
          </a:p>
        </p:txBody>
      </p:sp>
    </p:spTree>
    <p:extLst>
      <p:ext uri="{BB962C8B-B14F-4D97-AF65-F5344CB8AC3E}">
        <p14:creationId xmlns:p14="http://schemas.microsoft.com/office/powerpoint/2010/main" val="356429358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r>
              <a:rPr lang="en-US"/>
              <a:t>Click to edit Master title style</a:t>
            </a:r>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r>
              <a:rPr lang="en-US"/>
              <a:t>Click to edit Master subtitle style</a:t>
            </a:r>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 xmlns:a16="http://schemas.microsoft.com/office/drawing/2014/main" id="{CF3BFC8C-58E7-48C4-B7AE-9A0235CB6A25}"/>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35719455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pPr lvl="0"/>
            <a:r>
              <a:rPr lang="en-US"/>
              <a:t>Click to edit Master text styles</a:t>
            </a: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 xmlns:a16="http://schemas.microsoft.com/office/drawing/2014/main" id="{86D95FE1-C2DB-47BD-8BC8-DF7C712641C7}"/>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4384668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9347313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 Right Justified">
  <p:cSld name="Title - Right Justified">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161975" y="1748125"/>
            <a:ext cx="4709400" cy="7281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52" name="Google Shape;52;p13"/>
          <p:cNvSpPr txBox="1">
            <a:spLocks noGrp="1"/>
          </p:cNvSpPr>
          <p:nvPr>
            <p:ph type="subTitle" idx="1"/>
          </p:nvPr>
        </p:nvSpPr>
        <p:spPr>
          <a:xfrm>
            <a:off x="162200" y="2380975"/>
            <a:ext cx="4709400" cy="9426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2pPr>
            <a:lvl3pPr marR="0" lvl="2"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3pPr>
            <a:lvl4pPr marR="0" lvl="3"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4pPr>
            <a:lvl5pPr marR="0" lvl="4"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5pPr>
            <a:lvl6pPr marR="0" lvl="5"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6pPr>
            <a:lvl7pPr marR="0" lvl="6"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7pPr>
            <a:lvl8pPr marR="0" lvl="7"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8pPr>
            <a:lvl9pPr marR="0" lvl="8"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subtitle style</a:t>
            </a:r>
            <a:endParaRPr/>
          </a:p>
        </p:txBody>
      </p:sp>
      <p:pic>
        <p:nvPicPr>
          <p:cNvPr id="2" name="Picture 1">
            <a:extLst>
              <a:ext uri="{FF2B5EF4-FFF2-40B4-BE49-F238E27FC236}">
                <a16:creationId xmlns="" xmlns:a16="http://schemas.microsoft.com/office/drawing/2014/main" id="{9989031A-77AD-4F71-81E1-30B486ADCF1D}"/>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42299706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p:cSld name="Title">
    <p:spTree>
      <p:nvGrpSpPr>
        <p:cNvPr id="1" name="Shape 53"/>
        <p:cNvGrpSpPr/>
        <p:nvPr/>
      </p:nvGrpSpPr>
      <p:grpSpPr>
        <a:xfrm>
          <a:off x="0" y="0"/>
          <a:ext cx="0" cy="0"/>
          <a:chOff x="0" y="0"/>
          <a:chExt cx="0" cy="0"/>
        </a:xfrm>
      </p:grpSpPr>
      <p:sp>
        <p:nvSpPr>
          <p:cNvPr id="54" name="Google Shape;54;p14"/>
          <p:cNvSpPr txBox="1">
            <a:spLocks noGrp="1"/>
          </p:cNvSpPr>
          <p:nvPr>
            <p:ph type="title"/>
          </p:nvPr>
        </p:nvSpPr>
        <p:spPr>
          <a:xfrm>
            <a:off x="397050" y="1748975"/>
            <a:ext cx="8746800" cy="1627500"/>
          </a:xfrm>
          <a:prstGeom prst="rect">
            <a:avLst/>
          </a:prstGeom>
          <a:noFill/>
          <a:ln>
            <a:noFill/>
          </a:ln>
        </p:spPr>
        <p:txBody>
          <a:bodyPr spcFirstLastPara="1" wrap="square" lIns="91425" tIns="91425" rIns="91425" bIns="91425" anchor="t" anchorCtr="0">
            <a:noAutofit/>
          </a:bodyPr>
          <a:lstStyle>
            <a:lvl1pPr marR="0" lvl="0" algn="ct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55" name="Google Shape;55;p14"/>
          <p:cNvSpPr txBox="1">
            <a:spLocks noGrp="1"/>
          </p:cNvSpPr>
          <p:nvPr>
            <p:ph type="subTitle" idx="1"/>
          </p:nvPr>
        </p:nvSpPr>
        <p:spPr>
          <a:xfrm>
            <a:off x="419200" y="2396400"/>
            <a:ext cx="7667700" cy="16275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2pPr>
            <a:lvl3pPr marR="0" lvl="2"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3pPr>
            <a:lvl4pPr marR="0" lvl="3"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4pPr>
            <a:lvl5pPr marR="0" lvl="4"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5pPr>
            <a:lvl6pPr marR="0" lvl="5"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6pPr>
            <a:lvl7pPr marR="0" lvl="6"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7pPr>
            <a:lvl8pPr marR="0" lvl="7"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8pPr>
            <a:lvl9pPr marR="0" lvl="8"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9pPr>
          </a:lstStyle>
          <a:p>
            <a:r>
              <a:rPr lang="en-US"/>
              <a:t>Click to edit Master subtitle style</a:t>
            </a:r>
            <a:endParaRPr/>
          </a:p>
        </p:txBody>
      </p:sp>
      <p:pic>
        <p:nvPicPr>
          <p:cNvPr id="2" name="Picture 1">
            <a:extLst>
              <a:ext uri="{FF2B5EF4-FFF2-40B4-BE49-F238E27FC236}">
                <a16:creationId xmlns="" xmlns:a16="http://schemas.microsoft.com/office/drawing/2014/main" id="{F56B42E4-DE1F-4467-80BE-02B56CFA0B83}"/>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6386364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lank 1">
  <p:cSld name="Blank 1">
    <p:spTree>
      <p:nvGrpSpPr>
        <p:cNvPr id="1" name="Shape 56"/>
        <p:cNvGrpSpPr/>
        <p:nvPr/>
      </p:nvGrpSpPr>
      <p:grpSpPr>
        <a:xfrm>
          <a:off x="0" y="0"/>
          <a:ext cx="0" cy="0"/>
          <a:chOff x="0" y="0"/>
          <a:chExt cx="0" cy="0"/>
        </a:xfrm>
      </p:grpSpPr>
    </p:spTree>
    <p:extLst>
      <p:ext uri="{BB962C8B-B14F-4D97-AF65-F5344CB8AC3E}">
        <p14:creationId xmlns:p14="http://schemas.microsoft.com/office/powerpoint/2010/main" val="38337875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Blank">
  <p:cSld name="1_Blank">
    <p:spTree>
      <p:nvGrpSpPr>
        <p:cNvPr id="1" name="Shape 57"/>
        <p:cNvGrpSpPr/>
        <p:nvPr/>
      </p:nvGrpSpPr>
      <p:grpSpPr>
        <a:xfrm>
          <a:off x="0" y="0"/>
          <a:ext cx="0" cy="0"/>
          <a:chOff x="0" y="0"/>
          <a:chExt cx="0" cy="0"/>
        </a:xfrm>
      </p:grpSpPr>
    </p:spTree>
    <p:extLst>
      <p:ext uri="{BB962C8B-B14F-4D97-AF65-F5344CB8AC3E}">
        <p14:creationId xmlns:p14="http://schemas.microsoft.com/office/powerpoint/2010/main" val="40818255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ile only">
  <p:cSld name="Titile only">
    <p:spTree>
      <p:nvGrpSpPr>
        <p:cNvPr id="1" name="Shape 58"/>
        <p:cNvGrpSpPr/>
        <p:nvPr/>
      </p:nvGrpSpPr>
      <p:grpSpPr>
        <a:xfrm>
          <a:off x="0" y="0"/>
          <a:ext cx="0" cy="0"/>
          <a:chOff x="0" y="0"/>
          <a:chExt cx="0" cy="0"/>
        </a:xfrm>
      </p:grpSpPr>
      <p:sp>
        <p:nvSpPr>
          <p:cNvPr id="59" name="Google Shape;59;p17"/>
          <p:cNvSpPr txBox="1">
            <a:spLocks noGrp="1"/>
          </p:cNvSpPr>
          <p:nvPr>
            <p:ph type="title"/>
          </p:nvPr>
        </p:nvSpPr>
        <p:spPr>
          <a:xfrm>
            <a:off x="408825" y="376250"/>
            <a:ext cx="8267700" cy="8004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1pPr>
            <a:lvl2pPr marR="0" lvl="1"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9pPr>
          </a:lstStyle>
          <a:p>
            <a:r>
              <a:rPr lang="en-US"/>
              <a:t>Click to edit Master title style</a:t>
            </a:r>
            <a:endParaRPr/>
          </a:p>
        </p:txBody>
      </p:sp>
    </p:spTree>
    <p:extLst>
      <p:ext uri="{BB962C8B-B14F-4D97-AF65-F5344CB8AC3E}">
        <p14:creationId xmlns:p14="http://schemas.microsoft.com/office/powerpoint/2010/main" val="28011314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1_Blank 1">
  <p:cSld name="1_Blank 1">
    <p:spTree>
      <p:nvGrpSpPr>
        <p:cNvPr id="1" name="Shape 60"/>
        <p:cNvGrpSpPr/>
        <p:nvPr/>
      </p:nvGrpSpPr>
      <p:grpSpPr>
        <a:xfrm>
          <a:off x="0" y="0"/>
          <a:ext cx="0" cy="0"/>
          <a:chOff x="0" y="0"/>
          <a:chExt cx="0" cy="0"/>
        </a:xfrm>
      </p:grpSpPr>
    </p:spTree>
    <p:extLst>
      <p:ext uri="{BB962C8B-B14F-4D97-AF65-F5344CB8AC3E}">
        <p14:creationId xmlns:p14="http://schemas.microsoft.com/office/powerpoint/2010/main" val="18832583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preserve="1">
  <p:cSld name="Blank">
    <p:spTree>
      <p:nvGrpSpPr>
        <p:cNvPr id="1" name="Shape 64"/>
        <p:cNvGrpSpPr/>
        <p:nvPr/>
      </p:nvGrpSpPr>
      <p:grpSpPr>
        <a:xfrm>
          <a:off x="0" y="0"/>
          <a:ext cx="0" cy="0"/>
          <a:chOff x="0" y="0"/>
          <a:chExt cx="0" cy="0"/>
        </a:xfrm>
      </p:grpSpPr>
    </p:spTree>
    <p:extLst>
      <p:ext uri="{BB962C8B-B14F-4D97-AF65-F5344CB8AC3E}">
        <p14:creationId xmlns:p14="http://schemas.microsoft.com/office/powerpoint/2010/main" val="7755504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 Right Justified" preserve="1">
  <p:cSld name="Title - Right Justified">
    <p:spTree>
      <p:nvGrpSpPr>
        <p:cNvPr id="1" name="Shape 65"/>
        <p:cNvGrpSpPr/>
        <p:nvPr/>
      </p:nvGrpSpPr>
      <p:grpSpPr>
        <a:xfrm>
          <a:off x="0" y="0"/>
          <a:ext cx="0" cy="0"/>
          <a:chOff x="0" y="0"/>
          <a:chExt cx="0" cy="0"/>
        </a:xfrm>
      </p:grpSpPr>
      <p:sp>
        <p:nvSpPr>
          <p:cNvPr id="66" name="Google Shape;66;p21"/>
          <p:cNvSpPr txBox="1">
            <a:spLocks noGrp="1"/>
          </p:cNvSpPr>
          <p:nvPr>
            <p:ph type="title"/>
          </p:nvPr>
        </p:nvSpPr>
        <p:spPr>
          <a:xfrm>
            <a:off x="161975" y="1748125"/>
            <a:ext cx="4709400" cy="7281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67" name="Google Shape;67;p21"/>
          <p:cNvSpPr txBox="1">
            <a:spLocks noGrp="1"/>
          </p:cNvSpPr>
          <p:nvPr>
            <p:ph type="subTitle" idx="1"/>
          </p:nvPr>
        </p:nvSpPr>
        <p:spPr>
          <a:xfrm>
            <a:off x="162200" y="2380975"/>
            <a:ext cx="4709400" cy="9426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2pPr>
            <a:lvl3pPr marR="0" lvl="2"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3pPr>
            <a:lvl4pPr marR="0" lvl="3"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4pPr>
            <a:lvl5pPr marR="0" lvl="4"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5pPr>
            <a:lvl6pPr marR="0" lvl="5"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6pPr>
            <a:lvl7pPr marR="0" lvl="6"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7pPr>
            <a:lvl8pPr marR="0" lvl="7"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8pPr>
            <a:lvl9pPr marR="0" lvl="8"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subtitle style</a:t>
            </a:r>
            <a:endParaRPr/>
          </a:p>
        </p:txBody>
      </p:sp>
    </p:spTree>
    <p:extLst>
      <p:ext uri="{BB962C8B-B14F-4D97-AF65-F5344CB8AC3E}">
        <p14:creationId xmlns:p14="http://schemas.microsoft.com/office/powerpoint/2010/main" val="1129413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r>
              <a:rPr lang="en-US"/>
              <a:t>Click to edit Master title style</a:t>
            </a:r>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 xmlns:a16="http://schemas.microsoft.com/office/drawing/2014/main" id="{B0801499-6F36-4EA3-BAA2-F50C20541C14}"/>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168372808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preserve="1">
  <p:cSld name="Title">
    <p:spTree>
      <p:nvGrpSpPr>
        <p:cNvPr id="1" name="Shape 68"/>
        <p:cNvGrpSpPr/>
        <p:nvPr/>
      </p:nvGrpSpPr>
      <p:grpSpPr>
        <a:xfrm>
          <a:off x="0" y="0"/>
          <a:ext cx="0" cy="0"/>
          <a:chOff x="0" y="0"/>
          <a:chExt cx="0" cy="0"/>
        </a:xfrm>
      </p:grpSpPr>
      <p:sp>
        <p:nvSpPr>
          <p:cNvPr id="69" name="Google Shape;69;p22"/>
          <p:cNvSpPr txBox="1">
            <a:spLocks noGrp="1"/>
          </p:cNvSpPr>
          <p:nvPr>
            <p:ph type="title"/>
          </p:nvPr>
        </p:nvSpPr>
        <p:spPr>
          <a:xfrm>
            <a:off x="397050" y="1748975"/>
            <a:ext cx="8746800" cy="1627500"/>
          </a:xfrm>
          <a:prstGeom prst="rect">
            <a:avLst/>
          </a:prstGeom>
          <a:noFill/>
          <a:ln>
            <a:noFill/>
          </a:ln>
        </p:spPr>
        <p:txBody>
          <a:bodyPr spcFirstLastPara="1" wrap="square" lIns="91425" tIns="91425" rIns="91425" bIns="91425" anchor="t" anchorCtr="0">
            <a:noAutofit/>
          </a:bodyPr>
          <a:lstStyle>
            <a:lvl1pPr marR="0" lvl="0" algn="ct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70" name="Google Shape;70;p22"/>
          <p:cNvSpPr txBox="1">
            <a:spLocks noGrp="1"/>
          </p:cNvSpPr>
          <p:nvPr>
            <p:ph type="subTitle" idx="1"/>
          </p:nvPr>
        </p:nvSpPr>
        <p:spPr>
          <a:xfrm>
            <a:off x="419200" y="2396400"/>
            <a:ext cx="7667700" cy="16275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2pPr>
            <a:lvl3pPr marR="0" lvl="2"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3pPr>
            <a:lvl4pPr marR="0" lvl="3"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4pPr>
            <a:lvl5pPr marR="0" lvl="4"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5pPr>
            <a:lvl6pPr marR="0" lvl="5"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6pPr>
            <a:lvl7pPr marR="0" lvl="6"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7pPr>
            <a:lvl8pPr marR="0" lvl="7"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8pPr>
            <a:lvl9pPr marR="0" lvl="8"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9pPr>
          </a:lstStyle>
          <a:p>
            <a:r>
              <a:rPr lang="en-US"/>
              <a:t>Click to edit Master subtitle style</a:t>
            </a:r>
            <a:endParaRPr/>
          </a:p>
        </p:txBody>
      </p:sp>
    </p:spTree>
    <p:extLst>
      <p:ext uri="{BB962C8B-B14F-4D97-AF65-F5344CB8AC3E}">
        <p14:creationId xmlns:p14="http://schemas.microsoft.com/office/powerpoint/2010/main" val="1657839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1_Blank" type="tx" preserve="1">
  <p:cSld name="1_Blank">
    <p:spTree>
      <p:nvGrpSpPr>
        <p:cNvPr id="1" name="Shape 71"/>
        <p:cNvGrpSpPr/>
        <p:nvPr/>
      </p:nvGrpSpPr>
      <p:grpSpPr>
        <a:xfrm>
          <a:off x="0" y="0"/>
          <a:ext cx="0" cy="0"/>
          <a:chOff x="0" y="0"/>
          <a:chExt cx="0" cy="0"/>
        </a:xfrm>
      </p:grpSpPr>
    </p:spTree>
    <p:extLst>
      <p:ext uri="{BB962C8B-B14F-4D97-AF65-F5344CB8AC3E}">
        <p14:creationId xmlns:p14="http://schemas.microsoft.com/office/powerpoint/2010/main" val="6866577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ile only" preserve="1">
  <p:cSld name="Titile only">
    <p:spTree>
      <p:nvGrpSpPr>
        <p:cNvPr id="1" name="Shape 72"/>
        <p:cNvGrpSpPr/>
        <p:nvPr/>
      </p:nvGrpSpPr>
      <p:grpSpPr>
        <a:xfrm>
          <a:off x="0" y="0"/>
          <a:ext cx="0" cy="0"/>
          <a:chOff x="0" y="0"/>
          <a:chExt cx="0" cy="0"/>
        </a:xfrm>
      </p:grpSpPr>
      <p:sp>
        <p:nvSpPr>
          <p:cNvPr id="73" name="Google Shape;73;p24"/>
          <p:cNvSpPr txBox="1">
            <a:spLocks noGrp="1"/>
          </p:cNvSpPr>
          <p:nvPr>
            <p:ph type="title"/>
          </p:nvPr>
        </p:nvSpPr>
        <p:spPr>
          <a:xfrm>
            <a:off x="408825" y="376250"/>
            <a:ext cx="8267700" cy="8004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1pPr>
            <a:lvl2pPr marR="0" lvl="1"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9pPr>
          </a:lstStyle>
          <a:p>
            <a:r>
              <a:rPr lang="en-US"/>
              <a:t>Click to edit Master title style</a:t>
            </a:r>
            <a:endParaRPr/>
          </a:p>
        </p:txBody>
      </p:sp>
    </p:spTree>
    <p:extLst>
      <p:ext uri="{BB962C8B-B14F-4D97-AF65-F5344CB8AC3E}">
        <p14:creationId xmlns:p14="http://schemas.microsoft.com/office/powerpoint/2010/main" val="14719490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pPr lvl="0"/>
            <a:r>
              <a:rPr lang="en-US"/>
              <a:t>Click to edit Master text styles</a:t>
            </a: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 xmlns:a16="http://schemas.microsoft.com/office/drawing/2014/main" id="{9EA47FE4-D095-48D8-926D-A2AE9B7B1607}"/>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19119709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pPr lvl="0"/>
            <a:r>
              <a:rPr lang="en-US"/>
              <a:t>Click to edit Master text styles</a:t>
            </a: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pPr lvl="0"/>
            <a:r>
              <a:rPr lang="en-US"/>
              <a:t>Click to edit Master text styles</a:t>
            </a: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 xmlns:a16="http://schemas.microsoft.com/office/drawing/2014/main" id="{B8B0AB5E-F1AD-4785-9B6C-5EED8F1667F8}"/>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0732765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 xmlns:a16="http://schemas.microsoft.com/office/drawing/2014/main" id="{104623A4-B66C-4E1D-B8F3-D98E5026E674}"/>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0924582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r>
              <a:rPr lang="en-US"/>
              <a:t>Click to edit Master title style</a:t>
            </a:r>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pPr lvl="0"/>
            <a:r>
              <a:rPr lang="en-US"/>
              <a:t>Click to edit Master text styles</a:t>
            </a: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 xmlns:a16="http://schemas.microsoft.com/office/drawing/2014/main" id="{AE182C54-E97A-4098-B166-3731ED3DE19D}"/>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839174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r>
              <a:rPr lang="en-US"/>
              <a:t>Click to edit Master title style</a:t>
            </a:r>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 xmlns:a16="http://schemas.microsoft.com/office/drawing/2014/main" id="{BED28039-16E3-40E0-8485-20077F217DFC}"/>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8841141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5"/>
        <p:cNvGrpSpPr/>
        <p:nvPr/>
      </p:nvGrpSpPr>
      <p:grpSpPr>
        <a:xfrm>
          <a:off x="0" y="0"/>
          <a:ext cx="0" cy="0"/>
          <a:chOff x="0" y="0"/>
          <a:chExt cx="0" cy="0"/>
        </a:xfrm>
      </p:grpSpPr>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r>
              <a:rPr lang="en-US"/>
              <a:t>Click to edit Master title style</a:t>
            </a:r>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r>
              <a:rPr lang="en-US"/>
              <a:t>Click to edit Master subtitle style</a:t>
            </a:r>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pPr lvl="0"/>
            <a:r>
              <a:rPr lang="en-US"/>
              <a:t>Click to edit Master text styles</a:t>
            </a: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 xmlns:a16="http://schemas.microsoft.com/office/drawing/2014/main" id="{E2FCAD9B-061A-4533-AFE4-3955FC0E4E8A}"/>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42769151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rtl="0">
              <a:lnSpc>
                <a:spcPct val="100000"/>
              </a:lnSpc>
              <a:spcBef>
                <a:spcPts val="0"/>
              </a:spcBef>
              <a:spcAft>
                <a:spcPts val="0"/>
              </a:spcAft>
              <a:buSzPts val="1800"/>
              <a:buNone/>
              <a:defRPr/>
            </a:lvl1pPr>
          </a:lstStyle>
          <a:p>
            <a:pPr lvl="0"/>
            <a:r>
              <a:rPr lang="en-US"/>
              <a:t>Click to edit Master text styles</a:t>
            </a: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 xmlns:a16="http://schemas.microsoft.com/office/drawing/2014/main" id="{5BD6300B-240B-495C-A953-685FBA573066}"/>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66085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theme" Target="../theme/theme2.xml"/><Relationship Id="rId5" Type="http://schemas.openxmlformats.org/officeDocument/2006/relationships/slideLayout" Target="../slideLayouts/slideLayout22.xml"/><Relationship Id="rId4"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rtl="0">
              <a:lnSpc>
                <a:spcPct val="115000"/>
              </a:lnSpc>
              <a:spcBef>
                <a:spcPts val="0"/>
              </a:spcBef>
              <a:spcAft>
                <a:spcPts val="0"/>
              </a:spcAft>
              <a:buClr>
                <a:schemeClr val="dk2"/>
              </a:buClr>
              <a:buSzPts val="1800"/>
              <a:buChar char="●"/>
              <a:defRPr sz="1800">
                <a:solidFill>
                  <a:schemeClr val="dk2"/>
                </a:solidFill>
              </a:defRPr>
            </a:lvl1pPr>
            <a:lvl2pPr marL="914400" lvl="1" indent="-317500" rtl="0">
              <a:lnSpc>
                <a:spcPct val="115000"/>
              </a:lnSpc>
              <a:spcBef>
                <a:spcPts val="1600"/>
              </a:spcBef>
              <a:spcAft>
                <a:spcPts val="0"/>
              </a:spcAft>
              <a:buClr>
                <a:schemeClr val="dk2"/>
              </a:buClr>
              <a:buSzPts val="1400"/>
              <a:buChar char="○"/>
              <a:defRPr>
                <a:solidFill>
                  <a:schemeClr val="dk2"/>
                </a:solidFill>
              </a:defRPr>
            </a:lvl2pPr>
            <a:lvl3pPr marL="1371600" lvl="2" indent="-317500" rtl="0">
              <a:lnSpc>
                <a:spcPct val="115000"/>
              </a:lnSpc>
              <a:spcBef>
                <a:spcPts val="1600"/>
              </a:spcBef>
              <a:spcAft>
                <a:spcPts val="0"/>
              </a:spcAft>
              <a:buClr>
                <a:schemeClr val="dk2"/>
              </a:buClr>
              <a:buSzPts val="1400"/>
              <a:buChar char="■"/>
              <a:defRPr>
                <a:solidFill>
                  <a:schemeClr val="dk2"/>
                </a:solidFill>
              </a:defRPr>
            </a:lvl3pPr>
            <a:lvl4pPr marL="1828800" lvl="3" indent="-317500" rtl="0">
              <a:lnSpc>
                <a:spcPct val="115000"/>
              </a:lnSpc>
              <a:spcBef>
                <a:spcPts val="1600"/>
              </a:spcBef>
              <a:spcAft>
                <a:spcPts val="0"/>
              </a:spcAft>
              <a:buClr>
                <a:schemeClr val="dk2"/>
              </a:buClr>
              <a:buSzPts val="1400"/>
              <a:buChar char="●"/>
              <a:defRPr>
                <a:solidFill>
                  <a:schemeClr val="dk2"/>
                </a:solidFill>
              </a:defRPr>
            </a:lvl4pPr>
            <a:lvl5pPr marL="2286000" lvl="4" indent="-317500" rtl="0">
              <a:lnSpc>
                <a:spcPct val="115000"/>
              </a:lnSpc>
              <a:spcBef>
                <a:spcPts val="1600"/>
              </a:spcBef>
              <a:spcAft>
                <a:spcPts val="0"/>
              </a:spcAft>
              <a:buClr>
                <a:schemeClr val="dk2"/>
              </a:buClr>
              <a:buSzPts val="1400"/>
              <a:buChar char="○"/>
              <a:defRPr>
                <a:solidFill>
                  <a:schemeClr val="dk2"/>
                </a:solidFill>
              </a:defRPr>
            </a:lvl5pPr>
            <a:lvl6pPr marL="2743200" lvl="5" indent="-317500" rtl="0">
              <a:lnSpc>
                <a:spcPct val="115000"/>
              </a:lnSpc>
              <a:spcBef>
                <a:spcPts val="1600"/>
              </a:spcBef>
              <a:spcAft>
                <a:spcPts val="0"/>
              </a:spcAft>
              <a:buClr>
                <a:schemeClr val="dk2"/>
              </a:buClr>
              <a:buSzPts val="1400"/>
              <a:buChar char="■"/>
              <a:defRPr>
                <a:solidFill>
                  <a:schemeClr val="dk2"/>
                </a:solidFill>
              </a:defRPr>
            </a:lvl6pPr>
            <a:lvl7pPr marL="3200400" lvl="6" indent="-317500" rtl="0">
              <a:lnSpc>
                <a:spcPct val="115000"/>
              </a:lnSpc>
              <a:spcBef>
                <a:spcPts val="1600"/>
              </a:spcBef>
              <a:spcAft>
                <a:spcPts val="0"/>
              </a:spcAft>
              <a:buClr>
                <a:schemeClr val="dk2"/>
              </a:buClr>
              <a:buSzPts val="1400"/>
              <a:buChar char="●"/>
              <a:defRPr>
                <a:solidFill>
                  <a:schemeClr val="dk2"/>
                </a:solidFill>
              </a:defRPr>
            </a:lvl7pPr>
            <a:lvl8pPr marL="3657600" lvl="7" indent="-317500" rtl="0">
              <a:lnSpc>
                <a:spcPct val="115000"/>
              </a:lnSpc>
              <a:spcBef>
                <a:spcPts val="1600"/>
              </a:spcBef>
              <a:spcAft>
                <a:spcPts val="0"/>
              </a:spcAft>
              <a:buClr>
                <a:schemeClr val="dk2"/>
              </a:buClr>
              <a:buSzPts val="1400"/>
              <a:buChar char="○"/>
              <a:defRPr>
                <a:solidFill>
                  <a:schemeClr val="dk2"/>
                </a:solidFill>
              </a:defRPr>
            </a:lvl8pPr>
            <a:lvl9pPr marL="4114800" lvl="8" indent="-317500" rtl="0">
              <a:lnSpc>
                <a:spcPct val="115000"/>
              </a:lnSpc>
              <a:spcBef>
                <a:spcPts val="1600"/>
              </a:spcBef>
              <a:spcAft>
                <a:spcPts val="1600"/>
              </a:spcAft>
              <a:buClr>
                <a:schemeClr val="dk2"/>
              </a:buClr>
              <a:buSzPts val="1400"/>
              <a:buChar char="■"/>
              <a:defRPr>
                <a:solidFill>
                  <a:schemeClr val="dk2"/>
                </a:solidFill>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 xmlns:a16="http://schemas.microsoft.com/office/drawing/2014/main" id="{6A3F6DBD-C39C-4C79-AD26-D2AADD364837}"/>
              </a:ext>
            </a:extLst>
          </p:cNvPr>
          <p:cNvPicPr>
            <a:picLocks noChangeAspect="1"/>
          </p:cNvPicPr>
          <p:nvPr/>
        </p:nvPicPr>
        <p:blipFill rotWithShape="1">
          <a:blip r:embed="rId19">
            <a:alphaModFix amt="20000"/>
          </a:blip>
          <a:srcRect l="1684" t="-831" r="51146" b="57114"/>
          <a:stretch/>
        </p:blipFill>
        <p:spPr>
          <a:xfrm rot="16200000">
            <a:off x="4532768" y="248781"/>
            <a:ext cx="4860017" cy="4362450"/>
          </a:xfrm>
          <a:prstGeom prst="rect">
            <a:avLst/>
          </a:prstGeom>
        </p:spPr>
      </p:pic>
      <p:pic>
        <p:nvPicPr>
          <p:cNvPr id="9" name="Picture 8" descr="Icon&#10;&#10;Description automatically generated">
            <a:extLst>
              <a:ext uri="{FF2B5EF4-FFF2-40B4-BE49-F238E27FC236}">
                <a16:creationId xmlns="" xmlns:a16="http://schemas.microsoft.com/office/drawing/2014/main" id="{DF723373-66B7-419F-A260-05A2C79051A7}"/>
              </a:ext>
            </a:extLst>
          </p:cNvPr>
          <p:cNvPicPr>
            <a:picLocks noChangeAspect="1"/>
          </p:cNvPicPr>
          <p:nvPr userDrawn="1"/>
        </p:nvPicPr>
        <p:blipFill>
          <a:blip r:embed="rId20"/>
          <a:stretch>
            <a:fillRect/>
          </a:stretch>
        </p:blipFill>
        <p:spPr>
          <a:xfrm>
            <a:off x="4675085" y="782175"/>
            <a:ext cx="4346073" cy="2962147"/>
          </a:xfrm>
          <a:prstGeom prst="rect">
            <a:avLst/>
          </a:prstGeom>
        </p:spPr>
      </p:pic>
    </p:spTree>
    <p:extLst>
      <p:ext uri="{BB962C8B-B14F-4D97-AF65-F5344CB8AC3E}">
        <p14:creationId xmlns:p14="http://schemas.microsoft.com/office/powerpoint/2010/main" val="2907821066"/>
      </p:ext>
    </p:extLst>
  </p:cSld>
  <p:clrMap bg1="lt1" tx1="dk1" bg2="dk2" tx2="lt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Shape 61"/>
        <p:cNvGrpSpPr/>
        <p:nvPr/>
      </p:nvGrpSpPr>
      <p:grpSpPr>
        <a:xfrm>
          <a:off x="0" y="0"/>
          <a:ext cx="0" cy="0"/>
          <a:chOff x="0" y="0"/>
          <a:chExt cx="0" cy="0"/>
        </a:xfrm>
      </p:grpSpPr>
      <p:sp>
        <p:nvSpPr>
          <p:cNvPr id="62" name="Google Shape;62;p19"/>
          <p:cNvSpPr txBox="1">
            <a:spLocks noGrp="1"/>
          </p:cNvSpPr>
          <p:nvPr>
            <p:ph type="title"/>
          </p:nvPr>
        </p:nvSpPr>
        <p:spPr>
          <a:xfrm>
            <a:off x="633412" y="357187"/>
            <a:ext cx="7877100" cy="857400"/>
          </a:xfrm>
          <a:prstGeom prst="rect">
            <a:avLst/>
          </a:prstGeom>
          <a:noFill/>
          <a:ln>
            <a:noFill/>
          </a:ln>
        </p:spPr>
        <p:txBody>
          <a:bodyPr spcFirstLastPara="1" wrap="square" lIns="91425" tIns="91425" rIns="91425" bIns="91425" anchor="ctr" anchorCtr="0">
            <a:noAutofit/>
          </a:bodyPr>
          <a:lstStyle>
            <a:lvl1pPr marR="0" lvl="0" algn="ctr" rtl="0">
              <a:lnSpc>
                <a:spcPct val="100000"/>
              </a:lnSpc>
              <a:spcBef>
                <a:spcPts val="0"/>
              </a:spcBef>
              <a:spcAft>
                <a:spcPts val="0"/>
              </a:spcAft>
              <a:buClr>
                <a:schemeClr val="accent5"/>
              </a:buClr>
              <a:buSzPts val="4200"/>
              <a:buFont typeface="Roboto"/>
              <a:buNone/>
              <a:defRPr sz="4200" b="0" i="0" u="none" strike="noStrike" cap="none">
                <a:solidFill>
                  <a:schemeClr val="accent5"/>
                </a:solidFill>
                <a:latin typeface="Roboto"/>
                <a:ea typeface="Roboto"/>
                <a:cs typeface="Roboto"/>
                <a:sym typeface="Roboto"/>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a:p>
        </p:txBody>
      </p:sp>
      <p:sp>
        <p:nvSpPr>
          <p:cNvPr id="63" name="Google Shape;63;p19"/>
          <p:cNvSpPr txBox="1">
            <a:spLocks noGrp="1"/>
          </p:cNvSpPr>
          <p:nvPr>
            <p:ph type="body" idx="1"/>
          </p:nvPr>
        </p:nvSpPr>
        <p:spPr>
          <a:xfrm>
            <a:off x="633412" y="1214437"/>
            <a:ext cx="7877100" cy="3452700"/>
          </a:xfrm>
          <a:prstGeom prst="rect">
            <a:avLst/>
          </a:prstGeom>
          <a:noFill/>
          <a:ln>
            <a:noFill/>
          </a:ln>
        </p:spPr>
        <p:txBody>
          <a:bodyPr spcFirstLastPara="1" wrap="square" lIns="91425" tIns="91425" rIns="91425" bIns="91425" anchor="t" anchorCtr="0">
            <a:noAutofit/>
          </a:bodyPr>
          <a:lstStyle>
            <a:lvl1pPr marL="457200" marR="0" lvl="0"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1pPr>
            <a:lvl2pPr marL="914400" marR="0" lvl="1"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2pPr>
            <a:lvl3pPr marL="1371600" marR="0" lvl="2"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3pPr>
            <a:lvl4pPr marL="1828800" marR="0" lvl="3"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4pPr>
            <a:lvl5pPr marL="2286000" marR="0" lvl="4" indent="-297179"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5pPr>
            <a:lvl6pPr marL="2743200" marR="0" lvl="5"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6pPr>
            <a:lvl7pPr marL="3200400" marR="0" lvl="6"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7pPr>
            <a:lvl8pPr marL="3657600" marR="0" lvl="7"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8pPr>
            <a:lvl9pPr marL="4114800" marR="0" lvl="8"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9pPr>
          </a:lstStyle>
          <a:p>
            <a:endParaRPr/>
          </a:p>
        </p:txBody>
      </p:sp>
    </p:spTree>
    <p:extLst>
      <p:ext uri="{BB962C8B-B14F-4D97-AF65-F5344CB8AC3E}">
        <p14:creationId xmlns:p14="http://schemas.microsoft.com/office/powerpoint/2010/main" val="3247573817"/>
      </p:ext>
    </p:extLst>
  </p:cSld>
  <p:clrMap bg1="lt1" tx1="dk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7.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4.xml"/><Relationship Id="rId1" Type="http://schemas.openxmlformats.org/officeDocument/2006/relationships/tags" Target="../tags/tag11.xml"/><Relationship Id="rId4" Type="http://schemas.openxmlformats.org/officeDocument/2006/relationships/image" Target="../media/image5.png"/></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17.xml"/><Relationship Id="rId1" Type="http://schemas.openxmlformats.org/officeDocument/2006/relationships/tags" Target="../tags/tag100.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67.png"/></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17.xml"/><Relationship Id="rId1" Type="http://schemas.openxmlformats.org/officeDocument/2006/relationships/tags" Target="../tags/tag101.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75.png"/></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17.xml"/><Relationship Id="rId1" Type="http://schemas.openxmlformats.org/officeDocument/2006/relationships/tags" Target="../tags/tag102.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3.xml"/><Relationship Id="rId7" Type="http://schemas.openxmlformats.org/officeDocument/2006/relationships/hyperlink" Target="https://creativecommons.org/licenses/by/4.0/" TargetMode="External"/><Relationship Id="rId2" Type="http://schemas.openxmlformats.org/officeDocument/2006/relationships/slideLayout" Target="../slideLayouts/slideLayout17.xml"/><Relationship Id="rId1" Type="http://schemas.openxmlformats.org/officeDocument/2006/relationships/tags" Target="../tags/tag103.xml"/><Relationship Id="rId6" Type="http://schemas.openxmlformats.org/officeDocument/2006/relationships/hyperlink" Target="https://beinternetawesome.withgoogle.com/en_us/educators" TargetMode="External"/><Relationship Id="rId5" Type="http://schemas.openxmlformats.org/officeDocument/2006/relationships/hyperlink" Target="http://dontchangethislink.peardeckmagic.zone?eyJ0eXBlIjoiZ29vZ2xlLXNsaWRlcy1hZGRvbi1yZXNwb25zZS1mb290ZXIiLCJsYXN0RWRpdGVkQnkiOiIxMDgxMTg1MDQxNjYzNDkzODgwMTMiLCJwcmVzZW50YXRpb25JZCI6IjE3VzRjYzQzRTBKUHphWkYwdi1kMWRJcUd0Qm5meWJITHE4YXZPc2pVd0EwIiwiY29udGVudElkIjoiY3VzdG9tLXJlc3BvbnNlLWZyZWVSZXNwb25zZS10ZXh0Iiwic2xpZGVJZCI6ImczOTA3YjA3ZWM3XzJfMTMiLCJjb250ZW50SW5zdGFuY2VJZCI6IjE3VzRjYzQzRTBKUHphWkYwdi1kMWRJcUd0Qm5meWJITHE4YXZPc2pVd0EwLzk3MTEzNzBjLWM2YTAtNGFiMi1hYzU5LTlhMDM4NmI5ODFkNCJ9pearId=magic-pear-metadata-identifier" TargetMode="External"/><Relationship Id="rId4" Type="http://schemas.openxmlformats.org/officeDocument/2006/relationships/image" Target="../media/image76.png"/></Relationships>
</file>

<file path=ppt/slides/_rels/slide104.xml.rels><?xml version="1.0" encoding="UTF-8" standalone="yes"?>
<Relationships xmlns="http://schemas.openxmlformats.org/package/2006/relationships"><Relationship Id="rId8" Type="http://schemas.openxmlformats.org/officeDocument/2006/relationships/hyperlink" Target="https://beinternetawesome.withgoogle.com/en_us/educators" TargetMode="External"/><Relationship Id="rId3" Type="http://schemas.openxmlformats.org/officeDocument/2006/relationships/notesSlide" Target="../notesSlides/notesSlide104.xml"/><Relationship Id="rId7" Type="http://schemas.openxmlformats.org/officeDocument/2006/relationships/hyperlink" Target="http://dontchangethislink.peardeckmagic.zone?eyJ0eXBlIjoiZ29vZ2xlLXNsaWRlcy1hZGRvbi1yZXNwb25zZS1mb290ZXIiLCJsYXN0RWRpdGVkQnkiOiIxMDgxMTg1MDQxNjYzNDkzODgwMTMiLCJwcmVzZW50YXRpb25JZCI6IjE3VzRjYzQzRTBKUHphWkYwdi1kMWRJcUd0Qm5meWJITHE4YXZPc2pVd0EwIiwiY29udGVudElkIjoiY3VzdG9tLXJlc3BvbnNlLWZyZWVSZXNwb25zZS10ZXh0Iiwic2xpZGVJZCI6ImczOGU5YWY1ZTNlXzJfMzEwIiwiY29udGVudEluc3RhbmNlSWQiOiIxN1c0Y2M0M0UwSlB6YVpGMHYtZDFkSXFHdEJuZnliSExxOGF2T3NqVXdBMC8xZTVkZWYxYS02ZTI0LTRlOWEtOWM2Mi1lMTFlN2QwZjkzMjcifQ==pearId=magic-pear-metadata-identifier" TargetMode="External"/><Relationship Id="rId2" Type="http://schemas.openxmlformats.org/officeDocument/2006/relationships/slideLayout" Target="../slideLayouts/slideLayout17.xml"/><Relationship Id="rId1" Type="http://schemas.openxmlformats.org/officeDocument/2006/relationships/tags" Target="../tags/tag104.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 Id="rId9" Type="http://schemas.openxmlformats.org/officeDocument/2006/relationships/hyperlink" Target="https://creativecommons.org/licenses/by/4.0/" TargetMode="Externa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17.xml"/><Relationship Id="rId1" Type="http://schemas.openxmlformats.org/officeDocument/2006/relationships/tags" Target="../tags/tag105.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67.png"/></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17.xml"/><Relationship Id="rId1" Type="http://schemas.openxmlformats.org/officeDocument/2006/relationships/tags" Target="../tags/tag106.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17.xml"/><Relationship Id="rId1" Type="http://schemas.openxmlformats.org/officeDocument/2006/relationships/tags" Target="../tags/tag107.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hyperlink" Target="http://dontchangethislink.peardeckmagic.zone?eyJ0eXBlIjoiYmlhLWluc3RhbGxlZCIsImxhc3RFZGl0ZWRCeSI6IjEwOTI2ODYzNDE1NzA5ODczMjcyMiIsImNvbnRlbnRJbnN0YW5jZUlkIjoiYmlhLXNsaWRlLzNrOUp4WVo0em4yeXZHaU9NazRzaHVIWENrbmNYNVZoQjB1d041eGIiLCJiaWEiOnsiaW5zdGFsbGF0aW9uRG9tYWluIjoicGVhcmRlY2suY29tIiwiaW5zdGFsbGF0aW9uVXNlciI6ImNsYWlyZUBwZWFyZGVjay5jb20iLCJpbnN0YWxsYXRpb25EYXRlIjoxNTU0NDg5NzQ4MzUwLCJpbnN0YWxsYXRpb25JZCI6ImJpYS1WN3dhQUx6RGxWZlFHS1FiaThzbUhaTFRsU1NQaE5NeU1ET0JXVEFLIiwib3JpZ2luYWxQcmVzZW50YXRpb25JZCI6IjFxbHgzamdYbHZhSEZueTRMdmIyUWtjRHB0aHYwOW5CX3lRZmNNaHNyQ0k0In0sInByZXNlbnRhdGlvbklkIjoiMXFseDNqZ1hsdmFIRm55NEx2YjJRa2NEcHRodjA5bkJfeVFmY01oc3JDSTQiLCJzaGFyZUNvZGUiOiI2ZzVraWQifQ==pearId=magic-pear-metadata-identifier" TargetMode="External"/></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8.xml"/><Relationship Id="rId7" Type="http://schemas.openxmlformats.org/officeDocument/2006/relationships/hyperlink" Target="https://creativecommons.org/licenses/by/4.0/" TargetMode="External"/><Relationship Id="rId2" Type="http://schemas.openxmlformats.org/officeDocument/2006/relationships/slideLayout" Target="../slideLayouts/slideLayout17.xml"/><Relationship Id="rId1" Type="http://schemas.openxmlformats.org/officeDocument/2006/relationships/tags" Target="../tags/tag108.xml"/><Relationship Id="rId6" Type="http://schemas.openxmlformats.org/officeDocument/2006/relationships/hyperlink" Target="https://beinternetawesome.withgoogle.com/en_us/educators" TargetMode="External"/><Relationship Id="rId5" Type="http://schemas.openxmlformats.org/officeDocument/2006/relationships/hyperlink" Target="http://dontchangethislink.peardeckmagic.zone?eyJ0eXBlIjoiYmlhLWluc3RhbGxlZCIsImxhc3RFZGl0ZWRCeSI6IjEwOTI2ODYzNDE1NzA5ODczMjcyMiIsImNvbnRlbnRJbnN0YW5jZUlkIjoiYmlhLXNsaWRlL1JvSjJEN0xDUHFvVm5HTm91OE95ZU04RmVrOHVwbEc5VGZ2Sm9jdm0iLCJiaWEiOnsiaW5zdGFsbGF0aW9uRG9tYWluIjoicGVhcmRlY2suY29tIiwiaW5zdGFsbGF0aW9uVXNlciI6ImNsYWlyZUBwZWFyZGVjay5jb20iLCJpbnN0YWxsYXRpb25EYXRlIjoxNTU0NDg5NzQ4MzUwLCJpbnN0YWxsYXRpb25JZCI6ImJpYS1WN3dhQUx6RGxWZlFHS1FiaThzbUhaTFRsU1NQaE5NeU1ET0JXVEFLIiwib3JpZ2luYWxQcmVzZW50YXRpb25JZCI6IjFxbHgzamdYbHZhSEZueTRMdmIyUWtjRHB0aHYwOW5CX3lRZmNNaHNyQ0k0In0sInByZXNlbnRhdGlvbklkIjoiMXFseDNqZ1hsdmFIRm55NEx2YjJRa2NEcHRodjA5bkJfeVFmY01oc3JDSTQiLCJzaGFyZUNvZGUiOiI2ZzVraWQifQ==pearId=magic-pear-metadata-identifier" TargetMode="External"/><Relationship Id="rId4" Type="http://schemas.openxmlformats.org/officeDocument/2006/relationships/image" Target="../media/image77.png"/></Relationships>
</file>

<file path=ppt/slides/_rels/slide109.xml.rels><?xml version="1.0" encoding="UTF-8" standalone="yes"?>
<Relationships xmlns="http://schemas.openxmlformats.org/package/2006/relationships"><Relationship Id="rId8" Type="http://schemas.openxmlformats.org/officeDocument/2006/relationships/image" Target="../media/image82.png"/><Relationship Id="rId13" Type="http://schemas.openxmlformats.org/officeDocument/2006/relationships/hyperlink" Target="http://dontchangethislink.peardeckmagic.zone?eyJ0eXBlIjoiYmlhLWluc3RhbGxlZCIsImxhc3RFZGl0ZWRCeSI6IjEwOTI2ODYzNDE1NzA5ODczMjcyMiIsImNvbnRlbnRJbnN0YW5jZUlkIjoiYmlhLXNsaWRlL2g3dDFYbEppb2IycVI4eGJ1dXB2YzRBZ2NHUUlmcGtKdUx6RlNzYm8iLCJiaWEiOnsiaW5zdGFsbGF0aW9uRG9tYWluIjoicGVhcmRlY2suY29tIiwiaW5zdGFsbGF0aW9uVXNlciI6ImNsYWlyZUBwZWFyZGVjay5jb20iLCJpbnN0YWxsYXRpb25EYXRlIjoxNTU0NDg5NzQ4MzUwLCJpbnN0YWxsYXRpb25JZCI6ImJpYS1WN3dhQUx6RGxWZlFHS1FiaThzbUhaTFRsU1NQaE5NeU1ET0JXVEFLIiwib3JpZ2luYWxQcmVzZW50YXRpb25JZCI6IjFxbHgzamdYbHZhSEZueTRMdmIyUWtjRHB0aHYwOW5CX3lRZmNNaHNyQ0k0In0sInByZXNlbnRhdGlvbklkIjoiMXFseDNqZ1hsdmFIRm55NEx2YjJRa2NEcHRodjA5bkJfeVFmY01oc3JDSTQiLCJzaGFyZUNvZGUiOiI2ZzVraWQifQ==pearId=magic-pear-metadata-identifier" TargetMode="External"/><Relationship Id="rId3" Type="http://schemas.openxmlformats.org/officeDocument/2006/relationships/notesSlide" Target="../notesSlides/notesSlide109.xml"/><Relationship Id="rId7" Type="http://schemas.openxmlformats.org/officeDocument/2006/relationships/image" Target="../media/image81.gif"/><Relationship Id="rId12" Type="http://schemas.openxmlformats.org/officeDocument/2006/relationships/image" Target="../media/image86.png"/><Relationship Id="rId2" Type="http://schemas.openxmlformats.org/officeDocument/2006/relationships/slideLayout" Target="../slideLayouts/slideLayout17.xml"/><Relationship Id="rId1" Type="http://schemas.openxmlformats.org/officeDocument/2006/relationships/tags" Target="../tags/tag109.xml"/><Relationship Id="rId6" Type="http://schemas.openxmlformats.org/officeDocument/2006/relationships/image" Target="../media/image80.png"/><Relationship Id="rId11" Type="http://schemas.openxmlformats.org/officeDocument/2006/relationships/image" Target="../media/image85.jpg"/><Relationship Id="rId5" Type="http://schemas.openxmlformats.org/officeDocument/2006/relationships/image" Target="../media/image79.png"/><Relationship Id="rId15" Type="http://schemas.openxmlformats.org/officeDocument/2006/relationships/hyperlink" Target="https://creativecommons.org/licenses/by/4.0/" TargetMode="External"/><Relationship Id="rId10" Type="http://schemas.openxmlformats.org/officeDocument/2006/relationships/image" Target="../media/image84.png"/><Relationship Id="rId4" Type="http://schemas.openxmlformats.org/officeDocument/2006/relationships/image" Target="../media/image78.png"/><Relationship Id="rId9" Type="http://schemas.openxmlformats.org/officeDocument/2006/relationships/image" Target="../media/image83.png"/><Relationship Id="rId14" Type="http://schemas.openxmlformats.org/officeDocument/2006/relationships/hyperlink" Target="https://beinternetawesome.withgoogle.com/en_us/educators" TargetMode="Externa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7.xml"/><Relationship Id="rId1" Type="http://schemas.openxmlformats.org/officeDocument/2006/relationships/tags" Target="../tags/tag12.xml"/><Relationship Id="rId4" Type="http://schemas.openxmlformats.org/officeDocument/2006/relationships/image" Target="../media/image5.png"/></Relationships>
</file>

<file path=ppt/slides/_rels/slide110.xml.rels><?xml version="1.0" encoding="UTF-8" standalone="yes"?>
<Relationships xmlns="http://schemas.openxmlformats.org/package/2006/relationships"><Relationship Id="rId8" Type="http://schemas.openxmlformats.org/officeDocument/2006/relationships/hyperlink" Target="https://beinternetawesome.withgoogle.com/en_us/educators" TargetMode="External"/><Relationship Id="rId3" Type="http://schemas.openxmlformats.org/officeDocument/2006/relationships/notesSlide" Target="../notesSlides/notesSlide110.xml"/><Relationship Id="rId7" Type="http://schemas.openxmlformats.org/officeDocument/2006/relationships/image" Target="../media/image87.png"/><Relationship Id="rId2" Type="http://schemas.openxmlformats.org/officeDocument/2006/relationships/slideLayout" Target="../slideLayouts/slideLayout17.xml"/><Relationship Id="rId1" Type="http://schemas.openxmlformats.org/officeDocument/2006/relationships/tags" Target="../tags/tag110.xml"/><Relationship Id="rId6" Type="http://schemas.openxmlformats.org/officeDocument/2006/relationships/hyperlink" Target="http://dontchangethislink.peardeckmagic.zone?eyJ0eXBlIjoiYmlhLWluc3RhbGxlZCIsImxhc3RFZGl0ZWRCeSI6IjEwOTI2ODYzNDE1NzA5ODczMjcyMiIsImNvbnRlbnRJbnN0YW5jZUlkIjoiYmlhLXNsaWRlL2JkMko5SEdPOURQQ2J0T05uSGtRUGhITnU3dHNubDREaktpSlU5SWciLCJiaWEiOnsiaW5zdGFsbGF0aW9uRG9tYWluIjoicGVhcmRlY2suY29tIiwiaW5zdGFsbGF0aW9uVXNlciI6ImNsYWlyZUBwZWFyZGVjay5jb20iLCJpbnN0YWxsYXRpb25EYXRlIjoxNTU0NDg5NzQ4MzUwLCJpbnN0YWxsYXRpb25JZCI6ImJpYS1WN3dhQUx6RGxWZlFHS1FiaThzbUhaTFRsU1NQaE5NeU1ET0JXVEFLIiwib3JpZ2luYWxQcmVzZW50YXRpb25JZCI6IjFxbHgzamdYbHZhSEZueTRMdmIyUWtjRHB0aHYwOW5CX3lRZmNNaHNyQ0k0In0sInByZXNlbnRhdGlvbklkIjoiMXFseDNqZ1hsdmFIRm55NEx2YjJRa2NEcHRodjA5bkJfeVFmY01oc3JDSTQiLCJzaGFyZUNvZGUiOiI2ZzVraWQifQ==pearId=magic-pear-metadata-identifier" TargetMode="External"/><Relationship Id="rId5" Type="http://schemas.openxmlformats.org/officeDocument/2006/relationships/image" Target="../media/image79.png"/><Relationship Id="rId4" Type="http://schemas.openxmlformats.org/officeDocument/2006/relationships/image" Target="../media/image78.png"/><Relationship Id="rId9" Type="http://schemas.openxmlformats.org/officeDocument/2006/relationships/hyperlink" Target="https://creativecommons.org/licenses/by/4.0/" TargetMode="External"/></Relationships>
</file>

<file path=ppt/slides/_rels/slide111.xml.rels><?xml version="1.0" encoding="UTF-8" standalone="yes"?>
<Relationships xmlns="http://schemas.openxmlformats.org/package/2006/relationships"><Relationship Id="rId8" Type="http://schemas.openxmlformats.org/officeDocument/2006/relationships/hyperlink" Target="https://beinternetawesome.withgoogle.com/en_us/educators" TargetMode="External"/><Relationship Id="rId3" Type="http://schemas.openxmlformats.org/officeDocument/2006/relationships/notesSlide" Target="../notesSlides/notesSlide111.xml"/><Relationship Id="rId7" Type="http://schemas.openxmlformats.org/officeDocument/2006/relationships/hyperlink" Target="http://dontchangethislink.peardeckmagic.zone?eyJ0eXBlIjoiYmlhLWluc3RhbGxlZCIsImxhc3RFZGl0ZWRCeSI6IjEwOTI2ODYzNDE1NzA5ODczMjcyMiIsImNvbnRlbnRJbnN0YW5jZUlkIjoiYmlhLXNsaWRlL1pYSkNBaGpGQkJYcERJN1BlMEVWeHlkSm1WOExCUXBhTW5JRzlxakMiLCJiaWEiOnsiaW5zdGFsbGF0aW9uRG9tYWluIjoicGVhcmRlY2suY29tIiwiaW5zdGFsbGF0aW9uVXNlciI6ImNsYWlyZUBwZWFyZGVjay5jb20iLCJpbnN0YWxsYXRpb25EYXRlIjoxNTU0NDg5NzQ4MzUwLCJpbnN0YWxsYXRpb25JZCI6ImJpYS1WN3dhQUx6RGxWZlFHS1FiaThzbUhaTFRsU1NQaE5NeU1ET0JXVEFLIiwib3JpZ2luYWxQcmVzZW50YXRpb25JZCI6IjFxbHgzamdYbHZhSEZueTRMdmIyUWtjRHB0aHYwOW5CX3lRZmNNaHNyQ0k0In0sInByZXNlbnRhdGlvbklkIjoiMXFseDNqZ1hsdmFIRm55NEx2YjJRa2NEcHRodjA5bkJfeVFmY01oc3JDSTQiLCJzaGFyZUNvZGUiOiI2ZzVraWQifQ==pearId=magic-pear-metadata-identifier" TargetMode="External"/><Relationship Id="rId2" Type="http://schemas.openxmlformats.org/officeDocument/2006/relationships/slideLayout" Target="../slideLayouts/slideLayout17.xml"/><Relationship Id="rId1" Type="http://schemas.openxmlformats.org/officeDocument/2006/relationships/tags" Target="../tags/tag111.xml"/><Relationship Id="rId6" Type="http://schemas.openxmlformats.org/officeDocument/2006/relationships/image" Target="../media/image88.png"/><Relationship Id="rId5" Type="http://schemas.openxmlformats.org/officeDocument/2006/relationships/image" Target="../media/image79.png"/><Relationship Id="rId4" Type="http://schemas.openxmlformats.org/officeDocument/2006/relationships/image" Target="../media/image78.png"/><Relationship Id="rId9" Type="http://schemas.openxmlformats.org/officeDocument/2006/relationships/hyperlink" Target="https://creativecommons.org/licenses/by/4.0/" TargetMode="External"/></Relationships>
</file>

<file path=ppt/slides/_rels/slide112.xml.rels><?xml version="1.0" encoding="UTF-8" standalone="yes"?>
<Relationships xmlns="http://schemas.openxmlformats.org/package/2006/relationships"><Relationship Id="rId8" Type="http://schemas.openxmlformats.org/officeDocument/2006/relationships/hyperlink" Target="https://beinternetawesome.withgoogle.com/en_us/educators" TargetMode="External"/><Relationship Id="rId3" Type="http://schemas.openxmlformats.org/officeDocument/2006/relationships/notesSlide" Target="../notesSlides/notesSlide112.xml"/><Relationship Id="rId7" Type="http://schemas.openxmlformats.org/officeDocument/2006/relationships/hyperlink" Target="http://dontchangethislink.peardeckmagic.zone?eyJ0eXBlIjoiYmlhLWluc3RhbGxlZCIsImxhc3RFZGl0ZWRCeSI6IjEwOTI2ODYzNDE1NzA5ODczMjcyMiIsImNvbnRlbnRJbnN0YW5jZUlkIjoiYmlhLXNsaWRlL3B5SG5oUTNUZkYyaVVtdklIQ2xQNGFaNE0wcmtIdTlhZzhkSjhhZkQiLCJiaWEiOnsiaW5zdGFsbGF0aW9uRG9tYWluIjoicGVhcmRlY2suY29tIiwiaW5zdGFsbGF0aW9uVXNlciI6ImNsYWlyZUBwZWFyZGVjay5jb20iLCJpbnN0YWxsYXRpb25EYXRlIjoxNTU0NDg5NzQ4MzUwLCJpbnN0YWxsYXRpb25JZCI6ImJpYS1WN3dhQUx6RGxWZlFHS1FiaThzbUhaTFRsU1NQaE5NeU1ET0JXVEFLIiwib3JpZ2luYWxQcmVzZW50YXRpb25JZCI6IjFxbHgzamdYbHZhSEZueTRMdmIyUWtjRHB0aHYwOW5CX3lRZmNNaHNyQ0k0In0sInByZXNlbnRhdGlvbklkIjoiMXFseDNqZ1hsdmFIRm55NEx2YjJRa2NEcHRodjA5bkJfeVFmY01oc3JDSTQiLCJzaGFyZUNvZGUiOiI2ZzVraWQifQ==pearId=magic-pear-metadata-identifier" TargetMode="External"/><Relationship Id="rId2" Type="http://schemas.openxmlformats.org/officeDocument/2006/relationships/slideLayout" Target="../slideLayouts/slideLayout17.xml"/><Relationship Id="rId1" Type="http://schemas.openxmlformats.org/officeDocument/2006/relationships/tags" Target="../tags/tag112.xml"/><Relationship Id="rId6" Type="http://schemas.openxmlformats.org/officeDocument/2006/relationships/image" Target="../media/image89.png"/><Relationship Id="rId5" Type="http://schemas.openxmlformats.org/officeDocument/2006/relationships/image" Target="../media/image79.png"/><Relationship Id="rId4" Type="http://schemas.openxmlformats.org/officeDocument/2006/relationships/image" Target="../media/image78.png"/><Relationship Id="rId9" Type="http://schemas.openxmlformats.org/officeDocument/2006/relationships/hyperlink" Target="https://creativecommons.org/licenses/by/4.0/" TargetMode="External"/></Relationships>
</file>

<file path=ppt/slides/_rels/slide113.xml.rels><?xml version="1.0" encoding="UTF-8" standalone="yes"?>
<Relationships xmlns="http://schemas.openxmlformats.org/package/2006/relationships"><Relationship Id="rId8" Type="http://schemas.openxmlformats.org/officeDocument/2006/relationships/hyperlink" Target="https://beinternetawesome.withgoogle.com/en_us/educators" TargetMode="External"/><Relationship Id="rId3" Type="http://schemas.openxmlformats.org/officeDocument/2006/relationships/notesSlide" Target="../notesSlides/notesSlide113.xml"/><Relationship Id="rId7" Type="http://schemas.openxmlformats.org/officeDocument/2006/relationships/image" Target="../media/image90.png"/><Relationship Id="rId2" Type="http://schemas.openxmlformats.org/officeDocument/2006/relationships/slideLayout" Target="../slideLayouts/slideLayout17.xml"/><Relationship Id="rId1" Type="http://schemas.openxmlformats.org/officeDocument/2006/relationships/tags" Target="../tags/tag113.xml"/><Relationship Id="rId6" Type="http://schemas.openxmlformats.org/officeDocument/2006/relationships/hyperlink" Target="http://dontchangethislink.peardeckmagic.zone?eyJ0eXBlIjoiYmlhLWluc3RhbGxlZCIsImxhc3RFZGl0ZWRCeSI6IjEwOTI2ODYzNDE1NzA5ODczMjcyMiIsImNvbnRlbnRJbnN0YW5jZUlkIjoiYmlhLXNsaWRlL3BNdG9iMVJvRGtoaWZEeDVsMk1nNnJEbUg0OEV3SXI5UlMxbE9SRmsiLCJiaWEiOnsiaW5zdGFsbGF0aW9uRG9tYWluIjoicGVhcmRlY2suY29tIiwiaW5zdGFsbGF0aW9uVXNlciI6ImNsYWlyZUBwZWFyZGVjay5jb20iLCJpbnN0YWxsYXRpb25EYXRlIjoxNTU0NDg5NzQ4MzUwLCJpbnN0YWxsYXRpb25JZCI6ImJpYS1WN3dhQUx6RGxWZlFHS1FiaThzbUhaTFRsU1NQaE5NeU1ET0JXVEFLIiwib3JpZ2luYWxQcmVzZW50YXRpb25JZCI6IjFxbHgzamdYbHZhSEZueTRMdmIyUWtjRHB0aHYwOW5CX3lRZmNNaHNyQ0k0In0sInByZXNlbnRhdGlvbklkIjoiMXFseDNqZ1hsdmFIRm55NEx2YjJRa2NEcHRodjA5bkJfeVFmY01oc3JDSTQiLCJzaGFyZUNvZGUiOiI2ZzVraWQifQ==pearId=magic-pear-metadata-identifier" TargetMode="External"/><Relationship Id="rId5" Type="http://schemas.openxmlformats.org/officeDocument/2006/relationships/image" Target="../media/image79.png"/><Relationship Id="rId4" Type="http://schemas.openxmlformats.org/officeDocument/2006/relationships/image" Target="../media/image78.png"/><Relationship Id="rId9" Type="http://schemas.openxmlformats.org/officeDocument/2006/relationships/hyperlink" Target="https://creativecommons.org/licenses/by/4.0/" TargetMode="External"/></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14.xml"/><Relationship Id="rId7" Type="http://schemas.openxmlformats.org/officeDocument/2006/relationships/hyperlink" Target="https://creativecommons.org/licenses/by/4.0/" TargetMode="External"/><Relationship Id="rId2" Type="http://schemas.openxmlformats.org/officeDocument/2006/relationships/slideLayout" Target="../slideLayouts/slideLayout17.xml"/><Relationship Id="rId1" Type="http://schemas.openxmlformats.org/officeDocument/2006/relationships/tags" Target="../tags/tag114.xml"/><Relationship Id="rId6" Type="http://schemas.openxmlformats.org/officeDocument/2006/relationships/hyperlink" Target="https://beinternetawesome.withgoogle.com/en_us/educators" TargetMode="External"/><Relationship Id="rId5" Type="http://schemas.openxmlformats.org/officeDocument/2006/relationships/hyperlink" Target="http://dontchangethislink.peardeckmagic.zone?eyJ0eXBlIjoiYmlhLWluc3RhbGxlZCIsImxhc3RFZGl0ZWRCeSI6IjEwOTI2ODYzNDE1NzA5ODczMjcyMiIsImNvbnRlbnRJbnN0YW5jZUlkIjoiYmlhLXNsaWRlL1JvSjJEN0xDUHFvVm5HTm91OE95ZU04RmVrOHVwbEc5VGZ2Sm9jdm0iLCJiaWEiOnsiaW5zdGFsbGF0aW9uRG9tYWluIjoicGVhcmRlY2suY29tIiwiaW5zdGFsbGF0aW9uVXNlciI6ImNsYWlyZUBwZWFyZGVjay5jb20iLCJpbnN0YWxsYXRpb25EYXRlIjoxNTU0NDg5NzQ4MzUwLCJpbnN0YWxsYXRpb25JZCI6ImJpYS1WN3dhQUx6RGxWZlFHS1FiaThzbUhaTFRsU1NQaE5NeU1ET0JXVEFLIiwib3JpZ2luYWxQcmVzZW50YXRpb25JZCI6IjFxbHgzamdYbHZhSEZueTRMdmIyUWtjRHB0aHYwOW5CX3lRZmNNaHNyQ0k0In0sInByZXNlbnRhdGlvbklkIjoiMXFseDNqZ1hsdmFIRm55NEx2YjJRa2NEcHRodjA5bkJfeVFmY01oc3JDSTQiLCJzaGFyZUNvZGUiOiI2ZzVraWQifQ==pearId=magic-pear-metadata-identifier" TargetMode="External"/><Relationship Id="rId4" Type="http://schemas.openxmlformats.org/officeDocument/2006/relationships/image" Target="../media/image77.png"/></Relationships>
</file>

<file path=ppt/slides/_rels/slide115.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115.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115.xml"/><Relationship Id="rId6" Type="http://schemas.openxmlformats.org/officeDocument/2006/relationships/hyperlink" Target="http://dontchangethislink.peardeckmagic.zone/?eyJ0eXBlIjoiZ29vZ2xlLXNsaWRlcy1hZGRvbi1yZXNwb25zZS1mb290ZXIiLCJsYXN0RWRpdGVkQnkiOiIxMDgxMTg1MDQxNjYzNDkzODgwMTMiLCJwcmVzZW50YXRpb25JZCI6IjFxbHgzamdYbHZhSEZueTRMdmIyUWtjRHB0aHYwOW5CX3lRZmNNaHNyQ0k0IiwiY29udGVudElkIjoiY3VzdG9tLXJlc3BvbnNlLWZyZWVoYW5kRHJhd2luZyIsInNsaWRlSWQiOiJnMzkwZmJkNjM2Nl8zXzYxNyIsImNvbnRlbnRJbnN0YW5jZUlkIjoiMXFseDNqZ1hsdmFIRm55NEx2YjJRa2NEcHRodjA5bkJfeVFmY01oc3JDSTQvMzU3YTg2YzMtZWE2Yi00MDYxLWE0ZDgtMTNkMTkzMTc3YzFiIiwiYmlhIjp7Imluc3RhbGxhdGlvbkRvbWFpbiI6InBlYXJkZWNrLmNvbSIsImluc3RhbGxhdGlvblVzZXIiOiJjbGFpcmVAcGVhcmRlY2suY29tIiwiaW5zdGFsbGF0aW9uRGF0ZSI6MTU1NDQ4OTc0ODM1MCwiaW5zdGFsbGF0aW9uSWQiOiJiaWEtVjd3YUFMekRsVmZRR0tRYmk4c21IWkxUbFNTUGhOTXlNRE9CV1RBSyIsIm9yaWdpbmFsUHJlc2VudGF0aW9uSWQiOiIxcWx4M2pnWGx2YUhGbnk0THZiMlFrY0RwdGh2MDluQl95UWZjTWhzckNJNCJ9LCJzaGFyZUNvZGUiOiI2ZzVraWQifQ==pearId=magic-pear-metadata-identifier" TargetMode="External"/><Relationship Id="rId5" Type="http://schemas.openxmlformats.org/officeDocument/2006/relationships/image" Target="../media/image91.png"/><Relationship Id="rId4" Type="http://schemas.openxmlformats.org/officeDocument/2006/relationships/image" Target="../media/image78.png"/><Relationship Id="rId9" Type="http://schemas.openxmlformats.org/officeDocument/2006/relationships/hyperlink" Target="mailto:%7bmembres&#237;a@cinesOwl-ejemplo.com%7d" TargetMode="External"/></Relationships>
</file>

<file path=ppt/slides/_rels/slide116.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116.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116.xml"/><Relationship Id="rId6" Type="http://schemas.openxmlformats.org/officeDocument/2006/relationships/hyperlink" Target="http://dontchangethislink.peardeckmagic.zone/?eyJ0eXBlIjoiZ29vZ2xlLXNsaWRlcy1hZGRvbi1yZXNwb25zZS1mb290ZXIiLCJsYXN0RWRpdGVkQnkiOiIxMDgxMTg1MDQxNjYzNDkzODgwMTMiLCJwcmVzZW50YXRpb25JZCI6IjFxbHgzamdYbHZhSEZueTRMdmIyUWtjRHB0aHYwOW5CX3lRZmNNaHNyQ0k0IiwiY29udGVudElkIjoiY3VzdG9tLXJlc3BvbnNlLWZyZWVoYW5kRHJhd2luZyIsInNsaWRlSWQiOiJnMzkwZmJkNjM2Nl8zXzYxNyIsImNvbnRlbnRJbnN0YW5jZUlkIjoiMXFseDNqZ1hsdmFIRm55NEx2YjJRa2NEcHRodjA5bkJfeVFmY01oc3JDSTQvMzU3YTg2YzMtZWE2Yi00MDYxLWE0ZDgtMTNkMTkzMTc3YzFiIiwiYmlhIjp7Imluc3RhbGxhdGlvbkRvbWFpbiI6InBlYXJkZWNrLmNvbSIsImluc3RhbGxhdGlvblVzZXIiOiJjbGFpcmVAcGVhcmRlY2suY29tIiwiaW5zdGFsbGF0aW9uRGF0ZSI6MTU1NDQ4OTc0ODM1MCwiaW5zdGFsbGF0aW9uSWQiOiJiaWEtVjd3YUFMekRsVmZRR0tRYmk4c21IWkxUbFNTUGhOTXlNRE9CV1RBSyIsIm9yaWdpbmFsUHJlc2VudGF0aW9uSWQiOiIxcWx4M2pnWGx2YUhGbnk0THZiMlFrY0RwdGh2MDluQl95UWZjTWhzckNJNCJ9LCJzaGFyZUNvZGUiOiI2ZzVraWQifQ==pearId=magic-pear-metadata-identifier" TargetMode="External"/><Relationship Id="rId5" Type="http://schemas.openxmlformats.org/officeDocument/2006/relationships/image" Target="../media/image91.png"/><Relationship Id="rId4" Type="http://schemas.openxmlformats.org/officeDocument/2006/relationships/image" Target="../media/image78.png"/><Relationship Id="rId9" Type="http://schemas.openxmlformats.org/officeDocument/2006/relationships/hyperlink" Target="mailto:%7bmembres&#237;a@cinesOwl-ejemplo.com%7d" TargetMode="External"/></Relationships>
</file>

<file path=ppt/slides/_rels/slide117.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117.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117.xml"/><Relationship Id="rId6" Type="http://schemas.openxmlformats.org/officeDocument/2006/relationships/hyperlink" Target="http://dontchangethislink.peardeckmagic.zone/?eyJ0eXBlIjoiZ29vZ2xlLXNsaWRlcy1hZGRvbi1yZXNwb25zZS1mb290ZXIiLCJsYXN0RWRpdGVkQnkiOiIxMDgxMTg1MDQxNjYzNDkzODgwMTMiLCJwcmVzZW50YXRpb25JZCI6IjFxbHgzamdYbHZhSEZueTRMdmIyUWtjRHB0aHYwOW5CX3lRZmNNaHNyQ0k0IiwiY29udGVudElkIjoiY3VzdG9tLXJlc3BvbnNlLWZyZWVoYW5kRHJhd2luZyIsInNsaWRlSWQiOiJnMzkwZmJkNjM2Nl8zXzYzNCIsImNvbnRlbnRJbnN0YW5jZUlkIjoiMXFseDNqZ1hsdmFIRm55NEx2YjJRa2NEcHRodjA5bkJfeVFmY01oc3JDSTQvYmQ5ZWIzZTgtN2FlZC00ZTczLWFiZTMtOTkzOThkZWIzYTA5IiwiYmlhIjp7Imluc3RhbGxhdGlvbkRvbWFpbiI6InBlYXJkZWNrLmNvbSIsImluc3RhbGxhdGlvblVzZXIiOiJjbGFpcmVAcGVhcmRlY2suY29tIiwiaW5zdGFsbGF0aW9uRGF0ZSI6MTU1NDQ4OTc0ODM1MCwiaW5zdGFsbGF0aW9uSWQiOiJiaWEtVjd3YUFMekRsVmZRR0tRYmk4c21IWkxUbFNTUGhOTXlNRE9CV1RBSyIsIm9yaWdpbmFsUHJlc2VudGF0aW9uSWQiOiIxcWx4M2pnWGx2YUhGbnk0THZiMlFrY0RwdGh2MDluQl95UWZjTWhzckNJNCJ9LCJzaGFyZUNvZGUiOiI2ZzVraWQifQ==pearId=magic-pear-metadata-identifier" TargetMode="External"/><Relationship Id="rId5" Type="http://schemas.openxmlformats.org/officeDocument/2006/relationships/image" Target="../media/image92.png"/><Relationship Id="rId4" Type="http://schemas.openxmlformats.org/officeDocument/2006/relationships/image" Target="../media/image78.png"/></Relationships>
</file>

<file path=ppt/slides/_rels/slide118.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118.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118.xml"/><Relationship Id="rId6" Type="http://schemas.openxmlformats.org/officeDocument/2006/relationships/hyperlink" Target="http://dontchangethislink.peardeckmagic.zone/?eyJ0eXBlIjoiZ29vZ2xlLXNsaWRlcy1hZGRvbi1yZXNwb25zZS1mb290ZXIiLCJsYXN0RWRpdGVkQnkiOiIxMDgxMTg1MDQxNjYzNDkzODgwMTMiLCJwcmVzZW50YXRpb25JZCI6IjFxbHgzamdYbHZhSEZueTRMdmIyUWtjRHB0aHYwOW5CX3lRZmNNaHNyQ0k0IiwiY29udGVudElkIjoiY3VzdG9tLXJlc3BvbnNlLWZyZWVoYW5kRHJhd2luZyIsInNsaWRlSWQiOiJnMzkwZmJkNjM2Nl8zXzYzNCIsImNvbnRlbnRJbnN0YW5jZUlkIjoiMXFseDNqZ1hsdmFIRm55NEx2YjJRa2NEcHRodjA5bkJfeVFmY01oc3JDSTQvYmQ5ZWIzZTgtN2FlZC00ZTczLWFiZTMtOTkzOThkZWIzYTA5IiwiYmlhIjp7Imluc3RhbGxhdGlvbkRvbWFpbiI6InBlYXJkZWNrLmNvbSIsImluc3RhbGxhdGlvblVzZXIiOiJjbGFpcmVAcGVhcmRlY2suY29tIiwiaW5zdGFsbGF0aW9uRGF0ZSI6MTU1NDQ4OTc0ODM1MCwiaW5zdGFsbGF0aW9uSWQiOiJiaWEtVjd3YUFMekRsVmZRR0tRYmk4c21IWkxUbFNTUGhOTXlNRE9CV1RBSyIsIm9yaWdpbmFsUHJlc2VudGF0aW9uSWQiOiIxcWx4M2pnWGx2YUhGbnk0THZiMlFrY0RwdGh2MDluQl95UWZjTWhzckNJNCJ9LCJzaGFyZUNvZGUiOiI2ZzVraWQifQ==pearId=magic-pear-metadata-identifier" TargetMode="External"/><Relationship Id="rId5" Type="http://schemas.openxmlformats.org/officeDocument/2006/relationships/image" Target="../media/image92.png"/><Relationship Id="rId4" Type="http://schemas.openxmlformats.org/officeDocument/2006/relationships/image" Target="../media/image78.png"/></Relationships>
</file>

<file path=ppt/slides/_rels/slide119.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119.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119.xml"/><Relationship Id="rId6" Type="http://schemas.openxmlformats.org/officeDocument/2006/relationships/hyperlink" Target="http://dontchangethislink.peardeckmagic.zone/?eyJ0eXBlIjoiZ29vZ2xlLXNsaWRlcy1hZGRvbi1yZXNwb25zZS1mb290ZXIiLCJsYXN0RWRpdGVkQnkiOiIxMDgxMTg1MDQxNjYzNDkzODgwMTMiLCJwcmVzZW50YXRpb25JZCI6IjFxbHgzamdYbHZhSEZueTRMdmIyUWtjRHB0aHYwOW5CX3lRZmNNaHNyQ0k0IiwiY29udGVudElkIjoiY3VzdG9tLXJlc3BvbnNlLWZyZWVoYW5kRHJhd2luZyIsInNsaWRlSWQiOiJnMzkwZmJkNjM2Nl8zXzY1MSIsImNvbnRlbnRJbnN0YW5jZUlkIjoiMXFseDNqZ1hsdmFIRm55NEx2YjJRa2NEcHRodjA5bkJfeVFmY01oc3JDSTQvMjlhY2MzOGQtMTVkOC00OGYwLTkwYzEtMTRjNDA5ZDQyZGY5IiwiYmlhIjp7Imluc3RhbGxhdGlvbkRvbWFpbiI6InBlYXJkZWNrLmNvbSIsImluc3RhbGxhdGlvblVzZXIiOiJjbGFpcmVAcGVhcmRlY2suY29tIiwiaW5zdGFsbGF0aW9uRGF0ZSI6MTU1NDQ4OTc0ODM1MCwiaW5zdGFsbGF0aW9uSWQiOiJiaWEtVjd3YUFMekRsVmZRR0tRYmk4c21IWkxUbFNTUGhOTXlNRE9CV1RBSyIsIm9yaWdpbmFsUHJlc2VudGF0aW9uSWQiOiIxcWx4M2pnWGx2YUhGbnk0THZiMlFrY0RwdGh2MDluQl95UWZjTWhzckNJNCJ9LCJzaGFyZUNvZGUiOiI2ZzVraWQifQ==pearId=magic-pear-metadata-identifier" TargetMode="External"/><Relationship Id="rId5" Type="http://schemas.openxmlformats.org/officeDocument/2006/relationships/image" Target="../media/image93.png"/><Relationship Id="rId4" Type="http://schemas.openxmlformats.org/officeDocument/2006/relationships/image" Target="../media/image78.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7.xml"/><Relationship Id="rId1" Type="http://schemas.openxmlformats.org/officeDocument/2006/relationships/tags" Target="../tags/tag13.xml"/><Relationship Id="rId4" Type="http://schemas.openxmlformats.org/officeDocument/2006/relationships/image" Target="../media/image6.png"/></Relationships>
</file>

<file path=ppt/slides/_rels/slide120.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120.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120.xml"/><Relationship Id="rId6" Type="http://schemas.openxmlformats.org/officeDocument/2006/relationships/hyperlink" Target="http://dontchangethislink.peardeckmagic.zone/?eyJ0eXBlIjoiZ29vZ2xlLXNsaWRlcy1hZGRvbi1yZXNwb25zZS1mb290ZXIiLCJsYXN0RWRpdGVkQnkiOiIxMDgxMTg1MDQxNjYzNDkzODgwMTMiLCJwcmVzZW50YXRpb25JZCI6IjFxbHgzamdYbHZhSEZueTRMdmIyUWtjRHB0aHYwOW5CX3lRZmNNaHNyQ0k0IiwiY29udGVudElkIjoiY3VzdG9tLXJlc3BvbnNlLWZyZWVoYW5kRHJhd2luZyIsInNsaWRlSWQiOiJnMzkwZmJkNjM2Nl8zXzY1MSIsImNvbnRlbnRJbnN0YW5jZUlkIjoiMXFseDNqZ1hsdmFIRm55NEx2YjJRa2NEcHRodjA5bkJfeVFmY01oc3JDSTQvMjlhY2MzOGQtMTVkOC00OGYwLTkwYzEtMTRjNDA5ZDQyZGY5IiwiYmlhIjp7Imluc3RhbGxhdGlvbkRvbWFpbiI6InBlYXJkZWNrLmNvbSIsImluc3RhbGxhdGlvblVzZXIiOiJjbGFpcmVAcGVhcmRlY2suY29tIiwiaW5zdGFsbGF0aW9uRGF0ZSI6MTU1NDQ4OTc0ODM1MCwiaW5zdGFsbGF0aW9uSWQiOiJiaWEtVjd3YUFMekRsVmZRR0tRYmk4c21IWkxUbFNTUGhOTXlNRE9CV1RBSyIsIm9yaWdpbmFsUHJlc2VudGF0aW9uSWQiOiIxcWx4M2pnWGx2YUhGbnk0THZiMlFrY0RwdGh2MDluQl95UWZjTWhzckNJNCJ9LCJzaGFyZUNvZGUiOiI2ZzVraWQifQ==pearId=magic-pear-metadata-identifier" TargetMode="External"/><Relationship Id="rId5" Type="http://schemas.openxmlformats.org/officeDocument/2006/relationships/image" Target="../media/image93.png"/><Relationship Id="rId4" Type="http://schemas.openxmlformats.org/officeDocument/2006/relationships/image" Target="../media/image78.png"/></Relationships>
</file>

<file path=ppt/slides/_rels/slide121.xml.rels><?xml version="1.0" encoding="UTF-8" standalone="yes"?>
<Relationships xmlns="http://schemas.openxmlformats.org/package/2006/relationships"><Relationship Id="rId8" Type="http://schemas.openxmlformats.org/officeDocument/2006/relationships/hyperlink" Target="mailto:%7brobin@robin-hood--ejemplo.com%7d" TargetMode="External"/><Relationship Id="rId3" Type="http://schemas.openxmlformats.org/officeDocument/2006/relationships/notesSlide" Target="../notesSlides/notesSlide121.xml"/><Relationship Id="rId7" Type="http://schemas.openxmlformats.org/officeDocument/2006/relationships/hyperlink" Target="https://creativecommons.org/licenses/by/4.0/" TargetMode="External"/><Relationship Id="rId2" Type="http://schemas.openxmlformats.org/officeDocument/2006/relationships/slideLayout" Target="../slideLayouts/slideLayout17.xml"/><Relationship Id="rId1" Type="http://schemas.openxmlformats.org/officeDocument/2006/relationships/tags" Target="../tags/tag121.xml"/><Relationship Id="rId6" Type="http://schemas.openxmlformats.org/officeDocument/2006/relationships/hyperlink" Target="https://beinternetawesome.withgoogle.com/en_us/educators" TargetMode="External"/><Relationship Id="rId5" Type="http://schemas.openxmlformats.org/officeDocument/2006/relationships/hyperlink" Target="http://dontchangethislink.peardeckmagic.zone/?eyJ0eXBlIjoiZ29vZ2xlLXNsaWRlcy1hZGRvbi1yZXNwb25zZS1mb290ZXIiLCJsYXN0RWRpdGVkQnkiOiIxMDgxMTg1MDQxNjYzNDkzODgwMTMiLCJwcmVzZW50YXRpb25JZCI6IjFxbHgzamdYbHZhSEZueTRMdmIyUWtjRHB0aHYwOW5CX3lRZmNNaHNyQ0k0IiwiY29udGVudElkIjoiY3VzdG9tLXJlc3BvbnNlLWZyZWVoYW5kRHJhd2luZyIsInNsaWRlSWQiOiJnMzkwZmJkNjM2Nl8zXzY2OCIsImNvbnRlbnRJbnN0YW5jZUlkIjoiMXFseDNqZ1hsdmFIRm55NEx2YjJRa2NEcHRodjA5bkJfeVFmY01oc3JDSTQvMjIzYTExN2ItN2M3Zi00ZDUxLWE5NGMtNjk5ZDhmN2I3ZGZmIiwiYmlhIjp7Imluc3RhbGxhdGlvbkRvbWFpbiI6InBlYXJkZWNrLmNvbSIsImluc3RhbGxhdGlvblVzZXIiOiJjbGFpcmVAcGVhcmRlY2suY29tIiwiaW5zdGFsbGF0aW9uRGF0ZSI6MTU1NDQ4OTc0ODM1MCwiaW5zdGFsbGF0aW9uSWQiOiJiaWEtVjd3YUFMekRsVmZRR0tRYmk4c21IWkxUbFNTUGhOTXlNRE9CV1RBSyIsIm9yaWdpbmFsUHJlc2VudGF0aW9uSWQiOiIxcWx4M2pnWGx2YUhGbnk0THZiMlFrY0RwdGh2MDluQl95UWZjTWhzckNJNCJ9LCJzaGFyZUNvZGUiOiI2ZzVraWQifQ==pearId=magic-pear-metadata-identifier" TargetMode="External"/><Relationship Id="rId4" Type="http://schemas.openxmlformats.org/officeDocument/2006/relationships/image" Target="../media/image78.png"/></Relationships>
</file>

<file path=ppt/slides/_rels/slide122.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122.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122.xml"/><Relationship Id="rId6" Type="http://schemas.openxmlformats.org/officeDocument/2006/relationships/hyperlink" Target="http://dontchangethislink.peardeckmagic.zone/?eyJ0eXBlIjoiZ29vZ2xlLXNsaWRlcy1hZGRvbi1yZXNwb25zZS1mb290ZXIiLCJsYXN0RWRpdGVkQnkiOiIxMDgxMTg1MDQxNjYzNDkzODgwMTMiLCJwcmVzZW50YXRpb25JZCI6IjFxbHgzamdYbHZhSEZueTRMdmIyUWtjRHB0aHYwOW5CX3lRZmNNaHNyQ0k0IiwiY29udGVudElkIjoiY3VzdG9tLXJlc3BvbnNlLWZyZWVoYW5kRHJhd2luZyIsInNsaWRlSWQiOiJnMzkwZmJkNjM2Nl8zXzY2OCIsImNvbnRlbnRJbnN0YW5jZUlkIjoiMXFseDNqZ1hsdmFIRm55NEx2YjJRa2NEcHRodjA5bkJfeVFmY01oc3JDSTQvMjIzYTExN2ItN2M3Zi00ZDUxLWE5NGMtNjk5ZDhmN2I3ZGZmIiwiYmlhIjp7Imluc3RhbGxhdGlvbkRvbWFpbiI6InBlYXJkZWNrLmNvbSIsImluc3RhbGxhdGlvblVzZXIiOiJjbGFpcmVAcGVhcmRlY2suY29tIiwiaW5zdGFsbGF0aW9uRGF0ZSI6MTU1NDQ4OTc0ODM1MCwiaW5zdGFsbGF0aW9uSWQiOiJiaWEtVjd3YUFMekRsVmZRR0tRYmk4c21IWkxUbFNTUGhOTXlNRE9CV1RBSyIsIm9yaWdpbmFsUHJlc2VudGF0aW9uSWQiOiIxcWx4M2pnWGx2YUhGbnk0THZiMlFrY0RwdGh2MDluQl95UWZjTWhzckNJNCJ9LCJzaGFyZUNvZGUiOiI2ZzVraWQifQ==pearId=magic-pear-metadata-identifier" TargetMode="External"/><Relationship Id="rId5" Type="http://schemas.openxmlformats.org/officeDocument/2006/relationships/image" Target="../media/image94.png"/><Relationship Id="rId4" Type="http://schemas.openxmlformats.org/officeDocument/2006/relationships/image" Target="../media/image78.png"/><Relationship Id="rId9" Type="http://schemas.openxmlformats.org/officeDocument/2006/relationships/hyperlink" Target="mailto:%7brobin@robin-hood--ejemplo.com%7d" TargetMode="External"/></Relationships>
</file>

<file path=ppt/slides/_rels/slide123.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123.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123.xml"/><Relationship Id="rId6" Type="http://schemas.openxmlformats.org/officeDocument/2006/relationships/hyperlink" Target="http://dontchangethislink.peardeckmagic.zone/?eyJ0eXBlIjoiZ29vZ2xlLXNsaWRlcy1hZGRvbi1yZXNwb25zZS1mb290ZXIiLCJsYXN0RWRpdGVkQnkiOiIxMDgxMTg1MDQxNjYzNDkzODgwMTMiLCJwcmVzZW50YXRpb25JZCI6IjFxbHgzamdYbHZhSEZueTRMdmIyUWtjRHB0aHYwOW5CX3lRZmNNaHNyQ0k0IiwiY29udGVudElkIjoiY3VzdG9tLXJlc3BvbnNlLWZyZWVoYW5kRHJhd2luZyIsInNsaWRlSWQiOiJnMzkwZmJkNjM2Nl8zXzY4NSIsImNvbnRlbnRJbnN0YW5jZUlkIjoiMXFseDNqZ1hsdmFIRm55NEx2YjJRa2NEcHRodjA5bkJfeVFmY01oc3JDSTQvNjNhN2FlMDMtZDk2Zi00ZDgxLWE2MTEtZTgwYmFiOWZkODU3IiwiYmlhIjp7Imluc3RhbGxhdGlvbkRvbWFpbiI6InBlYXJkZWNrLmNvbSIsImluc3RhbGxhdGlvblVzZXIiOiJjbGFpcmVAcGVhcmRlY2suY29tIiwiaW5zdGFsbGF0aW9uRGF0ZSI6MTU1NDQ4OTc0ODM1MCwiaW5zdGFsbGF0aW9uSWQiOiJiaWEtVjd3YUFMekRsVmZRR0tRYmk4c21IWkxUbFNTUGhOTXlNRE9CV1RBSyIsIm9yaWdpbmFsUHJlc2VudGF0aW9uSWQiOiIxcWx4M2pnWGx2YUhGbnk0THZiMlFrY0RwdGh2MDluQl95UWZjTWhzckNJNCJ9LCJzaGFyZUNvZGUiOiI2ZzVraWQifQ==pearId=magic-pear-metadata-identifier" TargetMode="External"/><Relationship Id="rId5" Type="http://schemas.openxmlformats.org/officeDocument/2006/relationships/image" Target="../media/image95.png"/><Relationship Id="rId4" Type="http://schemas.openxmlformats.org/officeDocument/2006/relationships/image" Target="../media/image78.png"/></Relationships>
</file>

<file path=ppt/slides/_rels/slide124.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124.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124.xml"/><Relationship Id="rId6" Type="http://schemas.openxmlformats.org/officeDocument/2006/relationships/hyperlink" Target="http://dontchangethislink.peardeckmagic.zone/?eyJ0eXBlIjoiZ29vZ2xlLXNsaWRlcy1hZGRvbi1yZXNwb25zZS1mb290ZXIiLCJsYXN0RWRpdGVkQnkiOiIxMDgxMTg1MDQxNjYzNDkzODgwMTMiLCJwcmVzZW50YXRpb25JZCI6IjFxbHgzamdYbHZhSEZueTRMdmIyUWtjRHB0aHYwOW5CX3lRZmNNaHNyQ0k0IiwiY29udGVudElkIjoiY3VzdG9tLXJlc3BvbnNlLWZyZWVoYW5kRHJhd2luZyIsInNsaWRlSWQiOiJnMzkwZmJkNjM2Nl8zXzY4NSIsImNvbnRlbnRJbnN0YW5jZUlkIjoiMXFseDNqZ1hsdmFIRm55NEx2YjJRa2NEcHRodjA5bkJfeVFmY01oc3JDSTQvNjNhN2FlMDMtZDk2Zi00ZDgxLWE2MTEtZTgwYmFiOWZkODU3IiwiYmlhIjp7Imluc3RhbGxhdGlvbkRvbWFpbiI6InBlYXJkZWNrLmNvbSIsImluc3RhbGxhdGlvblVzZXIiOiJjbGFpcmVAcGVhcmRlY2suY29tIiwiaW5zdGFsbGF0aW9uRGF0ZSI6MTU1NDQ4OTc0ODM1MCwiaW5zdGFsbGF0aW9uSWQiOiJiaWEtVjd3YUFMekRsVmZRR0tRYmk4c21IWkxUbFNTUGhOTXlNRE9CV1RBSyIsIm9yaWdpbmFsUHJlc2VudGF0aW9uSWQiOiIxcWx4M2pnWGx2YUhGbnk0THZiMlFrY0RwdGh2MDluQl95UWZjTWhzckNJNCJ9LCJzaGFyZUNvZGUiOiI2ZzVraWQifQ==pearId=magic-pear-metadata-identifier" TargetMode="External"/><Relationship Id="rId5" Type="http://schemas.openxmlformats.org/officeDocument/2006/relationships/image" Target="../media/image95.png"/><Relationship Id="rId4" Type="http://schemas.openxmlformats.org/officeDocument/2006/relationships/image" Target="../media/image78.png"/></Relationships>
</file>

<file path=ppt/slides/_rels/slide125.xml.rels><?xml version="1.0" encoding="UTF-8" standalone="yes"?>
<Relationships xmlns="http://schemas.openxmlformats.org/package/2006/relationships"><Relationship Id="rId3" Type="http://schemas.openxmlformats.org/officeDocument/2006/relationships/notesSlide" Target="../notesSlides/notesSlide125.xml"/><Relationship Id="rId2" Type="http://schemas.openxmlformats.org/officeDocument/2006/relationships/slideLayout" Target="../slideLayouts/slideLayout17.xml"/><Relationship Id="rId1" Type="http://schemas.openxmlformats.org/officeDocument/2006/relationships/tags" Target="../tags/tag125.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hyperlink" Target="http://dontchangethislink.peardeckmagic.zone?eyJ0eXBlIjoiZ29vZ2xlLXNsaWRlcy1hZGRvbi1yZXNwb25zZS1mb290ZXIiLCJsYXN0RWRpdGVkQnkiOiIxMDgxMTg1MDQxNjYzNDkzODgwMTMiLCJwcmVzZW50YXRpb25JZCI6IjFxbHgzamdYbHZhSEZueTRMdmIyUWtjRHB0aHYwOW5CX3lRZmNNaHNyQ0k0IiwiY29udGVudElkIjoiY3VzdG9tLXJlc3BvbnNlLW11bHRpcGxlQ2hvaWNlIiwic2xpZGVJZCI6ImczOTBmYmQ2MzY2XzNfMjAzIiwiY29udGVudEluc3RhbmNlSWQiOiIxcWx4M2pnWGx2YUhGbnk0THZiMlFrY0RwdGh2MDluQl95UWZjTWhzckNJNC8yYTgxMmE0Zi04MjAwLTQ5YmMtYmUzMi05ODBiNjc2OTBhMTEiLCJiaWEiOnsiaW5zdGFsbGF0aW9uRG9tYWluIjoicGVhcmRlY2suY29tIiwiaW5zdGFsbGF0aW9uVXNlciI6ImNsYWlyZUBwZWFyZGVjay5jb20iLCJpbnN0YWxsYXRpb25EYXRlIjoxNTU0NDg5NzQ4MzUwLCJpbnN0YWxsYXRpb25JZCI6ImJpYS1WN3dhQUx6RGxWZlFHS1FiaThzbUhaTFRsU1NQaE5NeU1ET0JXVEFLIiwib3JpZ2luYWxQcmVzZW50YXRpb25JZCI6IjFxbHgzamdYbHZhSEZueTRMdmIyUWtjRHB0aHYwOW5CX3lRZmNNaHNyQ0k0In0sInNoYXJlQ29kZSI6IjZnNWtpZCJ9pearId=magic-pear-metadata-identifier" TargetMode="External"/></Relationships>
</file>

<file path=ppt/slides/_rels/slide126.xml.rels><?xml version="1.0" encoding="UTF-8" standalone="yes"?>
<Relationships xmlns="http://schemas.openxmlformats.org/package/2006/relationships"><Relationship Id="rId3" Type="http://schemas.openxmlformats.org/officeDocument/2006/relationships/notesSlide" Target="../notesSlides/notesSlide126.xml"/><Relationship Id="rId7" Type="http://schemas.openxmlformats.org/officeDocument/2006/relationships/hyperlink" Target="https://creativecommons.org/licenses/by/4.0/" TargetMode="External"/><Relationship Id="rId2" Type="http://schemas.openxmlformats.org/officeDocument/2006/relationships/slideLayout" Target="../slideLayouts/slideLayout17.xml"/><Relationship Id="rId1" Type="http://schemas.openxmlformats.org/officeDocument/2006/relationships/tags" Target="../tags/tag126.xml"/><Relationship Id="rId6" Type="http://schemas.openxmlformats.org/officeDocument/2006/relationships/hyperlink" Target="https://beinternetawesome.withgoogle.com/en_us/educators" TargetMode="External"/><Relationship Id="rId5" Type="http://schemas.openxmlformats.org/officeDocument/2006/relationships/hyperlink" Target="http://dontchangethislink.peardeckmagic.zone?eyJ0eXBlIjoiYmlhLWluc3RhbGxlZCIsImxhc3RFZGl0ZWRCeSI6IjEwOTI2ODYzNDE1NzA5ODczMjcyMiIsImNvbnRlbnRJbnN0YW5jZUlkIjoiYmlhLXNsaWRlL2R5cjBzQTFaZGtsSlJhOHdnTGNiNW9zV2ZjWUZNZWVwNlVidzZ1dXoiLCJiaWEiOnsiaW5zdGFsbGF0aW9uRG9tYWluIjoicGVhcmRlY2suY29tIiwiaW5zdGFsbGF0aW9uVXNlciI6ImNsYWlyZUBwZWFyZGVjay5jb20iLCJpbnN0YWxsYXRpb25EYXRlIjoxNTU0NDg5NzQ4MzUwLCJpbnN0YWxsYXRpb25JZCI6ImJpYS1WN3dhQUx6RGxWZlFHS1FiaThzbUhaTFRsU1NQaE5NeU1ET0JXVEFLIiwib3JpZ2luYWxQcmVzZW50YXRpb25JZCI6IjFxbHgzamdYbHZhSEZueTRMdmIyUWtjRHB0aHYwOW5CX3lRZmNNaHNyQ0k0In0sInByZXNlbnRhdGlvbklkIjoiMXFseDNqZ1hsdmFIRm55NEx2YjJRa2NEcHRodjA5bkJfeVFmY01oc3JDSTQiLCJzaGFyZUNvZGUiOiI2ZzVraWQifQ==pearId=magic-pear-metadata-identifier" TargetMode="External"/><Relationship Id="rId4" Type="http://schemas.openxmlformats.org/officeDocument/2006/relationships/image" Target="../media/image67.png"/></Relationships>
</file>

<file path=ppt/slides/_rels/slide127.xml.rels><?xml version="1.0" encoding="UTF-8" standalone="yes"?>
<Relationships xmlns="http://schemas.openxmlformats.org/package/2006/relationships"><Relationship Id="rId3" Type="http://schemas.openxmlformats.org/officeDocument/2006/relationships/notesSlide" Target="../notesSlides/notesSlide127.xml"/><Relationship Id="rId2" Type="http://schemas.openxmlformats.org/officeDocument/2006/relationships/slideLayout" Target="../slideLayouts/slideLayout17.xml"/><Relationship Id="rId1" Type="http://schemas.openxmlformats.org/officeDocument/2006/relationships/tags" Target="../tags/tag127.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hyperlink" Target="http://dontchangethislink.peardeckmagic.zone?eyJ0eXBlIjoiYmlhLWluc3RhbGxlZCIsImxhc3RFZGl0ZWRCeSI6IjEwOTI2ODYzNDE1NzA5ODczMjcyMiIsImNvbnRlbnRJbnN0YW5jZUlkIjoiYmlhLXNsaWRlLzhWQ3lLOFViYTdReTRWRzdYWk1vdkV0SkNqcjd2RXM2WlF0VlRKNXYiLCJiaWEiOnsiaW5zdGFsbGF0aW9uRG9tYWluIjoicGVhcmRlY2suY29tIiwiaW5zdGFsbGF0aW9uVXNlciI6ImNsYWlyZUBwZWFyZGVjay5jb20iLCJpbnN0YWxsYXRpb25EYXRlIjoxNTU0NDg5NzQ4MzUwLCJpbnN0YWxsYXRpb25JZCI6ImJpYS1WN3dhQUx6RGxWZlFHS1FiaThzbUhaTFRsU1NQaE5NeU1ET0JXVEFLIiwib3JpZ2luYWxQcmVzZW50YXRpb25JZCI6IjFxbHgzamdYbHZhSEZueTRMdmIyUWtjRHB0aHYwOW5CX3lRZmNNaHNyQ0k0In0sInByZXNlbnRhdGlvbklkIjoiMXFseDNqZ1hsdmFIRm55NEx2YjJRa2NEcHRodjA5bkJfeVFmY01oc3JDSTQiLCJzaGFyZUNvZGUiOiI2ZzVraWQifQ==pearId=magic-pear-metadata-identifier" TargetMode="External"/></Relationships>
</file>

<file path=ppt/slides/_rels/slide128.xml.rels><?xml version="1.0" encoding="UTF-8" standalone="yes"?>
<Relationships xmlns="http://schemas.openxmlformats.org/package/2006/relationships"><Relationship Id="rId3" Type="http://schemas.openxmlformats.org/officeDocument/2006/relationships/notesSlide" Target="../notesSlides/notesSlide128.xml"/><Relationship Id="rId2" Type="http://schemas.openxmlformats.org/officeDocument/2006/relationships/slideLayout" Target="../slideLayouts/slideLayout17.xml"/><Relationship Id="rId1" Type="http://schemas.openxmlformats.org/officeDocument/2006/relationships/tags" Target="../tags/tag128.xml"/></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129.xml"/><Relationship Id="rId2" Type="http://schemas.openxmlformats.org/officeDocument/2006/relationships/slideLayout" Target="../slideLayouts/slideLayout1.xml"/><Relationship Id="rId1" Type="http://schemas.openxmlformats.org/officeDocument/2006/relationships/tags" Target="../tags/tag129.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4.xml"/><Relationship Id="rId1" Type="http://schemas.openxmlformats.org/officeDocument/2006/relationships/tags" Target="../tags/tag14.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7.xml"/><Relationship Id="rId1" Type="http://schemas.openxmlformats.org/officeDocument/2006/relationships/tags" Target="../tags/tag15.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7.xml"/><Relationship Id="rId1" Type="http://schemas.openxmlformats.org/officeDocument/2006/relationships/tags" Target="../tags/tag16.xml"/><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7.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7.xml"/><Relationship Id="rId1" Type="http://schemas.openxmlformats.org/officeDocument/2006/relationships/tags" Target="../tags/tag18.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7.xml"/><Relationship Id="rId1" Type="http://schemas.openxmlformats.org/officeDocument/2006/relationships/tags" Target="../tags/tag19.xml"/><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7.xml"/><Relationship Id="rId1" Type="http://schemas.openxmlformats.org/officeDocument/2006/relationships/tags" Target="../tags/tag20.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7.xml"/><Relationship Id="rId1" Type="http://schemas.openxmlformats.org/officeDocument/2006/relationships/tags" Target="../tags/tag3.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7.xml"/><Relationship Id="rId1" Type="http://schemas.openxmlformats.org/officeDocument/2006/relationships/tags" Target="../tags/tag21.xml"/><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7.xml"/><Relationship Id="rId1" Type="http://schemas.openxmlformats.org/officeDocument/2006/relationships/tags" Target="../tags/tag22.xml"/><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7.xml"/><Relationship Id="rId1" Type="http://schemas.openxmlformats.org/officeDocument/2006/relationships/tags" Target="../tags/tag23.xml"/><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7.xml"/><Relationship Id="rId1" Type="http://schemas.openxmlformats.org/officeDocument/2006/relationships/tags" Target="../tags/tag24.xml"/><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7.xml"/><Relationship Id="rId1" Type="http://schemas.openxmlformats.org/officeDocument/2006/relationships/tags" Target="../tags/tag25.xml"/><Relationship Id="rId4" Type="http://schemas.openxmlformats.org/officeDocument/2006/relationships/image" Target="../media/image10.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7.xml"/><Relationship Id="rId1" Type="http://schemas.openxmlformats.org/officeDocument/2006/relationships/tags" Target="../tags/tag26.xml"/><Relationship Id="rId4" Type="http://schemas.openxmlformats.org/officeDocument/2006/relationships/image" Target="../media/image11.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7.xml"/><Relationship Id="rId1" Type="http://schemas.openxmlformats.org/officeDocument/2006/relationships/tags" Target="../tags/tag27.xml"/><Relationship Id="rId4" Type="http://schemas.openxmlformats.org/officeDocument/2006/relationships/image" Target="../media/image12.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7.xml"/><Relationship Id="rId1" Type="http://schemas.openxmlformats.org/officeDocument/2006/relationships/tags" Target="../tags/tag28.xml"/><Relationship Id="rId4" Type="http://schemas.openxmlformats.org/officeDocument/2006/relationships/image" Target="../media/image12.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7.xml"/><Relationship Id="rId1" Type="http://schemas.openxmlformats.org/officeDocument/2006/relationships/tags" Target="../tags/tag29.xml"/><Relationship Id="rId4" Type="http://schemas.openxmlformats.org/officeDocument/2006/relationships/image" Target="../media/image13.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7.xml"/><Relationship Id="rId1" Type="http://schemas.openxmlformats.org/officeDocument/2006/relationships/tags" Target="../tags/tag3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7.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7.xml"/><Relationship Id="rId1" Type="http://schemas.openxmlformats.org/officeDocument/2006/relationships/tags" Target="../tags/tag3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tags" Target="../tags/tag3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tags" Target="../tags/tag3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tags" Target="../tags/tag3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7.xml"/><Relationship Id="rId1" Type="http://schemas.openxmlformats.org/officeDocument/2006/relationships/tags" Target="../tags/tag35.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7.xml"/><Relationship Id="rId1" Type="http://schemas.openxmlformats.org/officeDocument/2006/relationships/tags" Target="../tags/tag36.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7.xml"/><Relationship Id="rId1" Type="http://schemas.openxmlformats.org/officeDocument/2006/relationships/tags" Target="../tags/tag37.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7.xml"/><Relationship Id="rId1" Type="http://schemas.openxmlformats.org/officeDocument/2006/relationships/tags" Target="../tags/tag38.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7.xml"/><Relationship Id="rId1" Type="http://schemas.openxmlformats.org/officeDocument/2006/relationships/tags" Target="../tags/tag39.xml"/><Relationship Id="rId4" Type="http://schemas.openxmlformats.org/officeDocument/2006/relationships/image" Target="../media/image14.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7.xml"/><Relationship Id="rId1" Type="http://schemas.openxmlformats.org/officeDocument/2006/relationships/tags" Target="../tags/tag40.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7.xml"/><Relationship Id="rId1" Type="http://schemas.openxmlformats.org/officeDocument/2006/relationships/tags" Target="../tags/tag5.xml"/><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png"/><Relationship Id="rId18" Type="http://schemas.openxmlformats.org/officeDocument/2006/relationships/image" Target="../media/image28.png"/><Relationship Id="rId26" Type="http://schemas.openxmlformats.org/officeDocument/2006/relationships/image" Target="../media/image36.png"/><Relationship Id="rId39" Type="http://schemas.openxmlformats.org/officeDocument/2006/relationships/image" Target="../media/image49.png"/><Relationship Id="rId3" Type="http://schemas.openxmlformats.org/officeDocument/2006/relationships/hyperlink" Target="https://www.flaticon.com/authors/freepik" TargetMode="External"/><Relationship Id="rId21" Type="http://schemas.openxmlformats.org/officeDocument/2006/relationships/image" Target="../media/image31.png"/><Relationship Id="rId34" Type="http://schemas.openxmlformats.org/officeDocument/2006/relationships/image" Target="../media/image44.png"/><Relationship Id="rId7" Type="http://schemas.openxmlformats.org/officeDocument/2006/relationships/image" Target="../media/image17.png"/><Relationship Id="rId12" Type="http://schemas.openxmlformats.org/officeDocument/2006/relationships/image" Target="../media/image22.png"/><Relationship Id="rId17" Type="http://schemas.openxmlformats.org/officeDocument/2006/relationships/image" Target="../media/image27.png"/><Relationship Id="rId25" Type="http://schemas.openxmlformats.org/officeDocument/2006/relationships/image" Target="../media/image35.png"/><Relationship Id="rId33" Type="http://schemas.openxmlformats.org/officeDocument/2006/relationships/image" Target="../media/image43.png"/><Relationship Id="rId38" Type="http://schemas.openxmlformats.org/officeDocument/2006/relationships/image" Target="../media/image48.png"/><Relationship Id="rId2" Type="http://schemas.openxmlformats.org/officeDocument/2006/relationships/notesSlide" Target="../notesSlides/notesSlide40.xml"/><Relationship Id="rId16" Type="http://schemas.openxmlformats.org/officeDocument/2006/relationships/image" Target="../media/image26.png"/><Relationship Id="rId20" Type="http://schemas.openxmlformats.org/officeDocument/2006/relationships/image" Target="../media/image30.png"/><Relationship Id="rId29" Type="http://schemas.openxmlformats.org/officeDocument/2006/relationships/image" Target="../media/image39.png"/><Relationship Id="rId1" Type="http://schemas.openxmlformats.org/officeDocument/2006/relationships/slideLayout" Target="../slideLayouts/slideLayout3.xml"/><Relationship Id="rId6" Type="http://schemas.openxmlformats.org/officeDocument/2006/relationships/image" Target="../media/image16.png"/><Relationship Id="rId11" Type="http://schemas.openxmlformats.org/officeDocument/2006/relationships/image" Target="../media/image21.png"/><Relationship Id="rId24" Type="http://schemas.openxmlformats.org/officeDocument/2006/relationships/image" Target="../media/image34.png"/><Relationship Id="rId32" Type="http://schemas.openxmlformats.org/officeDocument/2006/relationships/image" Target="../media/image42.png"/><Relationship Id="rId37" Type="http://schemas.openxmlformats.org/officeDocument/2006/relationships/image" Target="../media/image47.png"/><Relationship Id="rId5" Type="http://schemas.openxmlformats.org/officeDocument/2006/relationships/image" Target="../media/image15.png"/><Relationship Id="rId15" Type="http://schemas.openxmlformats.org/officeDocument/2006/relationships/image" Target="../media/image25.png"/><Relationship Id="rId23" Type="http://schemas.openxmlformats.org/officeDocument/2006/relationships/image" Target="../media/image33.png"/><Relationship Id="rId28" Type="http://schemas.openxmlformats.org/officeDocument/2006/relationships/image" Target="../media/image38.png"/><Relationship Id="rId36" Type="http://schemas.openxmlformats.org/officeDocument/2006/relationships/image" Target="../media/image46.png"/><Relationship Id="rId10" Type="http://schemas.openxmlformats.org/officeDocument/2006/relationships/image" Target="../media/image20.png"/><Relationship Id="rId19" Type="http://schemas.openxmlformats.org/officeDocument/2006/relationships/image" Target="../media/image29.png"/><Relationship Id="rId31" Type="http://schemas.openxmlformats.org/officeDocument/2006/relationships/image" Target="../media/image41.png"/><Relationship Id="rId4" Type="http://schemas.openxmlformats.org/officeDocument/2006/relationships/hyperlink" Target="http://www.flaticon.com" TargetMode="External"/><Relationship Id="rId9" Type="http://schemas.openxmlformats.org/officeDocument/2006/relationships/image" Target="../media/image19.png"/><Relationship Id="rId14" Type="http://schemas.openxmlformats.org/officeDocument/2006/relationships/image" Target="../media/image24.png"/><Relationship Id="rId22" Type="http://schemas.openxmlformats.org/officeDocument/2006/relationships/image" Target="../media/image32.png"/><Relationship Id="rId27" Type="http://schemas.openxmlformats.org/officeDocument/2006/relationships/image" Target="../media/image37.png"/><Relationship Id="rId30" Type="http://schemas.openxmlformats.org/officeDocument/2006/relationships/image" Target="../media/image40.png"/><Relationship Id="rId35" Type="http://schemas.openxmlformats.org/officeDocument/2006/relationships/image" Target="../media/image45.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7.xml"/><Relationship Id="rId1" Type="http://schemas.openxmlformats.org/officeDocument/2006/relationships/tags" Target="../tags/tag41.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7.xml"/><Relationship Id="rId1" Type="http://schemas.openxmlformats.org/officeDocument/2006/relationships/tags" Target="../tags/tag42.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7.xml"/><Relationship Id="rId1" Type="http://schemas.openxmlformats.org/officeDocument/2006/relationships/tags" Target="../tags/tag43.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7.xml"/><Relationship Id="rId1" Type="http://schemas.openxmlformats.org/officeDocument/2006/relationships/tags" Target="../tags/tag44.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7.xml"/><Relationship Id="rId1" Type="http://schemas.openxmlformats.org/officeDocument/2006/relationships/tags" Target="../tags/tag45.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7.xml"/><Relationship Id="rId1" Type="http://schemas.openxmlformats.org/officeDocument/2006/relationships/tags" Target="../tags/tag46.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7.xml"/><Relationship Id="rId1" Type="http://schemas.openxmlformats.org/officeDocument/2006/relationships/tags" Target="../tags/tag47.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7.xml"/><Relationship Id="rId1" Type="http://schemas.openxmlformats.org/officeDocument/2006/relationships/tags" Target="../tags/tag48.xml"/><Relationship Id="rId4" Type="http://schemas.openxmlformats.org/officeDocument/2006/relationships/hyperlink" Target="http://bit.ly/tsmfacts" TargetMode="Externa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3.xml"/><Relationship Id="rId1" Type="http://schemas.openxmlformats.org/officeDocument/2006/relationships/tags" Target="../tags/tag49.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7.xml"/><Relationship Id="rId1" Type="http://schemas.openxmlformats.org/officeDocument/2006/relationships/tags" Target="../tags/tag50.xml"/><Relationship Id="rId4" Type="http://schemas.openxmlformats.org/officeDocument/2006/relationships/hyperlink" Target="http://bit.ly/tsmadvice" TargetMode="Externa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3.xml"/><Relationship Id="rId1" Type="http://schemas.openxmlformats.org/officeDocument/2006/relationships/tags" Target="../tags/tag51.xml"/></Relationships>
</file>

<file path=ppt/slides/_rels/slide52.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notesSlide" Target="../notesSlides/notesSlide52.xml"/><Relationship Id="rId7" Type="http://schemas.openxmlformats.org/officeDocument/2006/relationships/hyperlink" Target="https://en.wikipedia.org/wiki/Microsoft_Teams" TargetMode="External"/><Relationship Id="rId2" Type="http://schemas.openxmlformats.org/officeDocument/2006/relationships/slideLayout" Target="../slideLayouts/slideLayout3.xml"/><Relationship Id="rId1" Type="http://schemas.openxmlformats.org/officeDocument/2006/relationships/tags" Target="../tags/tag52.xml"/><Relationship Id="rId6" Type="http://schemas.openxmlformats.org/officeDocument/2006/relationships/image" Target="../media/image51.png"/><Relationship Id="rId5" Type="http://schemas.openxmlformats.org/officeDocument/2006/relationships/hyperlink" Target="https://commons.wikimedia.org/wiki/File:Google_Meet_icon_(2020).svg" TargetMode="External"/><Relationship Id="rId4" Type="http://schemas.openxmlformats.org/officeDocument/2006/relationships/image" Target="../media/image50.png"/><Relationship Id="rId9" Type="http://schemas.openxmlformats.org/officeDocument/2006/relationships/hyperlink" Target="https://keeplearning.ubc.ca/faq/" TargetMode="Externa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7.xml"/><Relationship Id="rId1" Type="http://schemas.openxmlformats.org/officeDocument/2006/relationships/tags" Target="../tags/tag53.xml"/><Relationship Id="rId4" Type="http://schemas.openxmlformats.org/officeDocument/2006/relationships/hyperlink" Target="https://zoom.com/j/1605585892?pwd=bmVmcTRFaFVQaUxyNDhpVmlNUUo4QT09" TargetMode="Externa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7.xml"/><Relationship Id="rId1" Type="http://schemas.openxmlformats.org/officeDocument/2006/relationships/tags" Target="../tags/tag54.xml"/><Relationship Id="rId5" Type="http://schemas.openxmlformats.org/officeDocument/2006/relationships/image" Target="../media/image54.png"/><Relationship Id="rId4" Type="http://schemas.openxmlformats.org/officeDocument/2006/relationships/image" Target="../media/image53.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7.xml"/><Relationship Id="rId1" Type="http://schemas.openxmlformats.org/officeDocument/2006/relationships/tags" Target="../tags/tag55.xml"/><Relationship Id="rId5" Type="http://schemas.openxmlformats.org/officeDocument/2006/relationships/image" Target="../media/image56.png"/><Relationship Id="rId4" Type="http://schemas.openxmlformats.org/officeDocument/2006/relationships/image" Target="../media/image55.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3.xml"/><Relationship Id="rId1" Type="http://schemas.openxmlformats.org/officeDocument/2006/relationships/tags" Target="../tags/tag56.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3.xml"/><Relationship Id="rId1" Type="http://schemas.openxmlformats.org/officeDocument/2006/relationships/tags" Target="../tags/tag57.xml"/><Relationship Id="rId5" Type="http://schemas.openxmlformats.org/officeDocument/2006/relationships/image" Target="../media/image58.svg"/><Relationship Id="rId4" Type="http://schemas.openxmlformats.org/officeDocument/2006/relationships/image" Target="../media/image57.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3.xml"/><Relationship Id="rId1" Type="http://schemas.openxmlformats.org/officeDocument/2006/relationships/tags" Target="../tags/tag58.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7.xml"/><Relationship Id="rId1" Type="http://schemas.openxmlformats.org/officeDocument/2006/relationships/tags" Target="../tags/tag59.xml"/><Relationship Id="rId4" Type="http://schemas.openxmlformats.org/officeDocument/2006/relationships/image" Target="../media/image58.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7.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7.xml"/><Relationship Id="rId1" Type="http://schemas.openxmlformats.org/officeDocument/2006/relationships/tags" Target="../tags/tag60.xml"/><Relationship Id="rId4" Type="http://schemas.openxmlformats.org/officeDocument/2006/relationships/image" Target="../media/image58.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7.xml"/><Relationship Id="rId1" Type="http://schemas.openxmlformats.org/officeDocument/2006/relationships/tags" Target="../tags/tag61.xml"/><Relationship Id="rId4" Type="http://schemas.openxmlformats.org/officeDocument/2006/relationships/image" Target="../media/image59.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17.xml"/><Relationship Id="rId1" Type="http://schemas.openxmlformats.org/officeDocument/2006/relationships/tags" Target="../tags/tag62.xml"/><Relationship Id="rId4" Type="http://schemas.openxmlformats.org/officeDocument/2006/relationships/image" Target="../media/image60.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7.xml"/><Relationship Id="rId1" Type="http://schemas.openxmlformats.org/officeDocument/2006/relationships/tags" Target="../tags/tag63.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3.xml"/><Relationship Id="rId1" Type="http://schemas.openxmlformats.org/officeDocument/2006/relationships/tags" Target="../tags/tag64.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17.xml"/><Relationship Id="rId1" Type="http://schemas.openxmlformats.org/officeDocument/2006/relationships/tags" Target="../tags/tag65.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xml"/><Relationship Id="rId1" Type="http://schemas.openxmlformats.org/officeDocument/2006/relationships/tags" Target="../tags/tag66.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17.xml"/><Relationship Id="rId1" Type="http://schemas.openxmlformats.org/officeDocument/2006/relationships/tags" Target="../tags/tag67.xml"/><Relationship Id="rId4" Type="http://schemas.openxmlformats.org/officeDocument/2006/relationships/image" Target="../media/image3.pn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3.xml"/><Relationship Id="rId1" Type="http://schemas.openxmlformats.org/officeDocument/2006/relationships/tags" Target="../tags/tag68.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17.xml"/><Relationship Id="rId1" Type="http://schemas.openxmlformats.org/officeDocument/2006/relationships/tags" Target="../tags/tag69.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7.xml"/><Relationship Id="rId1" Type="http://schemas.openxmlformats.org/officeDocument/2006/relationships/tags" Target="../tags/tag8.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17.xml"/><Relationship Id="rId1" Type="http://schemas.openxmlformats.org/officeDocument/2006/relationships/tags" Target="../tags/tag70.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17.xml"/><Relationship Id="rId1" Type="http://schemas.openxmlformats.org/officeDocument/2006/relationships/tags" Target="../tags/tag71.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7" Type="http://schemas.openxmlformats.org/officeDocument/2006/relationships/hyperlink" Target="https://creativecommons.org/licenses/by/4.0/" TargetMode="External"/><Relationship Id="rId2" Type="http://schemas.openxmlformats.org/officeDocument/2006/relationships/slideLayout" Target="../slideLayouts/slideLayout17.xml"/><Relationship Id="rId1" Type="http://schemas.openxmlformats.org/officeDocument/2006/relationships/tags" Target="../tags/tag72.xml"/><Relationship Id="rId6" Type="http://schemas.openxmlformats.org/officeDocument/2006/relationships/hyperlink" Target="https://beinternetawesome.withgoogle.com/en_us/educators" TargetMode="External"/><Relationship Id="rId5" Type="http://schemas.openxmlformats.org/officeDocument/2006/relationships/hyperlink" Target="http://dontchangethislink.peardeckmagic.zone?eyJ0eXBlIjoiZ29vZ2xlLXNsaWRlcy1hZGRvbi1yZXNwb25zZS1mb290ZXIiLCJsYXN0RWRpdGVkQnkiOiIxMDgxMTg1MDQxNjYzNDkzODgwMTMiLCJwcmVzZW50YXRpb25JZCI6IjFFT2F4bjVPN2VuS20yTTN4VkoxS2YwVlJLOWt4cnoxQW5pbjdvVjdmSWM4IiwiY29udGVudElkIjoiY3VzdG9tLXJlc3BvbnNlLWZyZWVSZXNwb25zZS10ZXh0Iiwic2xpZGVJZCI6ImczOGY0OTQ2ZTMwXzJfMjY1IiwiY29udGVudEluc3RhbmNlSWQiOiIxRU9heG41TzdlbkttMk0zeFZKMUtmMFZSSzlreHJ6MUFuaW43b1Y3ZkljOC8wYzg4MmFhMy1lM2VmLTQyMjAtOTExNC0zMmJjN2ExODMyNmYifQ==pearId=magic-pear-metadata-identifier" TargetMode="External"/><Relationship Id="rId4" Type="http://schemas.openxmlformats.org/officeDocument/2006/relationships/image" Target="../media/image61.png"/></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7" Type="http://schemas.openxmlformats.org/officeDocument/2006/relationships/hyperlink" Target="https://creativecommons.org/licenses/by/4.0/" TargetMode="External"/><Relationship Id="rId2" Type="http://schemas.openxmlformats.org/officeDocument/2006/relationships/slideLayout" Target="../slideLayouts/slideLayout17.xml"/><Relationship Id="rId1" Type="http://schemas.openxmlformats.org/officeDocument/2006/relationships/tags" Target="../tags/tag73.xml"/><Relationship Id="rId6" Type="http://schemas.openxmlformats.org/officeDocument/2006/relationships/hyperlink" Target="https://beinternetawesome.withgoogle.com/en_us/educators" TargetMode="External"/><Relationship Id="rId5" Type="http://schemas.openxmlformats.org/officeDocument/2006/relationships/hyperlink" Target="http://dontchangethislink.peardeckmagic.zone?eyJ0eXBlIjoiZ29vZ2xlLXNsaWRlcy1hZGRvbi1yZXNwb25zZS1mb290ZXIiLCJsYXN0RWRpdGVkQnkiOiIxMDgxMTg1MDQxNjYzNDkzODgwMTMiLCJwcmVzZW50YXRpb25JZCI6IjFFT2F4bjVPN2VuS20yTTN4VkoxS2YwVlJLOWt4cnoxQW5pbjdvVjdmSWM4IiwiY29udGVudElkIjoiY3VzdG9tLXJlc3BvbnNlLWZyZWVSZXNwb25zZS10ZXh0Iiwic2xpZGVJZCI6ImczOGY0OTQ2ZTMwXzJfMzg2IiwiY29udGVudEluc3RhbmNlSWQiOiIxRU9heG41TzdlbkttMk0zeFZKMUtmMFZSSzlreHJ6MUFuaW43b1Y3ZkljOC8yMTYwZmNlMS05YmM5LTQ4MDAtOWI1NC0xZmIwNTM3OWQ3ZDYifQ==pearId=magic-pear-metadata-identifier" TargetMode="External"/><Relationship Id="rId4" Type="http://schemas.openxmlformats.org/officeDocument/2006/relationships/image" Target="../media/image61.png"/></Relationships>
</file>

<file path=ppt/slides/_rels/slide74.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74.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74.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17.xml"/><Relationship Id="rId1" Type="http://schemas.openxmlformats.org/officeDocument/2006/relationships/tags" Target="../tags/tag75.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17.xml"/><Relationship Id="rId1" Type="http://schemas.openxmlformats.org/officeDocument/2006/relationships/tags" Target="../tags/tag76.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hyperlink" Target="http://dontchangethislink.peardeckmagic.zone?eyJ0eXBlIjoiZ29vZ2xlLXNsaWRlcy1hZGRvbi1yZXNwb25zZS1mb290ZXIiLCJsYXN0RWRpdGVkQnkiOiIxMDgxMTg1MDQxNjYzNDkzODgwMTMiLCJwcmVzZW50YXRpb25JZCI6IjFFT2F4bjVPN2VuS20yTTN4VkoxS2YwVlJLOWt4cnoxQW5pbjdvVjdmSWM4IiwiY29udGVudElkIjoiY3VzdG9tLXJlc3BvbnNlLWZyZWVoYW5kRHJhd2luZyIsInNsaWRlSWQiOiJnMzhmNDk0NmUzMF8yXzY0NyIsImNvbnRlbnRJbnN0YW5jZUlkIjoiMUVPYXhuNU83ZW5LbTJNM3hWSjFLZjBWUks5a3hyejFBbmluN29WN2ZJYzgvMzJjMDM0MTAtZDhmZS00ZjYxLWFhOGEtMzM3NjM2YTdmZjQ4In0=pearId=magic-pear-metadata-identifier" TargetMode="Externa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17.xml"/><Relationship Id="rId1" Type="http://schemas.openxmlformats.org/officeDocument/2006/relationships/tags" Target="../tags/tag77.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hyperlink" Target="http://dontchangethislink.peardeckmagic.zone?eyJ0eXBlIjoiZ29vZ2xlLXNsaWRlcy1hZGRvbi1yZXNwb25zZS1mb290ZXIiLCJsYXN0RWRpdGVkQnkiOiIxMDgxMTg1MDQxNjYzNDkzODgwMTMiLCJwcmVzZW50YXRpb25JZCI6IjFFT2F4bjVPN2VuS20yTTN4VkoxS2YwVlJLOWt4cnoxQW5pbjdvVjdmSWM4IiwiY29udGVudElkIjoiY3VzdG9tLXJlc3BvbnNlLWZyZWVoYW5kRHJhd2luZyIsInNsaWRlSWQiOiJnMzhmNDk0NmUzMF8yXzY0NyIsImNvbnRlbnRJbnN0YW5jZUlkIjoiMUVPYXhuNU83ZW5LbTJNM3hWSjFLZjBWUks5a3hyejFBbmluN29WN2ZJYzgvMzJjMDM0MTAtZDhmZS00ZjYxLWFhOGEtMzM3NjM2YTdmZjQ4In0=pearId=magic-pear-metadata-identifier" TargetMode="Externa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17.xml"/><Relationship Id="rId1" Type="http://schemas.openxmlformats.org/officeDocument/2006/relationships/tags" Target="../tags/tag78.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17.xml"/><Relationship Id="rId1" Type="http://schemas.openxmlformats.org/officeDocument/2006/relationships/tags" Target="../tags/tag79.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7.xml"/><Relationship Id="rId1" Type="http://schemas.openxmlformats.org/officeDocument/2006/relationships/tags" Target="../tags/tag9.xml"/><Relationship Id="rId4" Type="http://schemas.openxmlformats.org/officeDocument/2006/relationships/image" Target="../media/image4.png"/></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17.xml"/><Relationship Id="rId1" Type="http://schemas.openxmlformats.org/officeDocument/2006/relationships/tags" Target="../tags/tag80.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17.xml"/><Relationship Id="rId1" Type="http://schemas.openxmlformats.org/officeDocument/2006/relationships/tags" Target="../tags/tag81.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82.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82.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82.xml"/><Relationship Id="rId6" Type="http://schemas.openxmlformats.org/officeDocument/2006/relationships/hyperlink" Target="http://dontchangethislink.peardeckmagic.zone?eyJ0eXBlIjoiZ29vZ2xlLXNsaWRlcy1hZGRvbi1yZXNwb25zZS1mb290ZXIiLCJsYXN0RWRpdGVkQnkiOiIxMDgxMTg1MDQxNjYzNDkzODgwMTMiLCJwcmVzZW50YXRpb25JZCI6IjFFT2F4bjVPN2VuS20yTTN4VkoxS2YwVlJLOWt4cnoxQW5pbjdvVjdmSWM4IiwiY29udGVudElkIjoiY3VzdG9tLXJlc3BvbnNlLWZyZWVSZXNwb25zZS10ZXh0Iiwic2xpZGVJZCI6ImczOGY0OTQ2ZTMwXzJfNzEwIiwiY29udGVudEluc3RhbmNlSWQiOiIxRU9heG41TzdlbkttMk0zeFZKMUtmMFZSSzlreHJ6MUFuaW43b1Y3ZkljOC9lODZjNzIxMy1mNjMxLTRkYTEtOGU5OC1lMmRlNDliNTI5NjgifQ==pearId=magic-pear-metadata-identifier" TargetMode="External"/><Relationship Id="rId5" Type="http://schemas.openxmlformats.org/officeDocument/2006/relationships/image" Target="../media/image66.png"/><Relationship Id="rId4" Type="http://schemas.openxmlformats.org/officeDocument/2006/relationships/image" Target="../media/image65.png"/></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17.xml"/><Relationship Id="rId1" Type="http://schemas.openxmlformats.org/officeDocument/2006/relationships/tags" Target="../tags/tag83.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67.png"/></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17.xml"/><Relationship Id="rId1" Type="http://schemas.openxmlformats.org/officeDocument/2006/relationships/tags" Target="../tags/tag84.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17.xml"/><Relationship Id="rId1" Type="http://schemas.openxmlformats.org/officeDocument/2006/relationships/tags" Target="../tags/tag85.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17.xml"/><Relationship Id="rId1" Type="http://schemas.openxmlformats.org/officeDocument/2006/relationships/tags" Target="../tags/tag86.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68.gif"/></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17.xml"/><Relationship Id="rId1" Type="http://schemas.openxmlformats.org/officeDocument/2006/relationships/tags" Target="../tags/tag87.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69.png"/></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17.xml"/><Relationship Id="rId1" Type="http://schemas.openxmlformats.org/officeDocument/2006/relationships/tags" Target="../tags/tag88.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70.png"/></Relationships>
</file>

<file path=ppt/slides/_rels/slide89.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89.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89.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7.xml"/><Relationship Id="rId1" Type="http://schemas.openxmlformats.org/officeDocument/2006/relationships/tags" Target="../tags/tag10.xml"/><Relationship Id="rId4" Type="http://schemas.openxmlformats.org/officeDocument/2006/relationships/image" Target="../media/image5.png"/></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17.xml"/><Relationship Id="rId1" Type="http://schemas.openxmlformats.org/officeDocument/2006/relationships/tags" Target="../tags/tag90.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17.xml"/><Relationship Id="rId1" Type="http://schemas.openxmlformats.org/officeDocument/2006/relationships/tags" Target="../tags/tag91.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74.png"/></Relationships>
</file>

<file path=ppt/slides/_rels/slide92.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92.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92.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17.xml"/><Relationship Id="rId1" Type="http://schemas.openxmlformats.org/officeDocument/2006/relationships/tags" Target="../tags/tag93.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4.xml"/><Relationship Id="rId7" Type="http://schemas.openxmlformats.org/officeDocument/2006/relationships/hyperlink" Target="https://creativecommons.org/licenses/by/4.0/" TargetMode="External"/><Relationship Id="rId2" Type="http://schemas.openxmlformats.org/officeDocument/2006/relationships/slideLayout" Target="../slideLayouts/slideLayout17.xml"/><Relationship Id="rId1" Type="http://schemas.openxmlformats.org/officeDocument/2006/relationships/tags" Target="../tags/tag94.xml"/><Relationship Id="rId6" Type="http://schemas.openxmlformats.org/officeDocument/2006/relationships/hyperlink" Target="https://beinternetawesome.withgoogle.com/en_us/educators" TargetMode="External"/><Relationship Id="rId5" Type="http://schemas.openxmlformats.org/officeDocument/2006/relationships/hyperlink" Target="http://dontchangethislink.peardeckmagic.zone?eyJ0eXBlIjoiZ29vZ2xlLXNsaWRlcy1hZGRvbi1yZXNwb25zZS1mb290ZXIiLCJsYXN0RWRpdGVkQnkiOiIxMDgxMTg1MDQxNjYzNDkzODgwMTMiLCJwcmVzZW50YXRpb25JZCI6IjEwV1Q3NzRQZWNZLUxEMWpGb3dGMFltd3k0VjhVRzFrTEJsdlV5SEtYZU5jIiwiY29udGVudElkIjoiY3VzdG9tLXJlc3BvbnNlLWZyZWVSZXNwb25zZS10ZXh0Iiwic2xpZGVJZCI6ImczNzk0NTJkMmZjXzJfODEiLCJjb250ZW50SW5zdGFuY2VJZCI6IjEwV1Q3NzRQZWNZLUxEMWpGb3dGMFltd3k0VjhVRzFrTEJsdlV5SEtYZU5jLzkyMzk4MTQ3LTM0YWEtNDdmZi05NDEzLTNiZGIwMGYyNjBjNiJ9pearId=magic-pear-metadata-identifier" TargetMode="External"/><Relationship Id="rId4" Type="http://schemas.openxmlformats.org/officeDocument/2006/relationships/image" Target="../media/image71.png"/></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5.xml"/><Relationship Id="rId7" Type="http://schemas.openxmlformats.org/officeDocument/2006/relationships/hyperlink" Target="https://creativecommons.org/licenses/by/4.0/" TargetMode="External"/><Relationship Id="rId2" Type="http://schemas.openxmlformats.org/officeDocument/2006/relationships/slideLayout" Target="../slideLayouts/slideLayout17.xml"/><Relationship Id="rId1" Type="http://schemas.openxmlformats.org/officeDocument/2006/relationships/tags" Target="../tags/tag95.xml"/><Relationship Id="rId6" Type="http://schemas.openxmlformats.org/officeDocument/2006/relationships/hyperlink" Target="https://beinternetawesome.withgoogle.com/en_us/educators" TargetMode="External"/><Relationship Id="rId5" Type="http://schemas.openxmlformats.org/officeDocument/2006/relationships/hyperlink" Target="http://dontchangethislink.peardeckmagic.zone?eyJ0eXBlIjoiZ29vZ2xlLXNsaWRlcy1hZGRvbi1yZXNwb25zZS1mb290ZXIiLCJsYXN0RWRpdGVkQnkiOiIxMDgxMTg1MDQxNjYzNDkzODgwMTMiLCJwcmVzZW50YXRpb25JZCI6IjEwV1Q3NzRQZWNZLUxEMWpGb3dGMFltd3k0VjhVRzFrTEJsdlV5SEtYZU5jIiwiY29udGVudElkIjoiY3VzdG9tLXJlc3BvbnNlLWZyZWVoYW5kRHJhd2luZyIsInNsaWRlSWQiOiJnMzhlOWFlZjA4YV8yXzE1MzgiLCJjb250ZW50SW5zdGFuY2VJZCI6IjEwV1Q3NzRQZWNZLUxEMWpGb3dGMFltd3k0VjhVRzFrTEJsdlV5SEtYZU5jL2M1YTdkOTczLTkyYTQtNDc4Yi1iYTE1LTJkOGVkYjc4ZWViYyJ9pearId=magic-pear-metadata-identifier" TargetMode="External"/><Relationship Id="rId4" Type="http://schemas.openxmlformats.org/officeDocument/2006/relationships/image" Target="../media/image71.png"/></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6.xml"/><Relationship Id="rId7" Type="http://schemas.openxmlformats.org/officeDocument/2006/relationships/hyperlink" Target="https://creativecommons.org/licenses/by/4.0/" TargetMode="External"/><Relationship Id="rId2" Type="http://schemas.openxmlformats.org/officeDocument/2006/relationships/slideLayout" Target="../slideLayouts/slideLayout17.xml"/><Relationship Id="rId1" Type="http://schemas.openxmlformats.org/officeDocument/2006/relationships/tags" Target="../tags/tag96.xml"/><Relationship Id="rId6" Type="http://schemas.openxmlformats.org/officeDocument/2006/relationships/hyperlink" Target="https://beinternetawesome.withgoogle.com/en_us/educators" TargetMode="External"/><Relationship Id="rId5" Type="http://schemas.openxmlformats.org/officeDocument/2006/relationships/hyperlink" Target="http://dontchangethislink.peardeckmagic.zone?eyJ0eXBlIjoiZ29vZ2xlLXNsaWRlcy1hZGRvbi1yZXNwb25zZS1mb290ZXIiLCJsYXN0RWRpdGVkQnkiOiIxMDgxMTg1MDQxNjYzNDkzODgwMTMiLCJwcmVzZW50YXRpb25JZCI6IjEwV1Q3NzRQZWNZLUxEMWpGb3dGMFltd3k0VjhVRzFrTEJsdlV5SEtYZU5jIiwiY29udGVudElkIjoiY3VzdG9tLXJlc3BvbnNlLWZyZWVSZXNwb25zZS10ZXh0Iiwic2xpZGVJZCI6ImczNzk0NTJkMmZjXzBfNTciLCJjb250ZW50SW5zdGFuY2VJZCI6IjEwV1Q3NzRQZWNZLUxEMWpGb3dGMFltd3k0VjhVRzFrTEJsdlV5SEtYZU5jL2E3ZDc1NTk2LTllZDQtNDI1ZC05ZjUxLTE1ZWMxMGRiNjgxZCJ9pearId=magic-pear-metadata-identifier" TargetMode="External"/><Relationship Id="rId4" Type="http://schemas.openxmlformats.org/officeDocument/2006/relationships/image" Target="../media/image72.png"/></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17.xml"/><Relationship Id="rId1" Type="http://schemas.openxmlformats.org/officeDocument/2006/relationships/tags" Target="../tags/tag97.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72.png"/></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17.xml"/><Relationship Id="rId1" Type="http://schemas.openxmlformats.org/officeDocument/2006/relationships/tags" Target="../tags/tag98.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73.png"/></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17.xml"/><Relationship Id="rId1" Type="http://schemas.openxmlformats.org/officeDocument/2006/relationships/tags" Target="../tags/tag99.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7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7" name="Google Shape;67;p19"/>
          <p:cNvSpPr txBox="1">
            <a:spLocks noGrp="1"/>
          </p:cNvSpPr>
          <p:nvPr>
            <p:ph type="ctrTitle" idx="4294967295"/>
          </p:nvPr>
        </p:nvSpPr>
        <p:spPr>
          <a:xfrm>
            <a:off x="729684" y="1172567"/>
            <a:ext cx="7331075" cy="3186113"/>
          </a:xfrm>
          <a:prstGeom prst="rect">
            <a:avLst/>
          </a:prstGeom>
        </p:spPr>
        <p:txBody>
          <a:bodyPr spcFirstLastPara="1" wrap="square" lIns="91425" tIns="91425" rIns="91425" bIns="91425" anchor="t" anchorCtr="0">
            <a:noAutofit/>
          </a:bodyPr>
          <a:lstStyle/>
          <a:p>
            <a:pPr marL="457200" lvl="0" indent="-381000" algn="l" rtl="0">
              <a:spcBef>
                <a:spcPts val="0"/>
              </a:spcBef>
              <a:spcAft>
                <a:spcPts val="600"/>
              </a:spcAft>
              <a:buSzPts val="2400"/>
              <a:buFont typeface="Average"/>
              <a:buChar char="➔"/>
            </a:pPr>
            <a:r>
              <a:rPr lang="es-AR"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Regístrese (el adulto y el estudiante)</a:t>
            </a:r>
          </a:p>
          <a:p>
            <a:pPr marL="457200" lvl="0" indent="-381000" algn="l" rtl="0">
              <a:spcBef>
                <a:spcPts val="0"/>
              </a:spcBef>
              <a:spcAft>
                <a:spcPts val="600"/>
              </a:spcAft>
              <a:buSzPts val="2400"/>
              <a:buFont typeface="Average"/>
              <a:buChar char="➔"/>
            </a:pPr>
            <a:r>
              <a:rPr lang="es-AR"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Busque un asiento</a:t>
            </a:r>
          </a:p>
          <a:p>
            <a:pPr marL="457200" lvl="0" indent="-381000" algn="l" rtl="0">
              <a:spcBef>
                <a:spcPts val="0"/>
              </a:spcBef>
              <a:spcAft>
                <a:spcPts val="600"/>
              </a:spcAft>
              <a:buSzPts val="2400"/>
              <a:buFont typeface="Average"/>
              <a:buChar char="➔"/>
            </a:pPr>
            <a:r>
              <a:rPr lang="es-AR"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Encienda la computadora e inicie la sesión</a:t>
            </a:r>
          </a:p>
          <a:p>
            <a:pPr marL="457200" lvl="0" indent="-381000" algn="l" rtl="0">
              <a:spcBef>
                <a:spcPts val="0"/>
              </a:spcBef>
              <a:spcAft>
                <a:spcPts val="600"/>
              </a:spcAft>
              <a:buSzPts val="2400"/>
              <a:buFont typeface="Average"/>
              <a:buChar char="➔"/>
            </a:pPr>
            <a:r>
              <a:rPr lang="es-AR"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Compruebe que la batería esté cargada o busque un lugar donde conectarla</a:t>
            </a:r>
            <a:br>
              <a:rPr lang="es-AR"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br>
            <a:r>
              <a:rPr lang="es-AR"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
            </a:r>
            <a:br>
              <a:rPr lang="es-AR"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br>
            <a:r>
              <a:rPr lang="es-AR" sz="2400" b="1"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Adultos: </a:t>
            </a:r>
            <a:r>
              <a:rPr lang="es-AR" sz="240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¿Tiene una </a:t>
            </a:r>
            <a:r>
              <a:rPr lang="es-AR"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cuenta de Google? </a:t>
            </a:r>
            <a:br>
              <a:rPr lang="es-AR"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br>
            <a:r>
              <a:rPr lang="es-AR"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Háganos saber si necesita ayuda para crear una cuenta o para restablecer su contraseña.</a:t>
            </a:r>
          </a:p>
        </p:txBody>
      </p:sp>
      <p:sp>
        <p:nvSpPr>
          <p:cNvPr id="7" name="Google Shape;55;p13">
            <a:extLst>
              <a:ext uri="{FF2B5EF4-FFF2-40B4-BE49-F238E27FC236}">
                <a16:creationId xmlns="" xmlns:a16="http://schemas.microsoft.com/office/drawing/2014/main" id="{DE275A22-09BD-44FD-AD61-7FAA85CF4A1D}"/>
              </a:ext>
            </a:extLst>
          </p:cNvPr>
          <p:cNvSpPr txBox="1">
            <a:spLocks/>
          </p:cNvSpPr>
          <p:nvPr/>
        </p:nvSpPr>
        <p:spPr>
          <a:xfrm>
            <a:off x="414600" y="657034"/>
            <a:ext cx="8729400" cy="5748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pPr algn="l"/>
            <a:r>
              <a:rPr lang="es-AR" sz="4500" dirty="0" smtClean="0">
                <a:latin typeface="+mj-lt"/>
                <a:ea typeface="Open Sans" panose="020B0606030504020204" pitchFamily="34" charset="0"/>
                <a:cs typeface="Open Sans" panose="020B0606030504020204" pitchFamily="34" charset="0"/>
                <a:sym typeface="Average"/>
              </a:rPr>
              <a:t>Bienvenido</a:t>
            </a:r>
            <a:endParaRPr lang="es-AR" sz="45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 name="Google Shape;130;p27">
            <a:extLst>
              <a:ext uri="{FF2B5EF4-FFF2-40B4-BE49-F238E27FC236}">
                <a16:creationId xmlns="" xmlns:a16="http://schemas.microsoft.com/office/drawing/2014/main" id="{5DF4EC83-4DDC-425D-86E2-8C93788CBC85}"/>
              </a:ext>
            </a:extLst>
          </p:cNvPr>
          <p:cNvPicPr preferRelativeResize="0"/>
          <p:nvPr/>
        </p:nvPicPr>
        <p:blipFill rotWithShape="1">
          <a:blip r:embed="rId4">
            <a:alphaModFix/>
          </a:blip>
          <a:srcRect b="26062"/>
          <a:stretch/>
        </p:blipFill>
        <p:spPr>
          <a:xfrm>
            <a:off x="1327571" y="1249684"/>
            <a:ext cx="6488858" cy="3198443"/>
          </a:xfrm>
          <a:prstGeom prst="rect">
            <a:avLst/>
          </a:prstGeom>
          <a:noFill/>
          <a:ln w="12700">
            <a:solidFill>
              <a:srgbClr val="002060"/>
            </a:solidFill>
          </a:ln>
        </p:spPr>
      </p:pic>
      <p:sp>
        <p:nvSpPr>
          <p:cNvPr id="10" name="Google Shape;131;p27">
            <a:extLst>
              <a:ext uri="{FF2B5EF4-FFF2-40B4-BE49-F238E27FC236}">
                <a16:creationId xmlns="" xmlns:a16="http://schemas.microsoft.com/office/drawing/2014/main" id="{FA30C443-0FED-4BBB-9214-8B0A99FE6496}"/>
              </a:ext>
            </a:extLst>
          </p:cNvPr>
          <p:cNvSpPr/>
          <p:nvPr/>
        </p:nvSpPr>
        <p:spPr>
          <a:xfrm>
            <a:off x="2634394" y="2267109"/>
            <a:ext cx="4830027" cy="858369"/>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1" name="Google Shape;132;p27">
            <a:extLst>
              <a:ext uri="{FF2B5EF4-FFF2-40B4-BE49-F238E27FC236}">
                <a16:creationId xmlns="" xmlns:a16="http://schemas.microsoft.com/office/drawing/2014/main" id="{30DF259C-8821-437E-9C32-228ADD96E37C}"/>
              </a:ext>
            </a:extLst>
          </p:cNvPr>
          <p:cNvCxnSpPr>
            <a:cxnSpLocks/>
          </p:cNvCxnSpPr>
          <p:nvPr/>
        </p:nvCxnSpPr>
        <p:spPr>
          <a:xfrm>
            <a:off x="335194" y="2571750"/>
            <a:ext cx="2299200" cy="20700"/>
          </a:xfrm>
          <a:prstGeom prst="straightConnector1">
            <a:avLst/>
          </a:prstGeom>
          <a:noFill/>
          <a:ln w="76200" cap="flat" cmpd="sng">
            <a:solidFill>
              <a:schemeClr val="accent6"/>
            </a:solidFill>
            <a:prstDash val="solid"/>
            <a:round/>
            <a:headEnd type="none" w="med" len="med"/>
            <a:tailEnd type="triangle" w="med" len="med"/>
          </a:ln>
        </p:spPr>
      </p:cxnSp>
      <p:sp>
        <p:nvSpPr>
          <p:cNvPr id="12" name="Google Shape;121;p26">
            <a:extLst>
              <a:ext uri="{FF2B5EF4-FFF2-40B4-BE49-F238E27FC236}">
                <a16:creationId xmlns="" xmlns:a16="http://schemas.microsoft.com/office/drawing/2014/main" id="{6C838B29-B3B0-4ABE-8E3A-2FC6BE8D4E7D}"/>
              </a:ext>
            </a:extLst>
          </p:cNvPr>
          <p:cNvSpPr txBox="1">
            <a:spLocks/>
          </p:cNvSpPr>
          <p:nvPr/>
        </p:nvSpPr>
        <p:spPr>
          <a:xfrm>
            <a:off x="0" y="300261"/>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s-AR" b="1" dirty="0">
                <a:latin typeface="Open Sans" panose="020B0606030504020204" pitchFamily="34" charset="0"/>
                <a:ea typeface="Open Sans" panose="020B0606030504020204" pitchFamily="34" charset="0"/>
                <a:cs typeface="Open Sans" panose="020B0606030504020204" pitchFamily="34" charset="0"/>
                <a:sym typeface="Average"/>
              </a:rPr>
              <a:t>Bandeja de entrada:</a:t>
            </a:r>
            <a:r>
              <a:rPr lang="es-AR" dirty="0">
                <a:latin typeface="Open Sans" panose="020B0606030504020204" pitchFamily="34" charset="0"/>
                <a:ea typeface="Open Sans" panose="020B0606030504020204" pitchFamily="34" charset="0"/>
                <a:cs typeface="Open Sans" panose="020B0606030504020204" pitchFamily="34" charset="0"/>
                <a:sym typeface="Average"/>
              </a:rPr>
              <a:t> es la pantalla que muestra el ingreso de sus correos </a:t>
            </a:r>
            <a:r>
              <a:rPr lang="es-AR" dirty="0" smtClean="0">
                <a:latin typeface="Open Sans" panose="020B0606030504020204" pitchFamily="34" charset="0"/>
                <a:ea typeface="Open Sans" panose="020B0606030504020204" pitchFamily="34" charset="0"/>
                <a:cs typeface="Open Sans" panose="020B0606030504020204" pitchFamily="34" charset="0"/>
                <a:sym typeface="Average"/>
              </a:rPr>
              <a:t>electrónicos.</a:t>
            </a:r>
            <a:endParaRPr lang="es-AR"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Shape 2550"/>
        <p:cNvGrpSpPr/>
        <p:nvPr/>
      </p:nvGrpSpPr>
      <p:grpSpPr>
        <a:xfrm>
          <a:off x="0" y="0"/>
          <a:ext cx="0" cy="0"/>
          <a:chOff x="0" y="0"/>
          <a:chExt cx="0" cy="0"/>
        </a:xfrm>
      </p:grpSpPr>
      <p:pic>
        <p:nvPicPr>
          <p:cNvPr id="2551" name="Google Shape;2551;p103"/>
          <p:cNvPicPr preferRelativeResize="0"/>
          <p:nvPr/>
        </p:nvPicPr>
        <p:blipFill rotWithShape="1">
          <a:blip r:embed="rId4">
            <a:alphaModFix/>
          </a:blip>
          <a:srcRect t="19257" b="15284"/>
          <a:stretch/>
        </p:blipFill>
        <p:spPr>
          <a:xfrm>
            <a:off x="0" y="0"/>
            <a:ext cx="9144000" cy="3366800"/>
          </a:xfrm>
          <a:prstGeom prst="rect">
            <a:avLst/>
          </a:prstGeom>
          <a:noFill/>
          <a:ln>
            <a:noFill/>
          </a:ln>
        </p:spPr>
      </p:pic>
      <p:sp>
        <p:nvSpPr>
          <p:cNvPr id="2552" name="Google Shape;2552;p103"/>
          <p:cNvSpPr/>
          <p:nvPr/>
        </p:nvSpPr>
        <p:spPr>
          <a:xfrm>
            <a:off x="0" y="0"/>
            <a:ext cx="9144000" cy="3366810"/>
          </a:xfrm>
          <a:custGeom>
            <a:avLst/>
            <a:gdLst/>
            <a:ahLst/>
            <a:cxnLst/>
            <a:rect l="l" t="t" r="r" b="b"/>
            <a:pathLst>
              <a:path w="9144000" h="3366810" extrusionOk="0">
                <a:moveTo>
                  <a:pt x="0" y="0"/>
                </a:moveTo>
                <a:lnTo>
                  <a:pt x="9144000" y="0"/>
                </a:lnTo>
                <a:lnTo>
                  <a:pt x="9144000" y="3366810"/>
                </a:lnTo>
                <a:lnTo>
                  <a:pt x="6553876" y="3366810"/>
                </a:lnTo>
                <a:lnTo>
                  <a:pt x="6615887" y="3238084"/>
                </a:lnTo>
                <a:cubicBezTo>
                  <a:pt x="6728134" y="2972702"/>
                  <a:pt x="6790204" y="2680929"/>
                  <a:pt x="6790204" y="2374659"/>
                </a:cubicBezTo>
                <a:cubicBezTo>
                  <a:pt x="6790204" y="1149579"/>
                  <a:pt x="5797081" y="156456"/>
                  <a:pt x="4572001" y="156456"/>
                </a:cubicBezTo>
                <a:cubicBezTo>
                  <a:pt x="3346921" y="156456"/>
                  <a:pt x="2353798" y="1149579"/>
                  <a:pt x="2353798" y="2374659"/>
                </a:cubicBezTo>
                <a:cubicBezTo>
                  <a:pt x="2353798" y="2680929"/>
                  <a:pt x="2415868" y="2972702"/>
                  <a:pt x="2528116" y="3238084"/>
                </a:cubicBezTo>
                <a:lnTo>
                  <a:pt x="2590126" y="3366810"/>
                </a:lnTo>
                <a:lnTo>
                  <a:pt x="0" y="336681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2553" name="Google Shape;2553;p103"/>
          <p:cNvSpPr/>
          <p:nvPr/>
        </p:nvSpPr>
        <p:spPr>
          <a:xfrm>
            <a:off x="735061" y="3617570"/>
            <a:ext cx="7674000" cy="7080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accent1"/>
              </a:buClr>
              <a:buSzPts val="4000"/>
              <a:buFont typeface="Arial"/>
              <a:buNone/>
            </a:pPr>
            <a:r>
              <a:rPr lang="es-AR" sz="4000" b="1" i="0" u="none" strike="noStrike" cap="none">
                <a:solidFill>
                  <a:schemeClr val="accent1"/>
                </a:solidFill>
                <a:latin typeface="Google Sans"/>
                <a:ea typeface="Google Sans"/>
                <a:cs typeface="Google Sans"/>
                <a:sym typeface="Google Sans"/>
              </a:rPr>
              <a:t>Conclusiones</a:t>
            </a:r>
          </a:p>
        </p:txBody>
      </p:sp>
      <p:sp>
        <p:nvSpPr>
          <p:cNvPr id="2" name="TextBox 1">
            <a:extLst>
              <a:ext uri="{FF2B5EF4-FFF2-40B4-BE49-F238E27FC236}">
                <a16:creationId xmlns="" xmlns:a16="http://schemas.microsoft.com/office/drawing/2014/main" id="{117E7362-7667-4A96-B7F7-492F877867F6}"/>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CC BY 4.0</a:t>
            </a:r>
          </a:p>
        </p:txBody>
      </p:sp>
    </p:spTree>
    <p:custDataLst>
      <p:tags r:id="rId1"/>
    </p:custData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Shape 2557"/>
        <p:cNvGrpSpPr/>
        <p:nvPr/>
      </p:nvGrpSpPr>
      <p:grpSpPr>
        <a:xfrm>
          <a:off x="0" y="0"/>
          <a:ext cx="0" cy="0"/>
          <a:chOff x="0" y="0"/>
          <a:chExt cx="0" cy="0"/>
        </a:xfrm>
      </p:grpSpPr>
      <p:grpSp>
        <p:nvGrpSpPr>
          <p:cNvPr id="2558" name="Google Shape;2558;p104"/>
          <p:cNvGrpSpPr/>
          <p:nvPr/>
        </p:nvGrpSpPr>
        <p:grpSpPr>
          <a:xfrm>
            <a:off x="4043292" y="781655"/>
            <a:ext cx="1645185" cy="1766719"/>
            <a:chOff x="4126711" y="916408"/>
            <a:chExt cx="1645185" cy="1766719"/>
          </a:xfrm>
        </p:grpSpPr>
        <p:sp>
          <p:nvSpPr>
            <p:cNvPr id="2559" name="Google Shape;2559;p104"/>
            <p:cNvSpPr/>
            <p:nvPr/>
          </p:nvSpPr>
          <p:spPr>
            <a:xfrm>
              <a:off x="4289804" y="1658385"/>
              <a:ext cx="893266" cy="1024742"/>
            </a:xfrm>
            <a:custGeom>
              <a:avLst/>
              <a:gdLst/>
              <a:ahLst/>
              <a:cxnLst/>
              <a:rect l="l" t="t" r="r" b="b"/>
              <a:pathLst>
                <a:path w="893266" h="1024742" extrusionOk="0">
                  <a:moveTo>
                    <a:pt x="758986" y="16145"/>
                  </a:moveTo>
                  <a:lnTo>
                    <a:pt x="758986" y="16145"/>
                  </a:lnTo>
                  <a:lnTo>
                    <a:pt x="448083" y="1450"/>
                  </a:lnTo>
                  <a:lnTo>
                    <a:pt x="41280" y="20205"/>
                  </a:lnTo>
                  <a:lnTo>
                    <a:pt x="1450" y="150134"/>
                  </a:lnTo>
                  <a:lnTo>
                    <a:pt x="12664" y="206399"/>
                  </a:lnTo>
                  <a:lnTo>
                    <a:pt x="126933" y="676620"/>
                  </a:lnTo>
                  <a:lnTo>
                    <a:pt x="263049" y="733658"/>
                  </a:lnTo>
                  <a:lnTo>
                    <a:pt x="211812" y="755893"/>
                  </a:lnTo>
                  <a:lnTo>
                    <a:pt x="452143" y="1023292"/>
                  </a:lnTo>
                  <a:lnTo>
                    <a:pt x="429328" y="770394"/>
                  </a:lnTo>
                  <a:lnTo>
                    <a:pt x="425848" y="763240"/>
                  </a:lnTo>
                  <a:lnTo>
                    <a:pt x="425848" y="763240"/>
                  </a:lnTo>
                  <a:lnTo>
                    <a:pt x="421595" y="754539"/>
                  </a:lnTo>
                  <a:lnTo>
                    <a:pt x="423721" y="758986"/>
                  </a:lnTo>
                  <a:lnTo>
                    <a:pt x="510728" y="758986"/>
                  </a:lnTo>
                  <a:lnTo>
                    <a:pt x="513435" y="754539"/>
                  </a:lnTo>
                  <a:lnTo>
                    <a:pt x="503767" y="770394"/>
                  </a:lnTo>
                  <a:lnTo>
                    <a:pt x="487913" y="1023292"/>
                  </a:lnTo>
                  <a:lnTo>
                    <a:pt x="720317" y="755893"/>
                  </a:lnTo>
                  <a:lnTo>
                    <a:pt x="648585" y="723217"/>
                  </a:lnTo>
                  <a:lnTo>
                    <a:pt x="758986" y="676620"/>
                  </a:lnTo>
                  <a:lnTo>
                    <a:pt x="785475" y="614362"/>
                  </a:lnTo>
                  <a:lnTo>
                    <a:pt x="892783" y="154775"/>
                  </a:lnTo>
                  <a:lnTo>
                    <a:pt x="851406" y="2059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60" name="Google Shape;2560;p104"/>
            <p:cNvSpPr/>
            <p:nvPr/>
          </p:nvSpPr>
          <p:spPr>
            <a:xfrm>
              <a:off x="4159875" y="1778647"/>
              <a:ext cx="154678" cy="690250"/>
            </a:xfrm>
            <a:custGeom>
              <a:avLst/>
              <a:gdLst/>
              <a:ahLst/>
              <a:cxnLst/>
              <a:rect l="l" t="t" r="r" b="b"/>
              <a:pathLst>
                <a:path w="154678" h="690250" extrusionOk="0">
                  <a:moveTo>
                    <a:pt x="1450" y="371711"/>
                  </a:moveTo>
                  <a:lnTo>
                    <a:pt x="70089" y="689768"/>
                  </a:lnTo>
                  <a:lnTo>
                    <a:pt x="153228" y="365910"/>
                  </a:lnTo>
                  <a:lnTo>
                    <a:pt x="106825" y="145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61" name="Google Shape;2561;p104"/>
            <p:cNvSpPr/>
            <p:nvPr/>
          </p:nvSpPr>
          <p:spPr>
            <a:xfrm>
              <a:off x="4726186" y="1659541"/>
              <a:ext cx="413763" cy="143077"/>
            </a:xfrm>
            <a:custGeom>
              <a:avLst/>
              <a:gdLst/>
              <a:ahLst/>
              <a:cxnLst/>
              <a:rect l="l" t="t" r="r" b="b"/>
              <a:pathLst>
                <a:path w="413763" h="143077" extrusionOk="0">
                  <a:moveTo>
                    <a:pt x="415025" y="19436"/>
                  </a:moveTo>
                  <a:lnTo>
                    <a:pt x="391823" y="63906"/>
                  </a:lnTo>
                  <a:lnTo>
                    <a:pt x="294" y="142985"/>
                  </a:lnTo>
                  <a:lnTo>
                    <a:pt x="11702" y="29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62" name="Google Shape;2562;p104"/>
            <p:cNvSpPr/>
            <p:nvPr/>
          </p:nvSpPr>
          <p:spPr>
            <a:xfrm>
              <a:off x="4330790" y="1659541"/>
              <a:ext cx="406030" cy="143077"/>
            </a:xfrm>
            <a:custGeom>
              <a:avLst/>
              <a:gdLst/>
              <a:ahLst/>
              <a:cxnLst/>
              <a:rect l="l" t="t" r="r" b="b"/>
              <a:pathLst>
                <a:path w="406030" h="143077" extrusionOk="0">
                  <a:moveTo>
                    <a:pt x="294" y="19049"/>
                  </a:moveTo>
                  <a:lnTo>
                    <a:pt x="407098" y="294"/>
                  </a:lnTo>
                  <a:lnTo>
                    <a:pt x="395690" y="142985"/>
                  </a:lnTo>
                  <a:lnTo>
                    <a:pt x="12862" y="62552"/>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63" name="Google Shape;2563;p104"/>
            <p:cNvSpPr/>
            <p:nvPr/>
          </p:nvSpPr>
          <p:spPr>
            <a:xfrm>
              <a:off x="4290960" y="1678296"/>
              <a:ext cx="52203" cy="185613"/>
            </a:xfrm>
            <a:custGeom>
              <a:avLst/>
              <a:gdLst/>
              <a:ahLst/>
              <a:cxnLst/>
              <a:rect l="l" t="t" r="r" b="b"/>
              <a:pathLst>
                <a:path w="52203" h="185613" extrusionOk="0">
                  <a:moveTo>
                    <a:pt x="294" y="130224"/>
                  </a:moveTo>
                  <a:lnTo>
                    <a:pt x="11508" y="186488"/>
                  </a:lnTo>
                  <a:lnTo>
                    <a:pt x="52692" y="43798"/>
                  </a:lnTo>
                  <a:lnTo>
                    <a:pt x="40124" y="294"/>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64" name="Google Shape;2564;p104"/>
            <p:cNvSpPr/>
            <p:nvPr/>
          </p:nvSpPr>
          <p:spPr>
            <a:xfrm>
              <a:off x="4302174" y="1721799"/>
              <a:ext cx="423431" cy="243617"/>
            </a:xfrm>
            <a:custGeom>
              <a:avLst/>
              <a:gdLst/>
              <a:ahLst/>
              <a:cxnLst/>
              <a:rect l="l" t="t" r="r" b="b"/>
              <a:pathLst>
                <a:path w="423431" h="243617" extrusionOk="0">
                  <a:moveTo>
                    <a:pt x="424306" y="80727"/>
                  </a:moveTo>
                  <a:lnTo>
                    <a:pt x="424306" y="243912"/>
                  </a:lnTo>
                  <a:lnTo>
                    <a:pt x="294" y="142985"/>
                  </a:lnTo>
                  <a:lnTo>
                    <a:pt x="41477" y="29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65" name="Google Shape;2565;p104"/>
            <p:cNvSpPr/>
            <p:nvPr/>
          </p:nvSpPr>
          <p:spPr>
            <a:xfrm>
              <a:off x="4726186" y="1723152"/>
              <a:ext cx="431165" cy="241684"/>
            </a:xfrm>
            <a:custGeom>
              <a:avLst/>
              <a:gdLst/>
              <a:ahLst/>
              <a:cxnLst/>
              <a:rect l="l" t="t" r="r" b="b"/>
              <a:pathLst>
                <a:path w="431165" h="241684" extrusionOk="0">
                  <a:moveTo>
                    <a:pt x="391823" y="294"/>
                  </a:moveTo>
                  <a:lnTo>
                    <a:pt x="432620" y="141631"/>
                  </a:lnTo>
                  <a:lnTo>
                    <a:pt x="294" y="242559"/>
                  </a:lnTo>
                  <a:lnTo>
                    <a:pt x="294" y="79373"/>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66" name="Google Shape;2566;p104"/>
            <p:cNvSpPr/>
            <p:nvPr/>
          </p:nvSpPr>
          <p:spPr>
            <a:xfrm>
              <a:off x="5117715" y="1678682"/>
              <a:ext cx="63804" cy="185613"/>
            </a:xfrm>
            <a:custGeom>
              <a:avLst/>
              <a:gdLst/>
              <a:ahLst/>
              <a:cxnLst/>
              <a:rect l="l" t="t" r="r" b="b"/>
              <a:pathLst>
                <a:path w="63804" h="185613" extrusionOk="0">
                  <a:moveTo>
                    <a:pt x="23496" y="294"/>
                  </a:moveTo>
                  <a:lnTo>
                    <a:pt x="64872" y="134478"/>
                  </a:lnTo>
                  <a:lnTo>
                    <a:pt x="41091" y="186101"/>
                  </a:lnTo>
                  <a:lnTo>
                    <a:pt x="294" y="44764"/>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67" name="Google Shape;2567;p104"/>
            <p:cNvSpPr/>
            <p:nvPr/>
          </p:nvSpPr>
          <p:spPr>
            <a:xfrm>
              <a:off x="4416443" y="1965417"/>
              <a:ext cx="632246" cy="369293"/>
            </a:xfrm>
            <a:custGeom>
              <a:avLst/>
              <a:gdLst/>
              <a:ahLst/>
              <a:cxnLst/>
              <a:rect l="l" t="t" r="r" b="b"/>
              <a:pathLst>
                <a:path w="632246" h="369293" extrusionOk="0">
                  <a:moveTo>
                    <a:pt x="310037" y="294"/>
                  </a:moveTo>
                  <a:lnTo>
                    <a:pt x="294" y="369588"/>
                  </a:lnTo>
                  <a:lnTo>
                    <a:pt x="632348" y="369588"/>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68" name="Google Shape;2568;p104"/>
            <p:cNvSpPr/>
            <p:nvPr/>
          </p:nvSpPr>
          <p:spPr>
            <a:xfrm>
              <a:off x="4302174" y="1864489"/>
              <a:ext cx="423431" cy="469834"/>
            </a:xfrm>
            <a:custGeom>
              <a:avLst/>
              <a:gdLst/>
              <a:ahLst/>
              <a:cxnLst/>
              <a:rect l="l" t="t" r="r" b="b"/>
              <a:pathLst>
                <a:path w="423431" h="469834" extrusionOk="0">
                  <a:moveTo>
                    <a:pt x="294" y="294"/>
                  </a:moveTo>
                  <a:lnTo>
                    <a:pt x="424306" y="101222"/>
                  </a:lnTo>
                  <a:lnTo>
                    <a:pt x="114563" y="470516"/>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69" name="Google Shape;2569;p104"/>
            <p:cNvSpPr/>
            <p:nvPr/>
          </p:nvSpPr>
          <p:spPr>
            <a:xfrm>
              <a:off x="4726186" y="1864489"/>
              <a:ext cx="431165" cy="469834"/>
            </a:xfrm>
            <a:custGeom>
              <a:avLst/>
              <a:gdLst/>
              <a:ahLst/>
              <a:cxnLst/>
              <a:rect l="l" t="t" r="r" b="b"/>
              <a:pathLst>
                <a:path w="431165" h="469834" extrusionOk="0">
                  <a:moveTo>
                    <a:pt x="432620" y="294"/>
                  </a:moveTo>
                  <a:lnTo>
                    <a:pt x="322605" y="470516"/>
                  </a:lnTo>
                  <a:lnTo>
                    <a:pt x="294" y="101222"/>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70" name="Google Shape;2570;p104"/>
            <p:cNvSpPr/>
            <p:nvPr/>
          </p:nvSpPr>
          <p:spPr>
            <a:xfrm>
              <a:off x="5048496" y="1812866"/>
              <a:ext cx="133409" cy="522038"/>
            </a:xfrm>
            <a:custGeom>
              <a:avLst/>
              <a:gdLst/>
              <a:ahLst/>
              <a:cxnLst/>
              <a:rect l="l" t="t" r="r" b="b"/>
              <a:pathLst>
                <a:path w="133409" h="522038" extrusionOk="0">
                  <a:moveTo>
                    <a:pt x="134091" y="294"/>
                  </a:moveTo>
                  <a:lnTo>
                    <a:pt x="26783" y="459882"/>
                  </a:lnTo>
                  <a:lnTo>
                    <a:pt x="294" y="522140"/>
                  </a:lnTo>
                  <a:lnTo>
                    <a:pt x="110309" y="51918"/>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71" name="Google Shape;2571;p104"/>
            <p:cNvSpPr/>
            <p:nvPr/>
          </p:nvSpPr>
          <p:spPr>
            <a:xfrm>
              <a:off x="4501323" y="2391748"/>
              <a:ext cx="216549" cy="36736"/>
            </a:xfrm>
            <a:custGeom>
              <a:avLst/>
              <a:gdLst/>
              <a:ahLst/>
              <a:cxnLst/>
              <a:rect l="l" t="t" r="r" b="b"/>
              <a:pathLst>
                <a:path w="216549" h="36736" extrusionOk="0">
                  <a:moveTo>
                    <a:pt x="51531" y="294"/>
                  </a:moveTo>
                  <a:lnTo>
                    <a:pt x="294" y="22529"/>
                  </a:lnTo>
                  <a:lnTo>
                    <a:pt x="217810" y="37030"/>
                  </a:lnTo>
                  <a:lnTo>
                    <a:pt x="210076" y="21176"/>
                  </a:lnTo>
                  <a:lnTo>
                    <a:pt x="88267" y="15762"/>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72" name="Google Shape;2572;p104"/>
            <p:cNvSpPr/>
            <p:nvPr/>
          </p:nvSpPr>
          <p:spPr>
            <a:xfrm>
              <a:off x="4793277" y="2381307"/>
              <a:ext cx="216549" cy="46403"/>
            </a:xfrm>
            <a:custGeom>
              <a:avLst/>
              <a:gdLst/>
              <a:ahLst/>
              <a:cxnLst/>
              <a:rect l="l" t="t" r="r" b="b"/>
              <a:pathLst>
                <a:path w="216549" h="46403" extrusionOk="0">
                  <a:moveTo>
                    <a:pt x="145112" y="294"/>
                  </a:moveTo>
                  <a:lnTo>
                    <a:pt x="216844" y="32970"/>
                  </a:lnTo>
                  <a:lnTo>
                    <a:pt x="294" y="47471"/>
                  </a:lnTo>
                  <a:lnTo>
                    <a:pt x="9962" y="31617"/>
                  </a:lnTo>
                  <a:lnTo>
                    <a:pt x="77247" y="29103"/>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73" name="Google Shape;2573;p104"/>
            <p:cNvSpPr/>
            <p:nvPr/>
          </p:nvSpPr>
          <p:spPr>
            <a:xfrm>
              <a:off x="4501323" y="2413983"/>
              <a:ext cx="239751" cy="266819"/>
            </a:xfrm>
            <a:custGeom>
              <a:avLst/>
              <a:gdLst/>
              <a:ahLst/>
              <a:cxnLst/>
              <a:rect l="l" t="t" r="r" b="b"/>
              <a:pathLst>
                <a:path w="239751" h="266819" extrusionOk="0">
                  <a:moveTo>
                    <a:pt x="217810" y="14795"/>
                  </a:moveTo>
                  <a:lnTo>
                    <a:pt x="240625" y="267694"/>
                  </a:lnTo>
                  <a:lnTo>
                    <a:pt x="294" y="294"/>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74" name="Google Shape;2574;p104"/>
            <p:cNvSpPr/>
            <p:nvPr/>
          </p:nvSpPr>
          <p:spPr>
            <a:xfrm>
              <a:off x="4777423" y="2413983"/>
              <a:ext cx="232017" cy="266819"/>
            </a:xfrm>
            <a:custGeom>
              <a:avLst/>
              <a:gdLst/>
              <a:ahLst/>
              <a:cxnLst/>
              <a:rect l="l" t="t" r="r" b="b"/>
              <a:pathLst>
                <a:path w="232017" h="266819" extrusionOk="0">
                  <a:moveTo>
                    <a:pt x="16149" y="14795"/>
                  </a:moveTo>
                  <a:lnTo>
                    <a:pt x="294" y="267694"/>
                  </a:lnTo>
                  <a:lnTo>
                    <a:pt x="232698" y="294"/>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75" name="Google Shape;2575;p104"/>
            <p:cNvSpPr/>
            <p:nvPr/>
          </p:nvSpPr>
          <p:spPr>
            <a:xfrm>
              <a:off x="4416443" y="2334711"/>
              <a:ext cx="632246" cy="81205"/>
            </a:xfrm>
            <a:custGeom>
              <a:avLst/>
              <a:gdLst/>
              <a:ahLst/>
              <a:cxnLst/>
              <a:rect l="l" t="t" r="r" b="b"/>
              <a:pathLst>
                <a:path w="632246" h="81205" extrusionOk="0">
                  <a:moveTo>
                    <a:pt x="294" y="294"/>
                  </a:moveTo>
                  <a:lnTo>
                    <a:pt x="173147" y="72800"/>
                  </a:lnTo>
                  <a:lnTo>
                    <a:pt x="294956" y="78213"/>
                  </a:lnTo>
                  <a:lnTo>
                    <a:pt x="297083" y="82660"/>
                  </a:lnTo>
                  <a:lnTo>
                    <a:pt x="384089" y="82660"/>
                  </a:lnTo>
                  <a:lnTo>
                    <a:pt x="386796" y="78213"/>
                  </a:lnTo>
                  <a:lnTo>
                    <a:pt x="454081" y="75700"/>
                  </a:lnTo>
                  <a:lnTo>
                    <a:pt x="632348" y="294"/>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76" name="Google Shape;2576;p104"/>
            <p:cNvSpPr/>
            <p:nvPr/>
          </p:nvSpPr>
          <p:spPr>
            <a:xfrm>
              <a:off x="4229669" y="1779803"/>
              <a:ext cx="83139" cy="688317"/>
            </a:xfrm>
            <a:custGeom>
              <a:avLst/>
              <a:gdLst/>
              <a:ahLst/>
              <a:cxnLst/>
              <a:rect l="l" t="t" r="r" b="b"/>
              <a:pathLst>
                <a:path w="83139" h="688317" extrusionOk="0">
                  <a:moveTo>
                    <a:pt x="37030" y="294"/>
                  </a:moveTo>
                  <a:lnTo>
                    <a:pt x="83434" y="364755"/>
                  </a:lnTo>
                  <a:lnTo>
                    <a:pt x="294" y="688612"/>
                  </a:lnTo>
                  <a:lnTo>
                    <a:pt x="34130" y="360888"/>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77" name="Google Shape;2577;p104"/>
            <p:cNvSpPr/>
            <p:nvPr/>
          </p:nvSpPr>
          <p:spPr>
            <a:xfrm>
              <a:off x="4161031" y="1779803"/>
              <a:ext cx="104407" cy="369293"/>
            </a:xfrm>
            <a:custGeom>
              <a:avLst/>
              <a:gdLst/>
              <a:ahLst/>
              <a:cxnLst/>
              <a:rect l="l" t="t" r="r" b="b"/>
              <a:pathLst>
                <a:path w="104407" h="369293" extrusionOk="0">
                  <a:moveTo>
                    <a:pt x="105669" y="294"/>
                  </a:moveTo>
                  <a:lnTo>
                    <a:pt x="294" y="370555"/>
                  </a:lnTo>
                  <a:lnTo>
                    <a:pt x="102769" y="360888"/>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78" name="Google Shape;2578;p104"/>
            <p:cNvSpPr/>
            <p:nvPr/>
          </p:nvSpPr>
          <p:spPr>
            <a:xfrm>
              <a:off x="4161031" y="2140396"/>
              <a:ext cx="102474" cy="326757"/>
            </a:xfrm>
            <a:custGeom>
              <a:avLst/>
              <a:gdLst/>
              <a:ahLst/>
              <a:cxnLst/>
              <a:rect l="l" t="t" r="r" b="b"/>
              <a:pathLst>
                <a:path w="102474" h="326757" extrusionOk="0">
                  <a:moveTo>
                    <a:pt x="68933" y="328019"/>
                  </a:moveTo>
                  <a:lnTo>
                    <a:pt x="294" y="9962"/>
                  </a:lnTo>
                  <a:lnTo>
                    <a:pt x="102769" y="294"/>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79" name="Google Shape;2579;p104"/>
            <p:cNvSpPr/>
            <p:nvPr/>
          </p:nvSpPr>
          <p:spPr>
            <a:xfrm>
              <a:off x="4458593" y="1659541"/>
              <a:ext cx="610978" cy="114075"/>
            </a:xfrm>
            <a:custGeom>
              <a:avLst/>
              <a:gdLst/>
              <a:ahLst/>
              <a:cxnLst/>
              <a:rect l="l" t="t" r="r" b="b"/>
              <a:pathLst>
                <a:path w="610978" h="114075" extrusionOk="0">
                  <a:moveTo>
                    <a:pt x="279295" y="294"/>
                  </a:moveTo>
                  <a:lnTo>
                    <a:pt x="29103" y="11895"/>
                  </a:lnTo>
                  <a:lnTo>
                    <a:pt x="294" y="50951"/>
                  </a:lnTo>
                  <a:lnTo>
                    <a:pt x="270014" y="114756"/>
                  </a:lnTo>
                  <a:lnTo>
                    <a:pt x="612433" y="49018"/>
                  </a:lnTo>
                  <a:lnTo>
                    <a:pt x="590198" y="14989"/>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80" name="Google Shape;2580;p104"/>
            <p:cNvSpPr/>
            <p:nvPr/>
          </p:nvSpPr>
          <p:spPr>
            <a:xfrm>
              <a:off x="4522204" y="2391748"/>
              <a:ext cx="193347" cy="29002"/>
            </a:xfrm>
            <a:custGeom>
              <a:avLst/>
              <a:gdLst/>
              <a:ahLst/>
              <a:cxnLst/>
              <a:rect l="l" t="t" r="r" b="b"/>
              <a:pathLst>
                <a:path w="193347" h="29002" extrusionOk="0">
                  <a:moveTo>
                    <a:pt x="30650" y="294"/>
                  </a:moveTo>
                  <a:lnTo>
                    <a:pt x="294" y="13442"/>
                  </a:lnTo>
                  <a:lnTo>
                    <a:pt x="73186" y="25623"/>
                  </a:lnTo>
                  <a:lnTo>
                    <a:pt x="193449" y="29876"/>
                  </a:lnTo>
                  <a:lnTo>
                    <a:pt x="189195" y="21176"/>
                  </a:lnTo>
                  <a:lnTo>
                    <a:pt x="67386" y="1576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81" name="Google Shape;2581;p104"/>
            <p:cNvSpPr/>
            <p:nvPr/>
          </p:nvSpPr>
          <p:spPr>
            <a:xfrm>
              <a:off x="4797531" y="2387495"/>
              <a:ext cx="152744" cy="32869"/>
            </a:xfrm>
            <a:custGeom>
              <a:avLst/>
              <a:gdLst/>
              <a:ahLst/>
              <a:cxnLst/>
              <a:rect l="l" t="t" r="r" b="b"/>
              <a:pathLst>
                <a:path w="152744" h="32869" extrusionOk="0">
                  <a:moveTo>
                    <a:pt x="294" y="34130"/>
                  </a:moveTo>
                  <a:lnTo>
                    <a:pt x="152652" y="22916"/>
                  </a:lnTo>
                  <a:lnTo>
                    <a:pt x="126550" y="294"/>
                  </a:lnTo>
                  <a:lnTo>
                    <a:pt x="72993" y="22916"/>
                  </a:lnTo>
                  <a:lnTo>
                    <a:pt x="5708" y="25429"/>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82" name="Google Shape;2582;p104"/>
            <p:cNvSpPr/>
            <p:nvPr/>
          </p:nvSpPr>
          <p:spPr>
            <a:xfrm>
              <a:off x="4726186" y="1659541"/>
              <a:ext cx="413763" cy="143077"/>
            </a:xfrm>
            <a:custGeom>
              <a:avLst/>
              <a:gdLst/>
              <a:ahLst/>
              <a:cxnLst/>
              <a:rect l="l" t="t" r="r" b="b"/>
              <a:pathLst>
                <a:path w="413763" h="143077" extrusionOk="0">
                  <a:moveTo>
                    <a:pt x="415025" y="19436"/>
                  </a:moveTo>
                  <a:lnTo>
                    <a:pt x="391823" y="63906"/>
                  </a:lnTo>
                  <a:lnTo>
                    <a:pt x="294" y="142985"/>
                  </a:lnTo>
                  <a:lnTo>
                    <a:pt x="11702" y="29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83" name="Google Shape;2583;p104"/>
            <p:cNvSpPr/>
            <p:nvPr/>
          </p:nvSpPr>
          <p:spPr>
            <a:xfrm>
              <a:off x="4330790" y="1659541"/>
              <a:ext cx="406030" cy="143077"/>
            </a:xfrm>
            <a:custGeom>
              <a:avLst/>
              <a:gdLst/>
              <a:ahLst/>
              <a:cxnLst/>
              <a:rect l="l" t="t" r="r" b="b"/>
              <a:pathLst>
                <a:path w="406030" h="143077" extrusionOk="0">
                  <a:moveTo>
                    <a:pt x="294" y="19049"/>
                  </a:moveTo>
                  <a:lnTo>
                    <a:pt x="407098" y="294"/>
                  </a:lnTo>
                  <a:lnTo>
                    <a:pt x="395690" y="142985"/>
                  </a:lnTo>
                  <a:lnTo>
                    <a:pt x="12862" y="62552"/>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84" name="Google Shape;2584;p104"/>
            <p:cNvSpPr/>
            <p:nvPr/>
          </p:nvSpPr>
          <p:spPr>
            <a:xfrm>
              <a:off x="4290960" y="1678296"/>
              <a:ext cx="52203" cy="185613"/>
            </a:xfrm>
            <a:custGeom>
              <a:avLst/>
              <a:gdLst/>
              <a:ahLst/>
              <a:cxnLst/>
              <a:rect l="l" t="t" r="r" b="b"/>
              <a:pathLst>
                <a:path w="52203" h="185613" extrusionOk="0">
                  <a:moveTo>
                    <a:pt x="294" y="130224"/>
                  </a:moveTo>
                  <a:lnTo>
                    <a:pt x="11508" y="186488"/>
                  </a:lnTo>
                  <a:lnTo>
                    <a:pt x="52692" y="43798"/>
                  </a:lnTo>
                  <a:lnTo>
                    <a:pt x="40124" y="294"/>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85" name="Google Shape;2585;p104"/>
            <p:cNvSpPr/>
            <p:nvPr/>
          </p:nvSpPr>
          <p:spPr>
            <a:xfrm>
              <a:off x="4302174" y="1721799"/>
              <a:ext cx="423431" cy="243617"/>
            </a:xfrm>
            <a:custGeom>
              <a:avLst/>
              <a:gdLst/>
              <a:ahLst/>
              <a:cxnLst/>
              <a:rect l="l" t="t" r="r" b="b"/>
              <a:pathLst>
                <a:path w="423431" h="243617" extrusionOk="0">
                  <a:moveTo>
                    <a:pt x="424306" y="80727"/>
                  </a:moveTo>
                  <a:lnTo>
                    <a:pt x="424306" y="243912"/>
                  </a:lnTo>
                  <a:lnTo>
                    <a:pt x="294" y="142985"/>
                  </a:lnTo>
                  <a:lnTo>
                    <a:pt x="41477" y="29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86" name="Google Shape;2586;p104"/>
            <p:cNvSpPr/>
            <p:nvPr/>
          </p:nvSpPr>
          <p:spPr>
            <a:xfrm>
              <a:off x="4726186" y="1723152"/>
              <a:ext cx="431165" cy="241684"/>
            </a:xfrm>
            <a:custGeom>
              <a:avLst/>
              <a:gdLst/>
              <a:ahLst/>
              <a:cxnLst/>
              <a:rect l="l" t="t" r="r" b="b"/>
              <a:pathLst>
                <a:path w="431165" h="241684" extrusionOk="0">
                  <a:moveTo>
                    <a:pt x="391823" y="294"/>
                  </a:moveTo>
                  <a:lnTo>
                    <a:pt x="432620" y="141631"/>
                  </a:lnTo>
                  <a:lnTo>
                    <a:pt x="294" y="242559"/>
                  </a:lnTo>
                  <a:lnTo>
                    <a:pt x="294" y="79373"/>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87" name="Google Shape;2587;p104"/>
            <p:cNvSpPr/>
            <p:nvPr/>
          </p:nvSpPr>
          <p:spPr>
            <a:xfrm>
              <a:off x="5117715" y="1678682"/>
              <a:ext cx="63804" cy="185613"/>
            </a:xfrm>
            <a:custGeom>
              <a:avLst/>
              <a:gdLst/>
              <a:ahLst/>
              <a:cxnLst/>
              <a:rect l="l" t="t" r="r" b="b"/>
              <a:pathLst>
                <a:path w="63804" h="185613" extrusionOk="0">
                  <a:moveTo>
                    <a:pt x="23496" y="294"/>
                  </a:moveTo>
                  <a:lnTo>
                    <a:pt x="64872" y="134478"/>
                  </a:lnTo>
                  <a:lnTo>
                    <a:pt x="41091" y="186101"/>
                  </a:lnTo>
                  <a:lnTo>
                    <a:pt x="294" y="44764"/>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88" name="Google Shape;2588;p104"/>
            <p:cNvSpPr/>
            <p:nvPr/>
          </p:nvSpPr>
          <p:spPr>
            <a:xfrm>
              <a:off x="4416443" y="1965417"/>
              <a:ext cx="632246" cy="369293"/>
            </a:xfrm>
            <a:custGeom>
              <a:avLst/>
              <a:gdLst/>
              <a:ahLst/>
              <a:cxnLst/>
              <a:rect l="l" t="t" r="r" b="b"/>
              <a:pathLst>
                <a:path w="632246" h="369293" extrusionOk="0">
                  <a:moveTo>
                    <a:pt x="310037" y="294"/>
                  </a:moveTo>
                  <a:lnTo>
                    <a:pt x="294" y="369588"/>
                  </a:lnTo>
                  <a:lnTo>
                    <a:pt x="632348" y="369588"/>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89" name="Google Shape;2589;p104"/>
            <p:cNvSpPr/>
            <p:nvPr/>
          </p:nvSpPr>
          <p:spPr>
            <a:xfrm>
              <a:off x="4302174" y="1864489"/>
              <a:ext cx="423431" cy="469834"/>
            </a:xfrm>
            <a:custGeom>
              <a:avLst/>
              <a:gdLst/>
              <a:ahLst/>
              <a:cxnLst/>
              <a:rect l="l" t="t" r="r" b="b"/>
              <a:pathLst>
                <a:path w="423431" h="469834" extrusionOk="0">
                  <a:moveTo>
                    <a:pt x="294" y="294"/>
                  </a:moveTo>
                  <a:lnTo>
                    <a:pt x="424306" y="101222"/>
                  </a:lnTo>
                  <a:lnTo>
                    <a:pt x="114563" y="470516"/>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90" name="Google Shape;2590;p104"/>
            <p:cNvSpPr/>
            <p:nvPr/>
          </p:nvSpPr>
          <p:spPr>
            <a:xfrm>
              <a:off x="4726186" y="1864489"/>
              <a:ext cx="431165" cy="469834"/>
            </a:xfrm>
            <a:custGeom>
              <a:avLst/>
              <a:gdLst/>
              <a:ahLst/>
              <a:cxnLst/>
              <a:rect l="l" t="t" r="r" b="b"/>
              <a:pathLst>
                <a:path w="431165" h="469834" extrusionOk="0">
                  <a:moveTo>
                    <a:pt x="432620" y="294"/>
                  </a:moveTo>
                  <a:lnTo>
                    <a:pt x="322605" y="470516"/>
                  </a:lnTo>
                  <a:lnTo>
                    <a:pt x="294" y="101222"/>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91" name="Google Shape;2591;p104"/>
            <p:cNvSpPr/>
            <p:nvPr/>
          </p:nvSpPr>
          <p:spPr>
            <a:xfrm>
              <a:off x="5048496" y="1812866"/>
              <a:ext cx="133409" cy="522038"/>
            </a:xfrm>
            <a:custGeom>
              <a:avLst/>
              <a:gdLst/>
              <a:ahLst/>
              <a:cxnLst/>
              <a:rect l="l" t="t" r="r" b="b"/>
              <a:pathLst>
                <a:path w="133409" h="522038" extrusionOk="0">
                  <a:moveTo>
                    <a:pt x="134091" y="294"/>
                  </a:moveTo>
                  <a:lnTo>
                    <a:pt x="26783" y="459882"/>
                  </a:lnTo>
                  <a:lnTo>
                    <a:pt x="294" y="522140"/>
                  </a:lnTo>
                  <a:lnTo>
                    <a:pt x="110309" y="51918"/>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92" name="Google Shape;2592;p104"/>
            <p:cNvSpPr/>
            <p:nvPr/>
          </p:nvSpPr>
          <p:spPr>
            <a:xfrm>
              <a:off x="4501323" y="2391748"/>
              <a:ext cx="216549" cy="36736"/>
            </a:xfrm>
            <a:custGeom>
              <a:avLst/>
              <a:gdLst/>
              <a:ahLst/>
              <a:cxnLst/>
              <a:rect l="l" t="t" r="r" b="b"/>
              <a:pathLst>
                <a:path w="216549" h="36736" extrusionOk="0">
                  <a:moveTo>
                    <a:pt x="51531" y="294"/>
                  </a:moveTo>
                  <a:lnTo>
                    <a:pt x="294" y="22529"/>
                  </a:lnTo>
                  <a:lnTo>
                    <a:pt x="217810" y="37030"/>
                  </a:lnTo>
                  <a:lnTo>
                    <a:pt x="210076" y="21176"/>
                  </a:lnTo>
                  <a:lnTo>
                    <a:pt x="88267" y="15762"/>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93" name="Google Shape;2593;p104"/>
            <p:cNvSpPr/>
            <p:nvPr/>
          </p:nvSpPr>
          <p:spPr>
            <a:xfrm>
              <a:off x="4793277" y="2381307"/>
              <a:ext cx="216549" cy="46403"/>
            </a:xfrm>
            <a:custGeom>
              <a:avLst/>
              <a:gdLst/>
              <a:ahLst/>
              <a:cxnLst/>
              <a:rect l="l" t="t" r="r" b="b"/>
              <a:pathLst>
                <a:path w="216549" h="46403" extrusionOk="0">
                  <a:moveTo>
                    <a:pt x="145112" y="294"/>
                  </a:moveTo>
                  <a:lnTo>
                    <a:pt x="216844" y="32970"/>
                  </a:lnTo>
                  <a:lnTo>
                    <a:pt x="294" y="47471"/>
                  </a:lnTo>
                  <a:lnTo>
                    <a:pt x="9962" y="31617"/>
                  </a:lnTo>
                  <a:lnTo>
                    <a:pt x="77247" y="29103"/>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94" name="Google Shape;2594;p104"/>
            <p:cNvSpPr/>
            <p:nvPr/>
          </p:nvSpPr>
          <p:spPr>
            <a:xfrm>
              <a:off x="4501323" y="2413983"/>
              <a:ext cx="239751" cy="266819"/>
            </a:xfrm>
            <a:custGeom>
              <a:avLst/>
              <a:gdLst/>
              <a:ahLst/>
              <a:cxnLst/>
              <a:rect l="l" t="t" r="r" b="b"/>
              <a:pathLst>
                <a:path w="239751" h="266819" extrusionOk="0">
                  <a:moveTo>
                    <a:pt x="217810" y="14795"/>
                  </a:moveTo>
                  <a:lnTo>
                    <a:pt x="240625" y="267694"/>
                  </a:lnTo>
                  <a:lnTo>
                    <a:pt x="294" y="294"/>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95" name="Google Shape;2595;p104"/>
            <p:cNvSpPr/>
            <p:nvPr/>
          </p:nvSpPr>
          <p:spPr>
            <a:xfrm>
              <a:off x="4777423" y="2413983"/>
              <a:ext cx="232017" cy="266819"/>
            </a:xfrm>
            <a:custGeom>
              <a:avLst/>
              <a:gdLst/>
              <a:ahLst/>
              <a:cxnLst/>
              <a:rect l="l" t="t" r="r" b="b"/>
              <a:pathLst>
                <a:path w="232017" h="266819" extrusionOk="0">
                  <a:moveTo>
                    <a:pt x="16149" y="14795"/>
                  </a:moveTo>
                  <a:lnTo>
                    <a:pt x="294" y="267694"/>
                  </a:lnTo>
                  <a:lnTo>
                    <a:pt x="232698" y="294"/>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96" name="Google Shape;2596;p104"/>
            <p:cNvSpPr/>
            <p:nvPr/>
          </p:nvSpPr>
          <p:spPr>
            <a:xfrm>
              <a:off x="4416443" y="2334711"/>
              <a:ext cx="632246" cy="81205"/>
            </a:xfrm>
            <a:custGeom>
              <a:avLst/>
              <a:gdLst/>
              <a:ahLst/>
              <a:cxnLst/>
              <a:rect l="l" t="t" r="r" b="b"/>
              <a:pathLst>
                <a:path w="632246" h="81205" extrusionOk="0">
                  <a:moveTo>
                    <a:pt x="294" y="294"/>
                  </a:moveTo>
                  <a:lnTo>
                    <a:pt x="173147" y="72800"/>
                  </a:lnTo>
                  <a:lnTo>
                    <a:pt x="294956" y="78213"/>
                  </a:lnTo>
                  <a:lnTo>
                    <a:pt x="297083" y="82660"/>
                  </a:lnTo>
                  <a:lnTo>
                    <a:pt x="384089" y="82660"/>
                  </a:lnTo>
                  <a:lnTo>
                    <a:pt x="386796" y="78213"/>
                  </a:lnTo>
                  <a:lnTo>
                    <a:pt x="454081" y="75700"/>
                  </a:lnTo>
                  <a:lnTo>
                    <a:pt x="632348" y="294"/>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97" name="Google Shape;2597;p104"/>
            <p:cNvSpPr/>
            <p:nvPr/>
          </p:nvSpPr>
          <p:spPr>
            <a:xfrm>
              <a:off x="4229669" y="1779803"/>
              <a:ext cx="83139" cy="688317"/>
            </a:xfrm>
            <a:custGeom>
              <a:avLst/>
              <a:gdLst/>
              <a:ahLst/>
              <a:cxnLst/>
              <a:rect l="l" t="t" r="r" b="b"/>
              <a:pathLst>
                <a:path w="83139" h="688317" extrusionOk="0">
                  <a:moveTo>
                    <a:pt x="37030" y="294"/>
                  </a:moveTo>
                  <a:lnTo>
                    <a:pt x="83434" y="364755"/>
                  </a:lnTo>
                  <a:lnTo>
                    <a:pt x="294" y="688612"/>
                  </a:lnTo>
                  <a:lnTo>
                    <a:pt x="34130" y="360888"/>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98" name="Google Shape;2598;p104"/>
            <p:cNvSpPr/>
            <p:nvPr/>
          </p:nvSpPr>
          <p:spPr>
            <a:xfrm>
              <a:off x="4161031" y="1779803"/>
              <a:ext cx="104407" cy="369293"/>
            </a:xfrm>
            <a:custGeom>
              <a:avLst/>
              <a:gdLst/>
              <a:ahLst/>
              <a:cxnLst/>
              <a:rect l="l" t="t" r="r" b="b"/>
              <a:pathLst>
                <a:path w="104407" h="369293" extrusionOk="0">
                  <a:moveTo>
                    <a:pt x="105669" y="294"/>
                  </a:moveTo>
                  <a:lnTo>
                    <a:pt x="294" y="370555"/>
                  </a:lnTo>
                  <a:lnTo>
                    <a:pt x="102769" y="360888"/>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99" name="Google Shape;2599;p104"/>
            <p:cNvSpPr/>
            <p:nvPr/>
          </p:nvSpPr>
          <p:spPr>
            <a:xfrm>
              <a:off x="4161031" y="2140396"/>
              <a:ext cx="102474" cy="326757"/>
            </a:xfrm>
            <a:custGeom>
              <a:avLst/>
              <a:gdLst/>
              <a:ahLst/>
              <a:cxnLst/>
              <a:rect l="l" t="t" r="r" b="b"/>
              <a:pathLst>
                <a:path w="102474" h="326757" extrusionOk="0">
                  <a:moveTo>
                    <a:pt x="68933" y="328019"/>
                  </a:moveTo>
                  <a:lnTo>
                    <a:pt x="294" y="9962"/>
                  </a:lnTo>
                  <a:lnTo>
                    <a:pt x="102769" y="294"/>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00" name="Google Shape;2600;p104"/>
            <p:cNvSpPr/>
            <p:nvPr/>
          </p:nvSpPr>
          <p:spPr>
            <a:xfrm>
              <a:off x="4458593" y="1659541"/>
              <a:ext cx="610978" cy="114075"/>
            </a:xfrm>
            <a:custGeom>
              <a:avLst/>
              <a:gdLst/>
              <a:ahLst/>
              <a:cxnLst/>
              <a:rect l="l" t="t" r="r" b="b"/>
              <a:pathLst>
                <a:path w="610978" h="114075" extrusionOk="0">
                  <a:moveTo>
                    <a:pt x="279295" y="294"/>
                  </a:moveTo>
                  <a:lnTo>
                    <a:pt x="29103" y="11895"/>
                  </a:lnTo>
                  <a:lnTo>
                    <a:pt x="294" y="50951"/>
                  </a:lnTo>
                  <a:lnTo>
                    <a:pt x="270014" y="114756"/>
                  </a:lnTo>
                  <a:lnTo>
                    <a:pt x="612433" y="49018"/>
                  </a:lnTo>
                  <a:lnTo>
                    <a:pt x="590198" y="14989"/>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01" name="Google Shape;2601;p104"/>
            <p:cNvSpPr/>
            <p:nvPr/>
          </p:nvSpPr>
          <p:spPr>
            <a:xfrm>
              <a:off x="4522204" y="2391748"/>
              <a:ext cx="193347" cy="29002"/>
            </a:xfrm>
            <a:custGeom>
              <a:avLst/>
              <a:gdLst/>
              <a:ahLst/>
              <a:cxnLst/>
              <a:rect l="l" t="t" r="r" b="b"/>
              <a:pathLst>
                <a:path w="193347" h="29002" extrusionOk="0">
                  <a:moveTo>
                    <a:pt x="30650" y="294"/>
                  </a:moveTo>
                  <a:lnTo>
                    <a:pt x="294" y="13442"/>
                  </a:lnTo>
                  <a:lnTo>
                    <a:pt x="73186" y="25623"/>
                  </a:lnTo>
                  <a:lnTo>
                    <a:pt x="193449" y="29876"/>
                  </a:lnTo>
                  <a:lnTo>
                    <a:pt x="189195" y="21176"/>
                  </a:lnTo>
                  <a:lnTo>
                    <a:pt x="67386" y="1576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02" name="Google Shape;2602;p104"/>
            <p:cNvSpPr/>
            <p:nvPr/>
          </p:nvSpPr>
          <p:spPr>
            <a:xfrm>
              <a:off x="4797531" y="2387495"/>
              <a:ext cx="152744" cy="32869"/>
            </a:xfrm>
            <a:custGeom>
              <a:avLst/>
              <a:gdLst/>
              <a:ahLst/>
              <a:cxnLst/>
              <a:rect l="l" t="t" r="r" b="b"/>
              <a:pathLst>
                <a:path w="152744" h="32869" extrusionOk="0">
                  <a:moveTo>
                    <a:pt x="294" y="34130"/>
                  </a:moveTo>
                  <a:lnTo>
                    <a:pt x="152652" y="22916"/>
                  </a:lnTo>
                  <a:lnTo>
                    <a:pt x="126550" y="294"/>
                  </a:lnTo>
                  <a:lnTo>
                    <a:pt x="72993" y="22916"/>
                  </a:lnTo>
                  <a:lnTo>
                    <a:pt x="5708" y="25429"/>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03" name="Google Shape;2603;p104"/>
            <p:cNvSpPr/>
            <p:nvPr/>
          </p:nvSpPr>
          <p:spPr>
            <a:xfrm>
              <a:off x="4726186" y="1659541"/>
              <a:ext cx="413763" cy="143077"/>
            </a:xfrm>
            <a:custGeom>
              <a:avLst/>
              <a:gdLst/>
              <a:ahLst/>
              <a:cxnLst/>
              <a:rect l="l" t="t" r="r" b="b"/>
              <a:pathLst>
                <a:path w="413763" h="143077" extrusionOk="0">
                  <a:moveTo>
                    <a:pt x="415025" y="19436"/>
                  </a:moveTo>
                  <a:lnTo>
                    <a:pt x="391823" y="63906"/>
                  </a:lnTo>
                  <a:lnTo>
                    <a:pt x="294" y="142985"/>
                  </a:lnTo>
                  <a:lnTo>
                    <a:pt x="11702" y="29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04" name="Google Shape;2604;p104"/>
            <p:cNvSpPr/>
            <p:nvPr/>
          </p:nvSpPr>
          <p:spPr>
            <a:xfrm>
              <a:off x="4330790" y="1659541"/>
              <a:ext cx="406030" cy="143077"/>
            </a:xfrm>
            <a:custGeom>
              <a:avLst/>
              <a:gdLst/>
              <a:ahLst/>
              <a:cxnLst/>
              <a:rect l="l" t="t" r="r" b="b"/>
              <a:pathLst>
                <a:path w="406030" h="143077" extrusionOk="0">
                  <a:moveTo>
                    <a:pt x="294" y="19049"/>
                  </a:moveTo>
                  <a:lnTo>
                    <a:pt x="407098" y="294"/>
                  </a:lnTo>
                  <a:lnTo>
                    <a:pt x="395690" y="142985"/>
                  </a:lnTo>
                  <a:lnTo>
                    <a:pt x="12862" y="62552"/>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05" name="Google Shape;2605;p104"/>
            <p:cNvSpPr/>
            <p:nvPr/>
          </p:nvSpPr>
          <p:spPr>
            <a:xfrm>
              <a:off x="4290960" y="1678296"/>
              <a:ext cx="52203" cy="185613"/>
            </a:xfrm>
            <a:custGeom>
              <a:avLst/>
              <a:gdLst/>
              <a:ahLst/>
              <a:cxnLst/>
              <a:rect l="l" t="t" r="r" b="b"/>
              <a:pathLst>
                <a:path w="52203" h="185613" extrusionOk="0">
                  <a:moveTo>
                    <a:pt x="294" y="130224"/>
                  </a:moveTo>
                  <a:lnTo>
                    <a:pt x="11508" y="186488"/>
                  </a:lnTo>
                  <a:lnTo>
                    <a:pt x="52692" y="43798"/>
                  </a:lnTo>
                  <a:lnTo>
                    <a:pt x="40124" y="294"/>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06" name="Google Shape;2606;p104"/>
            <p:cNvSpPr/>
            <p:nvPr/>
          </p:nvSpPr>
          <p:spPr>
            <a:xfrm>
              <a:off x="4302174" y="1721799"/>
              <a:ext cx="423431" cy="243617"/>
            </a:xfrm>
            <a:custGeom>
              <a:avLst/>
              <a:gdLst/>
              <a:ahLst/>
              <a:cxnLst/>
              <a:rect l="l" t="t" r="r" b="b"/>
              <a:pathLst>
                <a:path w="423431" h="243617" extrusionOk="0">
                  <a:moveTo>
                    <a:pt x="424306" y="80727"/>
                  </a:moveTo>
                  <a:lnTo>
                    <a:pt x="424306" y="243912"/>
                  </a:lnTo>
                  <a:lnTo>
                    <a:pt x="294" y="142985"/>
                  </a:lnTo>
                  <a:lnTo>
                    <a:pt x="41477" y="29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07" name="Google Shape;2607;p104"/>
            <p:cNvSpPr/>
            <p:nvPr/>
          </p:nvSpPr>
          <p:spPr>
            <a:xfrm>
              <a:off x="4726186" y="1723152"/>
              <a:ext cx="431165" cy="241684"/>
            </a:xfrm>
            <a:custGeom>
              <a:avLst/>
              <a:gdLst/>
              <a:ahLst/>
              <a:cxnLst/>
              <a:rect l="l" t="t" r="r" b="b"/>
              <a:pathLst>
                <a:path w="431165" h="241684" extrusionOk="0">
                  <a:moveTo>
                    <a:pt x="391823" y="294"/>
                  </a:moveTo>
                  <a:lnTo>
                    <a:pt x="432620" y="141631"/>
                  </a:lnTo>
                  <a:lnTo>
                    <a:pt x="294" y="242559"/>
                  </a:lnTo>
                  <a:lnTo>
                    <a:pt x="294" y="79373"/>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08" name="Google Shape;2608;p104"/>
            <p:cNvSpPr/>
            <p:nvPr/>
          </p:nvSpPr>
          <p:spPr>
            <a:xfrm>
              <a:off x="5117715" y="1678682"/>
              <a:ext cx="63804" cy="185613"/>
            </a:xfrm>
            <a:custGeom>
              <a:avLst/>
              <a:gdLst/>
              <a:ahLst/>
              <a:cxnLst/>
              <a:rect l="l" t="t" r="r" b="b"/>
              <a:pathLst>
                <a:path w="63804" h="185613" extrusionOk="0">
                  <a:moveTo>
                    <a:pt x="23496" y="294"/>
                  </a:moveTo>
                  <a:lnTo>
                    <a:pt x="64872" y="134478"/>
                  </a:lnTo>
                  <a:lnTo>
                    <a:pt x="41091" y="186101"/>
                  </a:lnTo>
                  <a:lnTo>
                    <a:pt x="294" y="44764"/>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09" name="Google Shape;2609;p104"/>
            <p:cNvSpPr/>
            <p:nvPr/>
          </p:nvSpPr>
          <p:spPr>
            <a:xfrm>
              <a:off x="4416443" y="1965417"/>
              <a:ext cx="632246" cy="369293"/>
            </a:xfrm>
            <a:custGeom>
              <a:avLst/>
              <a:gdLst/>
              <a:ahLst/>
              <a:cxnLst/>
              <a:rect l="l" t="t" r="r" b="b"/>
              <a:pathLst>
                <a:path w="632246" h="369293" extrusionOk="0">
                  <a:moveTo>
                    <a:pt x="310037" y="294"/>
                  </a:moveTo>
                  <a:lnTo>
                    <a:pt x="294" y="369588"/>
                  </a:lnTo>
                  <a:lnTo>
                    <a:pt x="632348" y="369588"/>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10" name="Google Shape;2610;p104"/>
            <p:cNvSpPr/>
            <p:nvPr/>
          </p:nvSpPr>
          <p:spPr>
            <a:xfrm>
              <a:off x="4302174" y="1864489"/>
              <a:ext cx="423431" cy="469834"/>
            </a:xfrm>
            <a:custGeom>
              <a:avLst/>
              <a:gdLst/>
              <a:ahLst/>
              <a:cxnLst/>
              <a:rect l="l" t="t" r="r" b="b"/>
              <a:pathLst>
                <a:path w="423431" h="469834" extrusionOk="0">
                  <a:moveTo>
                    <a:pt x="294" y="294"/>
                  </a:moveTo>
                  <a:lnTo>
                    <a:pt x="424306" y="101222"/>
                  </a:lnTo>
                  <a:lnTo>
                    <a:pt x="114563" y="470516"/>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11" name="Google Shape;2611;p104"/>
            <p:cNvSpPr/>
            <p:nvPr/>
          </p:nvSpPr>
          <p:spPr>
            <a:xfrm>
              <a:off x="4726186" y="1864489"/>
              <a:ext cx="431165" cy="469834"/>
            </a:xfrm>
            <a:custGeom>
              <a:avLst/>
              <a:gdLst/>
              <a:ahLst/>
              <a:cxnLst/>
              <a:rect l="l" t="t" r="r" b="b"/>
              <a:pathLst>
                <a:path w="431165" h="469834" extrusionOk="0">
                  <a:moveTo>
                    <a:pt x="432620" y="294"/>
                  </a:moveTo>
                  <a:lnTo>
                    <a:pt x="322605" y="470516"/>
                  </a:lnTo>
                  <a:lnTo>
                    <a:pt x="294" y="101222"/>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12" name="Google Shape;2612;p104"/>
            <p:cNvSpPr/>
            <p:nvPr/>
          </p:nvSpPr>
          <p:spPr>
            <a:xfrm>
              <a:off x="5048496" y="1812866"/>
              <a:ext cx="133409" cy="522038"/>
            </a:xfrm>
            <a:custGeom>
              <a:avLst/>
              <a:gdLst/>
              <a:ahLst/>
              <a:cxnLst/>
              <a:rect l="l" t="t" r="r" b="b"/>
              <a:pathLst>
                <a:path w="133409" h="522038" extrusionOk="0">
                  <a:moveTo>
                    <a:pt x="134091" y="294"/>
                  </a:moveTo>
                  <a:lnTo>
                    <a:pt x="26783" y="459882"/>
                  </a:lnTo>
                  <a:lnTo>
                    <a:pt x="294" y="522140"/>
                  </a:lnTo>
                  <a:lnTo>
                    <a:pt x="110309" y="51918"/>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13" name="Google Shape;2613;p104"/>
            <p:cNvSpPr/>
            <p:nvPr/>
          </p:nvSpPr>
          <p:spPr>
            <a:xfrm>
              <a:off x="4501323" y="2391748"/>
              <a:ext cx="216549" cy="36736"/>
            </a:xfrm>
            <a:custGeom>
              <a:avLst/>
              <a:gdLst/>
              <a:ahLst/>
              <a:cxnLst/>
              <a:rect l="l" t="t" r="r" b="b"/>
              <a:pathLst>
                <a:path w="216549" h="36736" extrusionOk="0">
                  <a:moveTo>
                    <a:pt x="51531" y="294"/>
                  </a:moveTo>
                  <a:lnTo>
                    <a:pt x="294" y="22529"/>
                  </a:lnTo>
                  <a:lnTo>
                    <a:pt x="217810" y="37030"/>
                  </a:lnTo>
                  <a:lnTo>
                    <a:pt x="210076" y="21176"/>
                  </a:lnTo>
                  <a:lnTo>
                    <a:pt x="88267" y="15762"/>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14" name="Google Shape;2614;p104"/>
            <p:cNvSpPr/>
            <p:nvPr/>
          </p:nvSpPr>
          <p:spPr>
            <a:xfrm>
              <a:off x="4793277" y="2381307"/>
              <a:ext cx="216549" cy="46403"/>
            </a:xfrm>
            <a:custGeom>
              <a:avLst/>
              <a:gdLst/>
              <a:ahLst/>
              <a:cxnLst/>
              <a:rect l="l" t="t" r="r" b="b"/>
              <a:pathLst>
                <a:path w="216549" h="46403" extrusionOk="0">
                  <a:moveTo>
                    <a:pt x="145112" y="294"/>
                  </a:moveTo>
                  <a:lnTo>
                    <a:pt x="216844" y="32970"/>
                  </a:lnTo>
                  <a:lnTo>
                    <a:pt x="294" y="47471"/>
                  </a:lnTo>
                  <a:lnTo>
                    <a:pt x="9962" y="31617"/>
                  </a:lnTo>
                  <a:lnTo>
                    <a:pt x="77247" y="29103"/>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15" name="Google Shape;2615;p104"/>
            <p:cNvSpPr/>
            <p:nvPr/>
          </p:nvSpPr>
          <p:spPr>
            <a:xfrm>
              <a:off x="4501323" y="2413983"/>
              <a:ext cx="239751" cy="266819"/>
            </a:xfrm>
            <a:custGeom>
              <a:avLst/>
              <a:gdLst/>
              <a:ahLst/>
              <a:cxnLst/>
              <a:rect l="l" t="t" r="r" b="b"/>
              <a:pathLst>
                <a:path w="239751" h="266819" extrusionOk="0">
                  <a:moveTo>
                    <a:pt x="217810" y="14795"/>
                  </a:moveTo>
                  <a:lnTo>
                    <a:pt x="240625" y="267694"/>
                  </a:lnTo>
                  <a:lnTo>
                    <a:pt x="294" y="294"/>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16" name="Google Shape;2616;p104"/>
            <p:cNvSpPr/>
            <p:nvPr/>
          </p:nvSpPr>
          <p:spPr>
            <a:xfrm>
              <a:off x="4777423" y="2413983"/>
              <a:ext cx="232017" cy="266819"/>
            </a:xfrm>
            <a:custGeom>
              <a:avLst/>
              <a:gdLst/>
              <a:ahLst/>
              <a:cxnLst/>
              <a:rect l="l" t="t" r="r" b="b"/>
              <a:pathLst>
                <a:path w="232017" h="266819" extrusionOk="0">
                  <a:moveTo>
                    <a:pt x="16149" y="14795"/>
                  </a:moveTo>
                  <a:lnTo>
                    <a:pt x="294" y="267694"/>
                  </a:lnTo>
                  <a:lnTo>
                    <a:pt x="232698" y="294"/>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17" name="Google Shape;2617;p104"/>
            <p:cNvSpPr/>
            <p:nvPr/>
          </p:nvSpPr>
          <p:spPr>
            <a:xfrm>
              <a:off x="4416443" y="2334711"/>
              <a:ext cx="632246" cy="81205"/>
            </a:xfrm>
            <a:custGeom>
              <a:avLst/>
              <a:gdLst/>
              <a:ahLst/>
              <a:cxnLst/>
              <a:rect l="l" t="t" r="r" b="b"/>
              <a:pathLst>
                <a:path w="632246" h="81205" extrusionOk="0">
                  <a:moveTo>
                    <a:pt x="294" y="294"/>
                  </a:moveTo>
                  <a:lnTo>
                    <a:pt x="173147" y="72800"/>
                  </a:lnTo>
                  <a:lnTo>
                    <a:pt x="294956" y="78213"/>
                  </a:lnTo>
                  <a:lnTo>
                    <a:pt x="297083" y="82660"/>
                  </a:lnTo>
                  <a:lnTo>
                    <a:pt x="384089" y="82660"/>
                  </a:lnTo>
                  <a:lnTo>
                    <a:pt x="386796" y="78213"/>
                  </a:lnTo>
                  <a:lnTo>
                    <a:pt x="454081" y="75700"/>
                  </a:lnTo>
                  <a:lnTo>
                    <a:pt x="632348" y="294"/>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2618" name="Google Shape;2618;p104"/>
            <p:cNvGrpSpPr/>
            <p:nvPr/>
          </p:nvGrpSpPr>
          <p:grpSpPr>
            <a:xfrm rot="-7482905">
              <a:off x="5368408" y="1179070"/>
              <a:ext cx="154679" cy="686389"/>
              <a:chOff x="5187518" y="1751579"/>
              <a:chExt cx="154678" cy="686384"/>
            </a:xfrm>
          </p:grpSpPr>
          <p:sp>
            <p:nvSpPr>
              <p:cNvPr id="2619" name="Google Shape;2619;p104"/>
              <p:cNvSpPr/>
              <p:nvPr/>
            </p:nvSpPr>
            <p:spPr>
              <a:xfrm>
                <a:off x="5187518" y="1751579"/>
                <a:ext cx="154678" cy="686384"/>
              </a:xfrm>
              <a:custGeom>
                <a:avLst/>
                <a:gdLst/>
                <a:ahLst/>
                <a:cxnLst/>
                <a:rect l="l" t="t" r="r" b="b"/>
                <a:pathLst>
                  <a:path w="154678" h="686384" extrusionOk="0">
                    <a:moveTo>
                      <a:pt x="15951" y="1450"/>
                    </a:moveTo>
                    <a:lnTo>
                      <a:pt x="1450" y="365910"/>
                    </a:lnTo>
                    <a:lnTo>
                      <a:pt x="107791" y="685901"/>
                    </a:lnTo>
                    <a:lnTo>
                      <a:pt x="154195" y="36011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20" name="Google Shape;2620;p104"/>
              <p:cNvSpPr/>
              <p:nvPr/>
            </p:nvSpPr>
            <p:spPr>
              <a:xfrm>
                <a:off x="5203174" y="1752734"/>
                <a:ext cx="137276" cy="357693"/>
              </a:xfrm>
              <a:custGeom>
                <a:avLst/>
                <a:gdLst/>
                <a:ahLst/>
                <a:cxnLst/>
                <a:rect l="l" t="t" r="r" b="b"/>
                <a:pathLst>
                  <a:path w="137276" h="357693" extrusionOk="0">
                    <a:moveTo>
                      <a:pt x="294" y="294"/>
                    </a:moveTo>
                    <a:lnTo>
                      <a:pt x="138538" y="358954"/>
                    </a:lnTo>
                    <a:lnTo>
                      <a:pt x="33163" y="358954"/>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21" name="Google Shape;2621;p104"/>
              <p:cNvSpPr/>
              <p:nvPr/>
            </p:nvSpPr>
            <p:spPr>
              <a:xfrm>
                <a:off x="5236044" y="2111394"/>
                <a:ext cx="104407" cy="324823"/>
              </a:xfrm>
              <a:custGeom>
                <a:avLst/>
                <a:gdLst/>
                <a:ahLst/>
                <a:cxnLst/>
                <a:rect l="l" t="t" r="r" b="b"/>
                <a:pathLst>
                  <a:path w="104407" h="324823" extrusionOk="0">
                    <a:moveTo>
                      <a:pt x="59265" y="326085"/>
                    </a:moveTo>
                    <a:lnTo>
                      <a:pt x="105669" y="294"/>
                    </a:lnTo>
                    <a:lnTo>
                      <a:pt x="294" y="294"/>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22" name="Google Shape;2622;p104"/>
              <p:cNvSpPr/>
              <p:nvPr/>
            </p:nvSpPr>
            <p:spPr>
              <a:xfrm>
                <a:off x="5188673" y="1752734"/>
                <a:ext cx="106341" cy="684450"/>
              </a:xfrm>
              <a:custGeom>
                <a:avLst/>
                <a:gdLst/>
                <a:ahLst/>
                <a:cxnLst/>
                <a:rect l="l" t="t" r="r" b="b"/>
                <a:pathLst>
                  <a:path w="106341" h="684450" extrusionOk="0">
                    <a:moveTo>
                      <a:pt x="14795" y="294"/>
                    </a:moveTo>
                    <a:lnTo>
                      <a:pt x="294" y="364755"/>
                    </a:lnTo>
                    <a:lnTo>
                      <a:pt x="106635" y="684745"/>
                    </a:lnTo>
                    <a:lnTo>
                      <a:pt x="47664" y="358954"/>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23" name="Google Shape;2623;p104"/>
              <p:cNvSpPr/>
              <p:nvPr/>
            </p:nvSpPr>
            <p:spPr>
              <a:xfrm>
                <a:off x="5203174" y="1752734"/>
                <a:ext cx="137276" cy="357693"/>
              </a:xfrm>
              <a:custGeom>
                <a:avLst/>
                <a:gdLst/>
                <a:ahLst/>
                <a:cxnLst/>
                <a:rect l="l" t="t" r="r" b="b"/>
                <a:pathLst>
                  <a:path w="137276" h="357693" extrusionOk="0">
                    <a:moveTo>
                      <a:pt x="294" y="294"/>
                    </a:moveTo>
                    <a:lnTo>
                      <a:pt x="138538" y="358954"/>
                    </a:lnTo>
                    <a:lnTo>
                      <a:pt x="33163" y="358954"/>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24" name="Google Shape;2624;p104"/>
              <p:cNvSpPr/>
              <p:nvPr/>
            </p:nvSpPr>
            <p:spPr>
              <a:xfrm>
                <a:off x="5236044" y="2111394"/>
                <a:ext cx="104407" cy="324823"/>
              </a:xfrm>
              <a:custGeom>
                <a:avLst/>
                <a:gdLst/>
                <a:ahLst/>
                <a:cxnLst/>
                <a:rect l="l" t="t" r="r" b="b"/>
                <a:pathLst>
                  <a:path w="104407" h="324823" extrusionOk="0">
                    <a:moveTo>
                      <a:pt x="59265" y="326085"/>
                    </a:moveTo>
                    <a:lnTo>
                      <a:pt x="105669" y="294"/>
                    </a:lnTo>
                    <a:lnTo>
                      <a:pt x="294" y="294"/>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25" name="Google Shape;2625;p104"/>
              <p:cNvSpPr/>
              <p:nvPr/>
            </p:nvSpPr>
            <p:spPr>
              <a:xfrm>
                <a:off x="5188673" y="1752734"/>
                <a:ext cx="106341" cy="684450"/>
              </a:xfrm>
              <a:custGeom>
                <a:avLst/>
                <a:gdLst/>
                <a:ahLst/>
                <a:cxnLst/>
                <a:rect l="l" t="t" r="r" b="b"/>
                <a:pathLst>
                  <a:path w="106341" h="684450" extrusionOk="0">
                    <a:moveTo>
                      <a:pt x="14795" y="294"/>
                    </a:moveTo>
                    <a:lnTo>
                      <a:pt x="294" y="364755"/>
                    </a:lnTo>
                    <a:lnTo>
                      <a:pt x="106635" y="684745"/>
                    </a:lnTo>
                    <a:lnTo>
                      <a:pt x="47664" y="358954"/>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26" name="Google Shape;2626;p104"/>
              <p:cNvSpPr/>
              <p:nvPr/>
            </p:nvSpPr>
            <p:spPr>
              <a:xfrm>
                <a:off x="5203174" y="1752734"/>
                <a:ext cx="137276" cy="357693"/>
              </a:xfrm>
              <a:custGeom>
                <a:avLst/>
                <a:gdLst/>
                <a:ahLst/>
                <a:cxnLst/>
                <a:rect l="l" t="t" r="r" b="b"/>
                <a:pathLst>
                  <a:path w="137276" h="357693" extrusionOk="0">
                    <a:moveTo>
                      <a:pt x="294" y="294"/>
                    </a:moveTo>
                    <a:lnTo>
                      <a:pt x="138538" y="358954"/>
                    </a:lnTo>
                    <a:lnTo>
                      <a:pt x="33163" y="358954"/>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27" name="Google Shape;2627;p104"/>
              <p:cNvSpPr/>
              <p:nvPr/>
            </p:nvSpPr>
            <p:spPr>
              <a:xfrm>
                <a:off x="5236044" y="2111394"/>
                <a:ext cx="104407" cy="324823"/>
              </a:xfrm>
              <a:custGeom>
                <a:avLst/>
                <a:gdLst/>
                <a:ahLst/>
                <a:cxnLst/>
                <a:rect l="l" t="t" r="r" b="b"/>
                <a:pathLst>
                  <a:path w="104407" h="324823" extrusionOk="0">
                    <a:moveTo>
                      <a:pt x="59265" y="326085"/>
                    </a:moveTo>
                    <a:lnTo>
                      <a:pt x="105669" y="294"/>
                    </a:lnTo>
                    <a:lnTo>
                      <a:pt x="294" y="294"/>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28" name="Google Shape;2628;p104"/>
              <p:cNvSpPr/>
              <p:nvPr/>
            </p:nvSpPr>
            <p:spPr>
              <a:xfrm>
                <a:off x="5188673" y="1752734"/>
                <a:ext cx="106341" cy="684450"/>
              </a:xfrm>
              <a:custGeom>
                <a:avLst/>
                <a:gdLst/>
                <a:ahLst/>
                <a:cxnLst/>
                <a:rect l="l" t="t" r="r" b="b"/>
                <a:pathLst>
                  <a:path w="106341" h="684450" extrusionOk="0">
                    <a:moveTo>
                      <a:pt x="14795" y="294"/>
                    </a:moveTo>
                    <a:lnTo>
                      <a:pt x="294" y="364755"/>
                    </a:lnTo>
                    <a:lnTo>
                      <a:pt x="106635" y="684745"/>
                    </a:lnTo>
                    <a:lnTo>
                      <a:pt x="47664" y="358954"/>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629" name="Google Shape;2629;p104"/>
            <p:cNvSpPr/>
            <p:nvPr/>
          </p:nvSpPr>
          <p:spPr>
            <a:xfrm>
              <a:off x="4229669" y="1779803"/>
              <a:ext cx="83139" cy="688317"/>
            </a:xfrm>
            <a:custGeom>
              <a:avLst/>
              <a:gdLst/>
              <a:ahLst/>
              <a:cxnLst/>
              <a:rect l="l" t="t" r="r" b="b"/>
              <a:pathLst>
                <a:path w="83139" h="688317" extrusionOk="0">
                  <a:moveTo>
                    <a:pt x="37030" y="294"/>
                  </a:moveTo>
                  <a:lnTo>
                    <a:pt x="83434" y="364755"/>
                  </a:lnTo>
                  <a:lnTo>
                    <a:pt x="294" y="688612"/>
                  </a:lnTo>
                  <a:lnTo>
                    <a:pt x="34130" y="360888"/>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30" name="Google Shape;2630;p104"/>
            <p:cNvSpPr/>
            <p:nvPr/>
          </p:nvSpPr>
          <p:spPr>
            <a:xfrm>
              <a:off x="4161031" y="1779803"/>
              <a:ext cx="104407" cy="369293"/>
            </a:xfrm>
            <a:custGeom>
              <a:avLst/>
              <a:gdLst/>
              <a:ahLst/>
              <a:cxnLst/>
              <a:rect l="l" t="t" r="r" b="b"/>
              <a:pathLst>
                <a:path w="104407" h="369293" extrusionOk="0">
                  <a:moveTo>
                    <a:pt x="105669" y="294"/>
                  </a:moveTo>
                  <a:lnTo>
                    <a:pt x="294" y="370555"/>
                  </a:lnTo>
                  <a:lnTo>
                    <a:pt x="102769" y="360888"/>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31" name="Google Shape;2631;p104"/>
            <p:cNvSpPr/>
            <p:nvPr/>
          </p:nvSpPr>
          <p:spPr>
            <a:xfrm>
              <a:off x="4161031" y="2140396"/>
              <a:ext cx="102474" cy="326757"/>
            </a:xfrm>
            <a:custGeom>
              <a:avLst/>
              <a:gdLst/>
              <a:ahLst/>
              <a:cxnLst/>
              <a:rect l="l" t="t" r="r" b="b"/>
              <a:pathLst>
                <a:path w="102474" h="326757" extrusionOk="0">
                  <a:moveTo>
                    <a:pt x="68933" y="328019"/>
                  </a:moveTo>
                  <a:lnTo>
                    <a:pt x="294" y="9962"/>
                  </a:lnTo>
                  <a:lnTo>
                    <a:pt x="102769" y="294"/>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2632" name="Google Shape;2632;p104"/>
            <p:cNvGrpSpPr/>
            <p:nvPr/>
          </p:nvGrpSpPr>
          <p:grpSpPr>
            <a:xfrm rot="-843092">
              <a:off x="4184719" y="1025301"/>
              <a:ext cx="970627" cy="597458"/>
              <a:chOff x="4251715" y="1060361"/>
              <a:chExt cx="970605" cy="597444"/>
            </a:xfrm>
          </p:grpSpPr>
          <p:sp>
            <p:nvSpPr>
              <p:cNvPr id="2633" name="Google Shape;2633;p104"/>
              <p:cNvSpPr/>
              <p:nvPr/>
            </p:nvSpPr>
            <p:spPr>
              <a:xfrm>
                <a:off x="4251715" y="1060361"/>
                <a:ext cx="970605" cy="597444"/>
              </a:xfrm>
              <a:custGeom>
                <a:avLst/>
                <a:gdLst/>
                <a:ahLst/>
                <a:cxnLst/>
                <a:rect l="l" t="t" r="r" b="b"/>
                <a:pathLst>
                  <a:path w="970605" h="597444" extrusionOk="0">
                    <a:moveTo>
                      <a:pt x="970702" y="528902"/>
                    </a:moveTo>
                    <a:lnTo>
                      <a:pt x="819311" y="149361"/>
                    </a:lnTo>
                    <a:lnTo>
                      <a:pt x="781608" y="140274"/>
                    </a:lnTo>
                    <a:lnTo>
                      <a:pt x="742552" y="46113"/>
                    </a:lnTo>
                    <a:lnTo>
                      <a:pt x="738491" y="130026"/>
                    </a:lnTo>
                    <a:lnTo>
                      <a:pt x="541470" y="83043"/>
                    </a:lnTo>
                    <a:lnTo>
                      <a:pt x="338455" y="83043"/>
                    </a:lnTo>
                    <a:lnTo>
                      <a:pt x="356243" y="1450"/>
                    </a:lnTo>
                    <a:lnTo>
                      <a:pt x="296692" y="83043"/>
                    </a:lnTo>
                    <a:lnTo>
                      <a:pt x="235981" y="83043"/>
                    </a:lnTo>
                    <a:lnTo>
                      <a:pt x="1450" y="416761"/>
                    </a:lnTo>
                    <a:lnTo>
                      <a:pt x="466838" y="597154"/>
                    </a:lnTo>
                    <a:lnTo>
                      <a:pt x="970702" y="528902"/>
                    </a:lnTo>
                    <a:close/>
                    <a:moveTo>
                      <a:pt x="752799" y="133507"/>
                    </a:moveTo>
                    <a:lnTo>
                      <a:pt x="773874" y="138534"/>
                    </a:lnTo>
                    <a:lnTo>
                      <a:pt x="744098" y="131380"/>
                    </a:lnTo>
                    <a:lnTo>
                      <a:pt x="752799" y="133507"/>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34" name="Google Shape;2634;p104"/>
              <p:cNvSpPr/>
              <p:nvPr/>
            </p:nvSpPr>
            <p:spPr>
              <a:xfrm>
                <a:off x="4252871" y="1143109"/>
                <a:ext cx="467901" cy="417630"/>
              </a:xfrm>
              <a:custGeom>
                <a:avLst/>
                <a:gdLst/>
                <a:ahLst/>
                <a:cxnLst/>
                <a:rect l="l" t="t" r="r" b="b"/>
                <a:pathLst>
                  <a:path w="467901" h="417630" extrusionOk="0">
                    <a:moveTo>
                      <a:pt x="294" y="334012"/>
                    </a:moveTo>
                    <a:lnTo>
                      <a:pt x="234825" y="294"/>
                    </a:lnTo>
                    <a:lnTo>
                      <a:pt x="467616" y="418505"/>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35" name="Google Shape;2635;p104"/>
              <p:cNvSpPr/>
              <p:nvPr/>
            </p:nvSpPr>
            <p:spPr>
              <a:xfrm>
                <a:off x="4720192" y="1209428"/>
                <a:ext cx="500770" cy="378961"/>
              </a:xfrm>
              <a:custGeom>
                <a:avLst/>
                <a:gdLst/>
                <a:ahLst/>
                <a:cxnLst/>
                <a:rect l="l" t="t" r="r" b="b"/>
                <a:pathLst>
                  <a:path w="500770" h="378961" extrusionOk="0">
                    <a:moveTo>
                      <a:pt x="350834" y="294"/>
                    </a:moveTo>
                    <a:lnTo>
                      <a:pt x="502225" y="379836"/>
                    </a:lnTo>
                    <a:lnTo>
                      <a:pt x="294" y="352187"/>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36" name="Google Shape;2636;p104"/>
              <p:cNvSpPr/>
              <p:nvPr/>
            </p:nvSpPr>
            <p:spPr>
              <a:xfrm>
                <a:off x="4487402" y="1143109"/>
                <a:ext cx="583909" cy="417630"/>
              </a:xfrm>
              <a:custGeom>
                <a:avLst/>
                <a:gdLst/>
                <a:ahLst/>
                <a:cxnLst/>
                <a:rect l="l" t="t" r="r" b="b"/>
                <a:pathLst>
                  <a:path w="583909" h="417630" extrusionOk="0">
                    <a:moveTo>
                      <a:pt x="294" y="294"/>
                    </a:moveTo>
                    <a:lnTo>
                      <a:pt x="583624" y="66613"/>
                    </a:lnTo>
                    <a:lnTo>
                      <a:pt x="233085" y="418505"/>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37" name="Google Shape;2637;p104"/>
              <p:cNvSpPr/>
              <p:nvPr/>
            </p:nvSpPr>
            <p:spPr>
              <a:xfrm>
                <a:off x="4252871" y="1476827"/>
                <a:ext cx="968671" cy="179813"/>
              </a:xfrm>
              <a:custGeom>
                <a:avLst/>
                <a:gdLst/>
                <a:ahLst/>
                <a:cxnLst/>
                <a:rect l="l" t="t" r="r" b="b"/>
                <a:pathLst>
                  <a:path w="968671" h="179813" extrusionOk="0">
                    <a:moveTo>
                      <a:pt x="969546" y="112436"/>
                    </a:moveTo>
                    <a:lnTo>
                      <a:pt x="465682" y="180881"/>
                    </a:lnTo>
                    <a:lnTo>
                      <a:pt x="294" y="294"/>
                    </a:lnTo>
                    <a:lnTo>
                      <a:pt x="467616" y="84787"/>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38" name="Google Shape;2638;p104"/>
              <p:cNvSpPr/>
              <p:nvPr/>
            </p:nvSpPr>
            <p:spPr>
              <a:xfrm>
                <a:off x="4487402" y="1143109"/>
                <a:ext cx="583909" cy="65738"/>
              </a:xfrm>
              <a:custGeom>
                <a:avLst/>
                <a:gdLst/>
                <a:ahLst/>
                <a:cxnLst/>
                <a:rect l="l" t="t" r="r" b="b"/>
                <a:pathLst>
                  <a:path w="583909" h="65738" extrusionOk="0">
                    <a:moveTo>
                      <a:pt x="294" y="294"/>
                    </a:moveTo>
                    <a:lnTo>
                      <a:pt x="305784" y="294"/>
                    </a:lnTo>
                    <a:lnTo>
                      <a:pt x="583624" y="66613"/>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39" name="Google Shape;2639;p104"/>
              <p:cNvSpPr/>
              <p:nvPr/>
            </p:nvSpPr>
            <p:spPr>
              <a:xfrm>
                <a:off x="4993972" y="1106180"/>
                <a:ext cx="38669" cy="94740"/>
              </a:xfrm>
              <a:custGeom>
                <a:avLst/>
                <a:gdLst/>
                <a:ahLst/>
                <a:cxnLst/>
                <a:rect l="l" t="t" r="r" b="b"/>
                <a:pathLst>
                  <a:path w="38669" h="94740" extrusionOk="0">
                    <a:moveTo>
                      <a:pt x="294" y="294"/>
                    </a:moveTo>
                    <a:lnTo>
                      <a:pt x="39351" y="94455"/>
                    </a:lnTo>
                    <a:lnTo>
                      <a:pt x="10542" y="87687"/>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40" name="Google Shape;2640;p104"/>
              <p:cNvSpPr/>
              <p:nvPr/>
            </p:nvSpPr>
            <p:spPr>
              <a:xfrm>
                <a:off x="4989719" y="1106180"/>
                <a:ext cx="13534" cy="87006"/>
              </a:xfrm>
              <a:custGeom>
                <a:avLst/>
                <a:gdLst/>
                <a:ahLst/>
                <a:cxnLst/>
                <a:rect l="l" t="t" r="r" b="b"/>
                <a:pathLst>
                  <a:path w="13534" h="87006" extrusionOk="0">
                    <a:moveTo>
                      <a:pt x="294" y="84207"/>
                    </a:moveTo>
                    <a:lnTo>
                      <a:pt x="4548" y="294"/>
                    </a:lnTo>
                    <a:lnTo>
                      <a:pt x="14795" y="87687"/>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41" name="Google Shape;2641;p104"/>
              <p:cNvSpPr/>
              <p:nvPr/>
            </p:nvSpPr>
            <p:spPr>
              <a:xfrm>
                <a:off x="4548306" y="1061517"/>
                <a:ext cx="59937" cy="81205"/>
              </a:xfrm>
              <a:custGeom>
                <a:avLst/>
                <a:gdLst/>
                <a:ahLst/>
                <a:cxnLst/>
                <a:rect l="l" t="t" r="r" b="b"/>
                <a:pathLst>
                  <a:path w="59937" h="81205" extrusionOk="0">
                    <a:moveTo>
                      <a:pt x="294" y="81887"/>
                    </a:moveTo>
                    <a:lnTo>
                      <a:pt x="59652" y="294"/>
                    </a:lnTo>
                    <a:lnTo>
                      <a:pt x="24849" y="81887"/>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42" name="Google Shape;2642;p104"/>
              <p:cNvSpPr/>
              <p:nvPr/>
            </p:nvSpPr>
            <p:spPr>
              <a:xfrm>
                <a:off x="4572861" y="1061517"/>
                <a:ext cx="34802" cy="81205"/>
              </a:xfrm>
              <a:custGeom>
                <a:avLst/>
                <a:gdLst/>
                <a:ahLst/>
                <a:cxnLst/>
                <a:rect l="l" t="t" r="r" b="b"/>
                <a:pathLst>
                  <a:path w="34802" h="81205" extrusionOk="0">
                    <a:moveTo>
                      <a:pt x="17309" y="81887"/>
                    </a:moveTo>
                    <a:lnTo>
                      <a:pt x="35097" y="294"/>
                    </a:lnTo>
                    <a:lnTo>
                      <a:pt x="294" y="81887"/>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43" name="Google Shape;2643;p104"/>
              <p:cNvSpPr/>
              <p:nvPr/>
            </p:nvSpPr>
            <p:spPr>
              <a:xfrm>
                <a:off x="4997327" y="1361570"/>
                <a:ext cx="94740" cy="114075"/>
              </a:xfrm>
              <a:custGeom>
                <a:avLst/>
                <a:gdLst/>
                <a:ahLst/>
                <a:cxnLst/>
                <a:rect l="l" t="t" r="r" b="b"/>
                <a:pathLst>
                  <a:path w="94740" h="114075" extrusionOk="0">
                    <a:moveTo>
                      <a:pt x="90520" y="48461"/>
                    </a:moveTo>
                    <a:cubicBezTo>
                      <a:pt x="99994" y="79009"/>
                      <a:pt x="88393" y="108012"/>
                      <a:pt x="64611" y="113232"/>
                    </a:cubicBezTo>
                    <a:cubicBezTo>
                      <a:pt x="40829" y="118452"/>
                      <a:pt x="13954" y="97571"/>
                      <a:pt x="4673" y="67022"/>
                    </a:cubicBezTo>
                    <a:cubicBezTo>
                      <a:pt x="-4607" y="36473"/>
                      <a:pt x="6800" y="7471"/>
                      <a:pt x="30582" y="2250"/>
                    </a:cubicBezTo>
                    <a:cubicBezTo>
                      <a:pt x="54364" y="-2970"/>
                      <a:pt x="81239" y="17912"/>
                      <a:pt x="90520" y="4846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44" name="Google Shape;2644;p104"/>
              <p:cNvSpPr/>
              <p:nvPr/>
            </p:nvSpPr>
            <p:spPr>
              <a:xfrm>
                <a:off x="4409912" y="1297346"/>
                <a:ext cx="96673" cy="108274"/>
              </a:xfrm>
              <a:custGeom>
                <a:avLst/>
                <a:gdLst/>
                <a:ahLst/>
                <a:cxnLst/>
                <a:rect l="l" t="t" r="r" b="b"/>
                <a:pathLst>
                  <a:path w="96673" h="108274" extrusionOk="0">
                    <a:moveTo>
                      <a:pt x="12239" y="34571"/>
                    </a:moveTo>
                    <a:cubicBezTo>
                      <a:pt x="28867" y="7309"/>
                      <a:pt x="58836" y="-5645"/>
                      <a:pt x="79137" y="5376"/>
                    </a:cubicBezTo>
                    <a:cubicBezTo>
                      <a:pt x="99439" y="16397"/>
                      <a:pt x="102339" y="47526"/>
                      <a:pt x="85711" y="74788"/>
                    </a:cubicBezTo>
                    <a:cubicBezTo>
                      <a:pt x="69083" y="102050"/>
                      <a:pt x="39114" y="115004"/>
                      <a:pt x="18813" y="103983"/>
                    </a:cubicBezTo>
                    <a:cubicBezTo>
                      <a:pt x="-1489" y="92962"/>
                      <a:pt x="-4389" y="61834"/>
                      <a:pt x="12239" y="3457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45" name="Google Shape;2645;p104"/>
              <p:cNvSpPr/>
              <p:nvPr/>
            </p:nvSpPr>
            <p:spPr>
              <a:xfrm>
                <a:off x="4252871" y="1143109"/>
                <a:ext cx="467901" cy="417630"/>
              </a:xfrm>
              <a:custGeom>
                <a:avLst/>
                <a:gdLst/>
                <a:ahLst/>
                <a:cxnLst/>
                <a:rect l="l" t="t" r="r" b="b"/>
                <a:pathLst>
                  <a:path w="467901" h="417630" extrusionOk="0">
                    <a:moveTo>
                      <a:pt x="294" y="334012"/>
                    </a:moveTo>
                    <a:lnTo>
                      <a:pt x="234825" y="294"/>
                    </a:lnTo>
                    <a:lnTo>
                      <a:pt x="467616" y="418505"/>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46" name="Google Shape;2646;p104"/>
              <p:cNvSpPr/>
              <p:nvPr/>
            </p:nvSpPr>
            <p:spPr>
              <a:xfrm>
                <a:off x="4720192" y="1209428"/>
                <a:ext cx="500770" cy="378961"/>
              </a:xfrm>
              <a:custGeom>
                <a:avLst/>
                <a:gdLst/>
                <a:ahLst/>
                <a:cxnLst/>
                <a:rect l="l" t="t" r="r" b="b"/>
                <a:pathLst>
                  <a:path w="500770" h="378961" extrusionOk="0">
                    <a:moveTo>
                      <a:pt x="350834" y="294"/>
                    </a:moveTo>
                    <a:lnTo>
                      <a:pt x="502225" y="379836"/>
                    </a:lnTo>
                    <a:lnTo>
                      <a:pt x="294" y="352187"/>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47" name="Google Shape;2647;p104"/>
              <p:cNvSpPr/>
              <p:nvPr/>
            </p:nvSpPr>
            <p:spPr>
              <a:xfrm>
                <a:off x="4487402" y="1143109"/>
                <a:ext cx="583909" cy="417630"/>
              </a:xfrm>
              <a:custGeom>
                <a:avLst/>
                <a:gdLst/>
                <a:ahLst/>
                <a:cxnLst/>
                <a:rect l="l" t="t" r="r" b="b"/>
                <a:pathLst>
                  <a:path w="583909" h="417630" extrusionOk="0">
                    <a:moveTo>
                      <a:pt x="294" y="294"/>
                    </a:moveTo>
                    <a:lnTo>
                      <a:pt x="583624" y="66613"/>
                    </a:lnTo>
                    <a:lnTo>
                      <a:pt x="233085" y="418505"/>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48" name="Google Shape;2648;p104"/>
              <p:cNvSpPr/>
              <p:nvPr/>
            </p:nvSpPr>
            <p:spPr>
              <a:xfrm>
                <a:off x="4252871" y="1476827"/>
                <a:ext cx="968671" cy="179813"/>
              </a:xfrm>
              <a:custGeom>
                <a:avLst/>
                <a:gdLst/>
                <a:ahLst/>
                <a:cxnLst/>
                <a:rect l="l" t="t" r="r" b="b"/>
                <a:pathLst>
                  <a:path w="968671" h="179813" extrusionOk="0">
                    <a:moveTo>
                      <a:pt x="969546" y="112436"/>
                    </a:moveTo>
                    <a:lnTo>
                      <a:pt x="465682" y="180881"/>
                    </a:lnTo>
                    <a:lnTo>
                      <a:pt x="294" y="294"/>
                    </a:lnTo>
                    <a:lnTo>
                      <a:pt x="467616" y="84787"/>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49" name="Google Shape;2649;p104"/>
              <p:cNvSpPr/>
              <p:nvPr/>
            </p:nvSpPr>
            <p:spPr>
              <a:xfrm>
                <a:off x="4487402" y="1143109"/>
                <a:ext cx="583909" cy="65738"/>
              </a:xfrm>
              <a:custGeom>
                <a:avLst/>
                <a:gdLst/>
                <a:ahLst/>
                <a:cxnLst/>
                <a:rect l="l" t="t" r="r" b="b"/>
                <a:pathLst>
                  <a:path w="583909" h="65738" extrusionOk="0">
                    <a:moveTo>
                      <a:pt x="294" y="294"/>
                    </a:moveTo>
                    <a:lnTo>
                      <a:pt x="305784" y="294"/>
                    </a:lnTo>
                    <a:lnTo>
                      <a:pt x="583624" y="66613"/>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50" name="Google Shape;2650;p104"/>
              <p:cNvSpPr/>
              <p:nvPr/>
            </p:nvSpPr>
            <p:spPr>
              <a:xfrm>
                <a:off x="4993972" y="1106180"/>
                <a:ext cx="38669" cy="94740"/>
              </a:xfrm>
              <a:custGeom>
                <a:avLst/>
                <a:gdLst/>
                <a:ahLst/>
                <a:cxnLst/>
                <a:rect l="l" t="t" r="r" b="b"/>
                <a:pathLst>
                  <a:path w="38669" h="94740" extrusionOk="0">
                    <a:moveTo>
                      <a:pt x="294" y="294"/>
                    </a:moveTo>
                    <a:lnTo>
                      <a:pt x="39351" y="94455"/>
                    </a:lnTo>
                    <a:lnTo>
                      <a:pt x="10542" y="87687"/>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51" name="Google Shape;2651;p104"/>
              <p:cNvSpPr/>
              <p:nvPr/>
            </p:nvSpPr>
            <p:spPr>
              <a:xfrm>
                <a:off x="4989719" y="1106180"/>
                <a:ext cx="13534" cy="87006"/>
              </a:xfrm>
              <a:custGeom>
                <a:avLst/>
                <a:gdLst/>
                <a:ahLst/>
                <a:cxnLst/>
                <a:rect l="l" t="t" r="r" b="b"/>
                <a:pathLst>
                  <a:path w="13534" h="87006" extrusionOk="0">
                    <a:moveTo>
                      <a:pt x="294" y="84207"/>
                    </a:moveTo>
                    <a:lnTo>
                      <a:pt x="4548" y="294"/>
                    </a:lnTo>
                    <a:lnTo>
                      <a:pt x="14795" y="87687"/>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52" name="Google Shape;2652;p104"/>
              <p:cNvSpPr/>
              <p:nvPr/>
            </p:nvSpPr>
            <p:spPr>
              <a:xfrm>
                <a:off x="4548306" y="1061517"/>
                <a:ext cx="59937" cy="81205"/>
              </a:xfrm>
              <a:custGeom>
                <a:avLst/>
                <a:gdLst/>
                <a:ahLst/>
                <a:cxnLst/>
                <a:rect l="l" t="t" r="r" b="b"/>
                <a:pathLst>
                  <a:path w="59937" h="81205" extrusionOk="0">
                    <a:moveTo>
                      <a:pt x="294" y="81887"/>
                    </a:moveTo>
                    <a:lnTo>
                      <a:pt x="59652" y="294"/>
                    </a:lnTo>
                    <a:lnTo>
                      <a:pt x="24849" y="81887"/>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53" name="Google Shape;2653;p104"/>
              <p:cNvSpPr/>
              <p:nvPr/>
            </p:nvSpPr>
            <p:spPr>
              <a:xfrm>
                <a:off x="4572861" y="1061517"/>
                <a:ext cx="34802" cy="81205"/>
              </a:xfrm>
              <a:custGeom>
                <a:avLst/>
                <a:gdLst/>
                <a:ahLst/>
                <a:cxnLst/>
                <a:rect l="l" t="t" r="r" b="b"/>
                <a:pathLst>
                  <a:path w="34802" h="81205" extrusionOk="0">
                    <a:moveTo>
                      <a:pt x="17309" y="81887"/>
                    </a:moveTo>
                    <a:lnTo>
                      <a:pt x="35097" y="294"/>
                    </a:lnTo>
                    <a:lnTo>
                      <a:pt x="294" y="81887"/>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54" name="Google Shape;2654;p104"/>
              <p:cNvSpPr/>
              <p:nvPr/>
            </p:nvSpPr>
            <p:spPr>
              <a:xfrm>
                <a:off x="4997327" y="1361570"/>
                <a:ext cx="94740" cy="114075"/>
              </a:xfrm>
              <a:custGeom>
                <a:avLst/>
                <a:gdLst/>
                <a:ahLst/>
                <a:cxnLst/>
                <a:rect l="l" t="t" r="r" b="b"/>
                <a:pathLst>
                  <a:path w="94740" h="114075" extrusionOk="0">
                    <a:moveTo>
                      <a:pt x="90520" y="48461"/>
                    </a:moveTo>
                    <a:cubicBezTo>
                      <a:pt x="99994" y="79009"/>
                      <a:pt x="88393" y="108012"/>
                      <a:pt x="64611" y="113232"/>
                    </a:cubicBezTo>
                    <a:cubicBezTo>
                      <a:pt x="40829" y="118452"/>
                      <a:pt x="13954" y="97571"/>
                      <a:pt x="4673" y="67022"/>
                    </a:cubicBezTo>
                    <a:cubicBezTo>
                      <a:pt x="-4607" y="36473"/>
                      <a:pt x="6800" y="7471"/>
                      <a:pt x="30582" y="2250"/>
                    </a:cubicBezTo>
                    <a:cubicBezTo>
                      <a:pt x="54364" y="-2970"/>
                      <a:pt x="81239" y="17912"/>
                      <a:pt x="90520" y="4846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55" name="Google Shape;2655;p104"/>
              <p:cNvSpPr/>
              <p:nvPr/>
            </p:nvSpPr>
            <p:spPr>
              <a:xfrm>
                <a:off x="4409912" y="1297346"/>
                <a:ext cx="96673" cy="108274"/>
              </a:xfrm>
              <a:custGeom>
                <a:avLst/>
                <a:gdLst/>
                <a:ahLst/>
                <a:cxnLst/>
                <a:rect l="l" t="t" r="r" b="b"/>
                <a:pathLst>
                  <a:path w="96673" h="108274" extrusionOk="0">
                    <a:moveTo>
                      <a:pt x="12239" y="34571"/>
                    </a:moveTo>
                    <a:cubicBezTo>
                      <a:pt x="28867" y="7309"/>
                      <a:pt x="58836" y="-5645"/>
                      <a:pt x="79137" y="5376"/>
                    </a:cubicBezTo>
                    <a:cubicBezTo>
                      <a:pt x="99439" y="16397"/>
                      <a:pt x="102339" y="47526"/>
                      <a:pt x="85711" y="74788"/>
                    </a:cubicBezTo>
                    <a:cubicBezTo>
                      <a:pt x="69083" y="102050"/>
                      <a:pt x="39114" y="115004"/>
                      <a:pt x="18813" y="103983"/>
                    </a:cubicBezTo>
                    <a:cubicBezTo>
                      <a:pt x="-1489" y="92962"/>
                      <a:pt x="-4389" y="61834"/>
                      <a:pt x="12239" y="3457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56" name="Google Shape;2656;p104"/>
              <p:cNvSpPr/>
              <p:nvPr/>
            </p:nvSpPr>
            <p:spPr>
              <a:xfrm>
                <a:off x="4252871" y="1143109"/>
                <a:ext cx="467901" cy="417630"/>
              </a:xfrm>
              <a:custGeom>
                <a:avLst/>
                <a:gdLst/>
                <a:ahLst/>
                <a:cxnLst/>
                <a:rect l="l" t="t" r="r" b="b"/>
                <a:pathLst>
                  <a:path w="467901" h="417630" extrusionOk="0">
                    <a:moveTo>
                      <a:pt x="294" y="334012"/>
                    </a:moveTo>
                    <a:lnTo>
                      <a:pt x="234825" y="294"/>
                    </a:lnTo>
                    <a:lnTo>
                      <a:pt x="467616" y="418505"/>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57" name="Google Shape;2657;p104"/>
              <p:cNvSpPr/>
              <p:nvPr/>
            </p:nvSpPr>
            <p:spPr>
              <a:xfrm>
                <a:off x="4720192" y="1209428"/>
                <a:ext cx="500770" cy="378961"/>
              </a:xfrm>
              <a:custGeom>
                <a:avLst/>
                <a:gdLst/>
                <a:ahLst/>
                <a:cxnLst/>
                <a:rect l="l" t="t" r="r" b="b"/>
                <a:pathLst>
                  <a:path w="500770" h="378961" extrusionOk="0">
                    <a:moveTo>
                      <a:pt x="350834" y="294"/>
                    </a:moveTo>
                    <a:lnTo>
                      <a:pt x="502225" y="379836"/>
                    </a:lnTo>
                    <a:lnTo>
                      <a:pt x="294" y="352187"/>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58" name="Google Shape;2658;p104"/>
              <p:cNvSpPr/>
              <p:nvPr/>
            </p:nvSpPr>
            <p:spPr>
              <a:xfrm>
                <a:off x="4487402" y="1143109"/>
                <a:ext cx="583909" cy="417630"/>
              </a:xfrm>
              <a:custGeom>
                <a:avLst/>
                <a:gdLst/>
                <a:ahLst/>
                <a:cxnLst/>
                <a:rect l="l" t="t" r="r" b="b"/>
                <a:pathLst>
                  <a:path w="583909" h="417630" extrusionOk="0">
                    <a:moveTo>
                      <a:pt x="294" y="294"/>
                    </a:moveTo>
                    <a:lnTo>
                      <a:pt x="583624" y="66613"/>
                    </a:lnTo>
                    <a:lnTo>
                      <a:pt x="233085" y="418505"/>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59" name="Google Shape;2659;p104"/>
              <p:cNvSpPr/>
              <p:nvPr/>
            </p:nvSpPr>
            <p:spPr>
              <a:xfrm>
                <a:off x="4252871" y="1476827"/>
                <a:ext cx="968671" cy="179813"/>
              </a:xfrm>
              <a:custGeom>
                <a:avLst/>
                <a:gdLst/>
                <a:ahLst/>
                <a:cxnLst/>
                <a:rect l="l" t="t" r="r" b="b"/>
                <a:pathLst>
                  <a:path w="968671" h="179813" extrusionOk="0">
                    <a:moveTo>
                      <a:pt x="969546" y="112436"/>
                    </a:moveTo>
                    <a:lnTo>
                      <a:pt x="465682" y="180881"/>
                    </a:lnTo>
                    <a:lnTo>
                      <a:pt x="294" y="294"/>
                    </a:lnTo>
                    <a:lnTo>
                      <a:pt x="467616" y="84787"/>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60" name="Google Shape;2660;p104"/>
              <p:cNvSpPr/>
              <p:nvPr/>
            </p:nvSpPr>
            <p:spPr>
              <a:xfrm>
                <a:off x="4487402" y="1143109"/>
                <a:ext cx="583909" cy="65738"/>
              </a:xfrm>
              <a:custGeom>
                <a:avLst/>
                <a:gdLst/>
                <a:ahLst/>
                <a:cxnLst/>
                <a:rect l="l" t="t" r="r" b="b"/>
                <a:pathLst>
                  <a:path w="583909" h="65738" extrusionOk="0">
                    <a:moveTo>
                      <a:pt x="294" y="294"/>
                    </a:moveTo>
                    <a:lnTo>
                      <a:pt x="305784" y="294"/>
                    </a:lnTo>
                    <a:lnTo>
                      <a:pt x="583624" y="66613"/>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61" name="Google Shape;2661;p104"/>
              <p:cNvSpPr/>
              <p:nvPr/>
            </p:nvSpPr>
            <p:spPr>
              <a:xfrm>
                <a:off x="4993972" y="1106180"/>
                <a:ext cx="38669" cy="94740"/>
              </a:xfrm>
              <a:custGeom>
                <a:avLst/>
                <a:gdLst/>
                <a:ahLst/>
                <a:cxnLst/>
                <a:rect l="l" t="t" r="r" b="b"/>
                <a:pathLst>
                  <a:path w="38669" h="94740" extrusionOk="0">
                    <a:moveTo>
                      <a:pt x="294" y="294"/>
                    </a:moveTo>
                    <a:lnTo>
                      <a:pt x="39351" y="94455"/>
                    </a:lnTo>
                    <a:lnTo>
                      <a:pt x="10542" y="87687"/>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62" name="Google Shape;2662;p104"/>
              <p:cNvSpPr/>
              <p:nvPr/>
            </p:nvSpPr>
            <p:spPr>
              <a:xfrm>
                <a:off x="4989719" y="1106180"/>
                <a:ext cx="13534" cy="87006"/>
              </a:xfrm>
              <a:custGeom>
                <a:avLst/>
                <a:gdLst/>
                <a:ahLst/>
                <a:cxnLst/>
                <a:rect l="l" t="t" r="r" b="b"/>
                <a:pathLst>
                  <a:path w="13534" h="87006" extrusionOk="0">
                    <a:moveTo>
                      <a:pt x="294" y="84207"/>
                    </a:moveTo>
                    <a:lnTo>
                      <a:pt x="4548" y="294"/>
                    </a:lnTo>
                    <a:lnTo>
                      <a:pt x="14795" y="87687"/>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63" name="Google Shape;2663;p104"/>
              <p:cNvSpPr/>
              <p:nvPr/>
            </p:nvSpPr>
            <p:spPr>
              <a:xfrm>
                <a:off x="4548306" y="1061517"/>
                <a:ext cx="59937" cy="81205"/>
              </a:xfrm>
              <a:custGeom>
                <a:avLst/>
                <a:gdLst/>
                <a:ahLst/>
                <a:cxnLst/>
                <a:rect l="l" t="t" r="r" b="b"/>
                <a:pathLst>
                  <a:path w="59937" h="81205" extrusionOk="0">
                    <a:moveTo>
                      <a:pt x="294" y="81887"/>
                    </a:moveTo>
                    <a:lnTo>
                      <a:pt x="59652" y="294"/>
                    </a:lnTo>
                    <a:lnTo>
                      <a:pt x="24849" y="81887"/>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64" name="Google Shape;2664;p104"/>
              <p:cNvSpPr/>
              <p:nvPr/>
            </p:nvSpPr>
            <p:spPr>
              <a:xfrm>
                <a:off x="4572861" y="1061517"/>
                <a:ext cx="34802" cy="81205"/>
              </a:xfrm>
              <a:custGeom>
                <a:avLst/>
                <a:gdLst/>
                <a:ahLst/>
                <a:cxnLst/>
                <a:rect l="l" t="t" r="r" b="b"/>
                <a:pathLst>
                  <a:path w="34802" h="81205" extrusionOk="0">
                    <a:moveTo>
                      <a:pt x="17309" y="81887"/>
                    </a:moveTo>
                    <a:lnTo>
                      <a:pt x="35097" y="294"/>
                    </a:lnTo>
                    <a:lnTo>
                      <a:pt x="294" y="81887"/>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65" name="Google Shape;2665;p104"/>
              <p:cNvSpPr/>
              <p:nvPr/>
            </p:nvSpPr>
            <p:spPr>
              <a:xfrm>
                <a:off x="4997327" y="1361570"/>
                <a:ext cx="94740" cy="114075"/>
              </a:xfrm>
              <a:custGeom>
                <a:avLst/>
                <a:gdLst/>
                <a:ahLst/>
                <a:cxnLst/>
                <a:rect l="l" t="t" r="r" b="b"/>
                <a:pathLst>
                  <a:path w="94740" h="114075" extrusionOk="0">
                    <a:moveTo>
                      <a:pt x="90520" y="48461"/>
                    </a:moveTo>
                    <a:cubicBezTo>
                      <a:pt x="99994" y="79009"/>
                      <a:pt x="88393" y="108012"/>
                      <a:pt x="64611" y="113232"/>
                    </a:cubicBezTo>
                    <a:cubicBezTo>
                      <a:pt x="40829" y="118452"/>
                      <a:pt x="13954" y="97571"/>
                      <a:pt x="4673" y="67022"/>
                    </a:cubicBezTo>
                    <a:cubicBezTo>
                      <a:pt x="-4607" y="36473"/>
                      <a:pt x="6800" y="7471"/>
                      <a:pt x="30582" y="2250"/>
                    </a:cubicBezTo>
                    <a:cubicBezTo>
                      <a:pt x="54364" y="-2970"/>
                      <a:pt x="81239" y="17912"/>
                      <a:pt x="90520" y="4846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66" name="Google Shape;2666;p104"/>
              <p:cNvSpPr/>
              <p:nvPr/>
            </p:nvSpPr>
            <p:spPr>
              <a:xfrm>
                <a:off x="4409912" y="1297346"/>
                <a:ext cx="96673" cy="108274"/>
              </a:xfrm>
              <a:custGeom>
                <a:avLst/>
                <a:gdLst/>
                <a:ahLst/>
                <a:cxnLst/>
                <a:rect l="l" t="t" r="r" b="b"/>
                <a:pathLst>
                  <a:path w="96673" h="108274" extrusionOk="0">
                    <a:moveTo>
                      <a:pt x="12239" y="34571"/>
                    </a:moveTo>
                    <a:cubicBezTo>
                      <a:pt x="28867" y="7309"/>
                      <a:pt x="58836" y="-5645"/>
                      <a:pt x="79137" y="5376"/>
                    </a:cubicBezTo>
                    <a:cubicBezTo>
                      <a:pt x="99439" y="16397"/>
                      <a:pt x="102339" y="47526"/>
                      <a:pt x="85711" y="74788"/>
                    </a:cubicBezTo>
                    <a:cubicBezTo>
                      <a:pt x="69083" y="102050"/>
                      <a:pt x="39114" y="115004"/>
                      <a:pt x="18813" y="103983"/>
                    </a:cubicBezTo>
                    <a:cubicBezTo>
                      <a:pt x="-1489" y="92962"/>
                      <a:pt x="-4389" y="61834"/>
                      <a:pt x="12239" y="3457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667" name="Google Shape;2667;p104"/>
            <p:cNvSpPr/>
            <p:nvPr/>
          </p:nvSpPr>
          <p:spPr>
            <a:xfrm>
              <a:off x="4458593" y="1659541"/>
              <a:ext cx="610978" cy="114075"/>
            </a:xfrm>
            <a:custGeom>
              <a:avLst/>
              <a:gdLst/>
              <a:ahLst/>
              <a:cxnLst/>
              <a:rect l="l" t="t" r="r" b="b"/>
              <a:pathLst>
                <a:path w="610978" h="114075" extrusionOk="0">
                  <a:moveTo>
                    <a:pt x="279295" y="294"/>
                  </a:moveTo>
                  <a:lnTo>
                    <a:pt x="29103" y="11895"/>
                  </a:lnTo>
                  <a:lnTo>
                    <a:pt x="294" y="50951"/>
                  </a:lnTo>
                  <a:lnTo>
                    <a:pt x="270014" y="114756"/>
                  </a:lnTo>
                  <a:lnTo>
                    <a:pt x="612433" y="49018"/>
                  </a:lnTo>
                  <a:lnTo>
                    <a:pt x="590198" y="14989"/>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68" name="Google Shape;2668;p104"/>
            <p:cNvSpPr/>
            <p:nvPr/>
          </p:nvSpPr>
          <p:spPr>
            <a:xfrm>
              <a:off x="4522204" y="2391748"/>
              <a:ext cx="193347" cy="29002"/>
            </a:xfrm>
            <a:custGeom>
              <a:avLst/>
              <a:gdLst/>
              <a:ahLst/>
              <a:cxnLst/>
              <a:rect l="l" t="t" r="r" b="b"/>
              <a:pathLst>
                <a:path w="193347" h="29002" extrusionOk="0">
                  <a:moveTo>
                    <a:pt x="30650" y="294"/>
                  </a:moveTo>
                  <a:lnTo>
                    <a:pt x="294" y="13442"/>
                  </a:lnTo>
                  <a:lnTo>
                    <a:pt x="73186" y="25623"/>
                  </a:lnTo>
                  <a:lnTo>
                    <a:pt x="193449" y="29876"/>
                  </a:lnTo>
                  <a:lnTo>
                    <a:pt x="189195" y="21176"/>
                  </a:lnTo>
                  <a:lnTo>
                    <a:pt x="67386" y="1576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69" name="Google Shape;2669;p104"/>
            <p:cNvSpPr/>
            <p:nvPr/>
          </p:nvSpPr>
          <p:spPr>
            <a:xfrm>
              <a:off x="4797531" y="2387495"/>
              <a:ext cx="152744" cy="32869"/>
            </a:xfrm>
            <a:custGeom>
              <a:avLst/>
              <a:gdLst/>
              <a:ahLst/>
              <a:cxnLst/>
              <a:rect l="l" t="t" r="r" b="b"/>
              <a:pathLst>
                <a:path w="152744" h="32869" extrusionOk="0">
                  <a:moveTo>
                    <a:pt x="294" y="34130"/>
                  </a:moveTo>
                  <a:lnTo>
                    <a:pt x="152652" y="22916"/>
                  </a:lnTo>
                  <a:lnTo>
                    <a:pt x="126550" y="294"/>
                  </a:lnTo>
                  <a:lnTo>
                    <a:pt x="72993" y="22916"/>
                  </a:lnTo>
                  <a:lnTo>
                    <a:pt x="5708" y="25429"/>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pic>
        <p:nvPicPr>
          <p:cNvPr id="2670" name="Google Shape;2670;p104"/>
          <p:cNvPicPr preferRelativeResize="0"/>
          <p:nvPr/>
        </p:nvPicPr>
        <p:blipFill rotWithShape="1">
          <a:blip r:embed="rId4">
            <a:alphaModFix/>
          </a:blip>
          <a:srcRect/>
          <a:stretch/>
        </p:blipFill>
        <p:spPr>
          <a:xfrm>
            <a:off x="3288510" y="1754631"/>
            <a:ext cx="4005136" cy="2708953"/>
          </a:xfrm>
          <a:prstGeom prst="rect">
            <a:avLst/>
          </a:prstGeom>
          <a:noFill/>
          <a:ln>
            <a:noFill/>
          </a:ln>
        </p:spPr>
      </p:pic>
      <p:sp>
        <p:nvSpPr>
          <p:cNvPr id="2671" name="Google Shape;2671;p104"/>
          <p:cNvSpPr/>
          <p:nvPr/>
        </p:nvSpPr>
        <p:spPr>
          <a:xfrm>
            <a:off x="0" y="0"/>
            <a:ext cx="9144000" cy="3366810"/>
          </a:xfrm>
          <a:custGeom>
            <a:avLst/>
            <a:gdLst/>
            <a:ahLst/>
            <a:cxnLst/>
            <a:rect l="l" t="t" r="r" b="b"/>
            <a:pathLst>
              <a:path w="9144000" h="3366810" extrusionOk="0">
                <a:moveTo>
                  <a:pt x="0" y="0"/>
                </a:moveTo>
                <a:lnTo>
                  <a:pt x="9144000" y="0"/>
                </a:lnTo>
                <a:lnTo>
                  <a:pt x="9144000" y="3366810"/>
                </a:lnTo>
                <a:lnTo>
                  <a:pt x="6553876" y="3366810"/>
                </a:lnTo>
                <a:lnTo>
                  <a:pt x="6615887" y="3238084"/>
                </a:lnTo>
                <a:cubicBezTo>
                  <a:pt x="6728134" y="2972702"/>
                  <a:pt x="6790204" y="2680929"/>
                  <a:pt x="6790204" y="2374659"/>
                </a:cubicBezTo>
                <a:cubicBezTo>
                  <a:pt x="6790204" y="1149579"/>
                  <a:pt x="5797081" y="156456"/>
                  <a:pt x="4572001" y="156456"/>
                </a:cubicBezTo>
                <a:cubicBezTo>
                  <a:pt x="3346921" y="156456"/>
                  <a:pt x="2353798" y="1149579"/>
                  <a:pt x="2353798" y="2374659"/>
                </a:cubicBezTo>
                <a:cubicBezTo>
                  <a:pt x="2353798" y="2680929"/>
                  <a:pt x="2415868" y="2972702"/>
                  <a:pt x="2528116" y="3238084"/>
                </a:cubicBezTo>
                <a:lnTo>
                  <a:pt x="2590126" y="3366810"/>
                </a:lnTo>
                <a:lnTo>
                  <a:pt x="0" y="336681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2672" name="Google Shape;2672;p104"/>
          <p:cNvSpPr/>
          <p:nvPr/>
        </p:nvSpPr>
        <p:spPr>
          <a:xfrm>
            <a:off x="2254426" y="4284691"/>
            <a:ext cx="4635000" cy="461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s-AR" sz="2400" i="0" u="none" strike="noStrike" cap="none">
                <a:solidFill>
                  <a:schemeClr val="dk2"/>
                </a:solidFill>
                <a:latin typeface="Google Sans"/>
                <a:ea typeface="Google Sans"/>
                <a:cs typeface="Google Sans"/>
                <a:sym typeface="Google Sans"/>
              </a:rPr>
              <a:t>Ten una postura</a:t>
            </a:r>
          </a:p>
        </p:txBody>
      </p:sp>
      <p:sp>
        <p:nvSpPr>
          <p:cNvPr id="2673" name="Google Shape;2673;p104"/>
          <p:cNvSpPr/>
          <p:nvPr/>
        </p:nvSpPr>
        <p:spPr>
          <a:xfrm>
            <a:off x="735061" y="3617570"/>
            <a:ext cx="7674000" cy="7080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accent1"/>
              </a:buClr>
              <a:buSzPts val="4000"/>
              <a:buFont typeface="Arial"/>
              <a:buNone/>
            </a:pPr>
            <a:r>
              <a:rPr lang="es-AR" sz="4000" b="1" i="0" u="none" strike="noStrike" cap="none">
                <a:solidFill>
                  <a:schemeClr val="accent1"/>
                </a:solidFill>
                <a:latin typeface="Google Sans"/>
                <a:ea typeface="Google Sans"/>
                <a:cs typeface="Google Sans"/>
                <a:sym typeface="Google Sans"/>
              </a:rPr>
              <a:t>¡Actividad!</a:t>
            </a:r>
          </a:p>
        </p:txBody>
      </p:sp>
      <p:sp>
        <p:nvSpPr>
          <p:cNvPr id="2" name="TextBox 1">
            <a:extLst>
              <a:ext uri="{FF2B5EF4-FFF2-40B4-BE49-F238E27FC236}">
                <a16:creationId xmlns="" xmlns:a16="http://schemas.microsoft.com/office/drawing/2014/main" id="{4BAAA77A-811C-47D2-AF36-C97530A655CE}"/>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CC BY 4.0</a:t>
            </a:r>
          </a:p>
        </p:txBody>
      </p:sp>
    </p:spTree>
    <p:custDataLst>
      <p:tags r:id="rId1"/>
    </p:custData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Shape 2677"/>
        <p:cNvGrpSpPr/>
        <p:nvPr/>
      </p:nvGrpSpPr>
      <p:grpSpPr>
        <a:xfrm>
          <a:off x="0" y="0"/>
          <a:ext cx="0" cy="0"/>
          <a:chOff x="0" y="0"/>
          <a:chExt cx="0" cy="0"/>
        </a:xfrm>
      </p:grpSpPr>
      <p:sp>
        <p:nvSpPr>
          <p:cNvPr id="2678" name="Google Shape;2678;p105"/>
          <p:cNvSpPr/>
          <p:nvPr/>
        </p:nvSpPr>
        <p:spPr>
          <a:xfrm>
            <a:off x="945759" y="270592"/>
            <a:ext cx="7252500" cy="4818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3E4247"/>
              </a:buClr>
              <a:buSzPts val="2800"/>
              <a:buFont typeface="Arial"/>
              <a:buNone/>
            </a:pPr>
            <a:r>
              <a:rPr lang="es-AR" sz="2800" b="1" i="0" u="none" strike="noStrike" cap="none">
                <a:solidFill>
                  <a:srgbClr val="3E4247"/>
                </a:solidFill>
                <a:latin typeface="Google Sans"/>
                <a:ea typeface="Google Sans"/>
                <a:cs typeface="Google Sans"/>
                <a:sym typeface="Google Sans"/>
              </a:rPr>
              <a:t>Ten una nueva postura</a:t>
            </a:r>
          </a:p>
        </p:txBody>
      </p:sp>
      <p:sp>
        <p:nvSpPr>
          <p:cNvPr id="2679" name="Google Shape;2679;p105"/>
          <p:cNvSpPr/>
          <p:nvPr/>
        </p:nvSpPr>
        <p:spPr>
          <a:xfrm>
            <a:off x="7181498" y="1534129"/>
            <a:ext cx="1071900" cy="990300"/>
          </a:xfrm>
          <a:prstGeom prst="rect">
            <a:avLst/>
          </a:prstGeom>
          <a:noFill/>
          <a:ln>
            <a:noFill/>
          </a:ln>
        </p:spPr>
        <p:txBody>
          <a:bodyPr spcFirstLastPara="1" wrap="square" lIns="19050" tIns="91425" rIns="19050" bIns="19050" anchor="ctr" anchorCtr="0">
            <a:noAutofit/>
          </a:bodyPr>
          <a:lstStyle/>
          <a:p>
            <a:pPr marL="0" marR="0" lvl="0" indent="0" algn="ctr" rtl="0">
              <a:lnSpc>
                <a:spcPct val="100000"/>
              </a:lnSpc>
              <a:spcBef>
                <a:spcPts val="0"/>
              </a:spcBef>
              <a:spcAft>
                <a:spcPts val="0"/>
              </a:spcAft>
              <a:buClr>
                <a:srgbClr val="4286F3"/>
              </a:buClr>
              <a:buSzPts val="1200"/>
              <a:buFont typeface="Arial"/>
              <a:buNone/>
            </a:pPr>
            <a:r>
              <a:rPr lang="es-AR" sz="1200" b="1" i="0" u="none" strike="noStrike" cap="none">
                <a:solidFill>
                  <a:srgbClr val="4286F3"/>
                </a:solidFill>
                <a:latin typeface="Google Sans"/>
                <a:ea typeface="Google Sans"/>
                <a:cs typeface="Google Sans"/>
                <a:sym typeface="Google Sans"/>
              </a:rPr>
              <a:t>Grupo 4</a:t>
            </a:r>
            <a:br>
              <a:rPr lang="es-AR" sz="1200" b="1" i="0" u="none" strike="noStrike" cap="none">
                <a:solidFill>
                  <a:srgbClr val="4286F3"/>
                </a:solidFill>
                <a:latin typeface="Google Sans"/>
                <a:ea typeface="Google Sans"/>
                <a:cs typeface="Google Sans"/>
                <a:sym typeface="Google Sans"/>
              </a:rPr>
            </a:br>
            <a:r>
              <a:rPr lang="es-AR" sz="2000" b="1" i="0" u="none" strike="noStrike" cap="none">
                <a:solidFill>
                  <a:schemeClr val="dk2"/>
                </a:solidFill>
                <a:latin typeface="Google Sans"/>
                <a:ea typeface="Google Sans"/>
                <a:cs typeface="Google Sans"/>
                <a:sym typeface="Google Sans"/>
              </a:rPr>
              <a:t>Amigo/a</a:t>
            </a:r>
          </a:p>
        </p:txBody>
      </p:sp>
      <p:sp>
        <p:nvSpPr>
          <p:cNvPr id="2680" name="Google Shape;2680;p105"/>
          <p:cNvSpPr/>
          <p:nvPr/>
        </p:nvSpPr>
        <p:spPr>
          <a:xfrm>
            <a:off x="1777265" y="3250567"/>
            <a:ext cx="1395300" cy="990300"/>
          </a:xfrm>
          <a:prstGeom prst="rect">
            <a:avLst/>
          </a:prstGeom>
          <a:noFill/>
          <a:ln>
            <a:noFill/>
          </a:ln>
        </p:spPr>
        <p:txBody>
          <a:bodyPr spcFirstLastPara="1" wrap="square" lIns="19050" tIns="91425" rIns="19050" bIns="19050" anchor="ctr" anchorCtr="0">
            <a:noAutofit/>
          </a:bodyPr>
          <a:lstStyle/>
          <a:p>
            <a:pPr marL="0" marR="0" lvl="0" indent="0" algn="ctr" rtl="0">
              <a:lnSpc>
                <a:spcPct val="100000"/>
              </a:lnSpc>
              <a:spcBef>
                <a:spcPts val="0"/>
              </a:spcBef>
              <a:spcAft>
                <a:spcPts val="0"/>
              </a:spcAft>
              <a:buClr>
                <a:srgbClr val="4286F3"/>
              </a:buClr>
              <a:buSzPts val="1200"/>
              <a:buFont typeface="Arial"/>
              <a:buNone/>
            </a:pPr>
            <a:r>
              <a:rPr lang="es-AR" sz="1200" b="1" i="0" u="none" strike="noStrike" cap="none">
                <a:solidFill>
                  <a:srgbClr val="4286F3"/>
                </a:solidFill>
                <a:latin typeface="Google Sans"/>
                <a:ea typeface="Google Sans"/>
                <a:cs typeface="Google Sans"/>
                <a:sym typeface="Google Sans"/>
              </a:rPr>
              <a:t>Grupo 5</a:t>
            </a:r>
            <a:br>
              <a:rPr lang="es-AR" sz="1200" b="1" i="0" u="none" strike="noStrike" cap="none">
                <a:solidFill>
                  <a:srgbClr val="4286F3"/>
                </a:solidFill>
                <a:latin typeface="Google Sans"/>
                <a:ea typeface="Google Sans"/>
                <a:cs typeface="Google Sans"/>
                <a:sym typeface="Google Sans"/>
              </a:rPr>
            </a:br>
            <a:r>
              <a:rPr lang="es-AR" sz="2000" b="1" i="0" u="none" strike="noStrike" cap="none">
                <a:solidFill>
                  <a:schemeClr val="dk2"/>
                </a:solidFill>
                <a:latin typeface="Google Sans"/>
                <a:ea typeface="Google Sans"/>
                <a:cs typeface="Google Sans"/>
                <a:sym typeface="Google Sans"/>
              </a:rPr>
              <a:t>Empleador</a:t>
            </a:r>
          </a:p>
        </p:txBody>
      </p:sp>
      <p:sp>
        <p:nvSpPr>
          <p:cNvPr id="2681" name="Google Shape;2681;p105"/>
          <p:cNvSpPr/>
          <p:nvPr/>
        </p:nvSpPr>
        <p:spPr>
          <a:xfrm>
            <a:off x="3875185" y="3250567"/>
            <a:ext cx="1393500" cy="990300"/>
          </a:xfrm>
          <a:prstGeom prst="rect">
            <a:avLst/>
          </a:prstGeom>
          <a:noFill/>
          <a:ln>
            <a:noFill/>
          </a:ln>
        </p:spPr>
        <p:txBody>
          <a:bodyPr spcFirstLastPara="1" wrap="square" lIns="19050" tIns="91425" rIns="19050" bIns="19050" anchor="ctr" anchorCtr="0">
            <a:noAutofit/>
          </a:bodyPr>
          <a:lstStyle/>
          <a:p>
            <a:pPr marL="0" marR="0" lvl="0" indent="0" algn="ctr" rtl="0">
              <a:lnSpc>
                <a:spcPct val="100000"/>
              </a:lnSpc>
              <a:spcBef>
                <a:spcPts val="0"/>
              </a:spcBef>
              <a:spcAft>
                <a:spcPts val="0"/>
              </a:spcAft>
              <a:buClr>
                <a:srgbClr val="4286F3"/>
              </a:buClr>
              <a:buSzPts val="1200"/>
              <a:buFont typeface="Arial"/>
              <a:buNone/>
            </a:pPr>
            <a:r>
              <a:rPr lang="es-AR" sz="1200" b="1" i="0" u="none" strike="noStrike" cap="none">
                <a:solidFill>
                  <a:srgbClr val="4286F3"/>
                </a:solidFill>
                <a:latin typeface="Google Sans"/>
                <a:ea typeface="Google Sans"/>
                <a:cs typeface="Google Sans"/>
                <a:sym typeface="Google Sans"/>
              </a:rPr>
              <a:t>Grupo 6</a:t>
            </a:r>
            <a:br>
              <a:rPr lang="es-AR" sz="1200" b="1" i="0" u="none" strike="noStrike" cap="none">
                <a:solidFill>
                  <a:srgbClr val="4286F3"/>
                </a:solidFill>
                <a:latin typeface="Google Sans"/>
                <a:ea typeface="Google Sans"/>
                <a:cs typeface="Google Sans"/>
                <a:sym typeface="Google Sans"/>
              </a:rPr>
            </a:br>
            <a:r>
              <a:rPr lang="es-AR" sz="2000" b="1" i="0" u="none" strike="noStrike" cap="none">
                <a:solidFill>
                  <a:schemeClr val="dk2"/>
                </a:solidFill>
                <a:latin typeface="Google Sans"/>
                <a:ea typeface="Google Sans"/>
                <a:cs typeface="Google Sans"/>
                <a:sym typeface="Google Sans"/>
              </a:rPr>
              <a:t>Publicista</a:t>
            </a:r>
          </a:p>
        </p:txBody>
      </p:sp>
      <p:sp>
        <p:nvSpPr>
          <p:cNvPr id="2682" name="Google Shape;2682;p105"/>
          <p:cNvSpPr/>
          <p:nvPr/>
        </p:nvSpPr>
        <p:spPr>
          <a:xfrm>
            <a:off x="6118436" y="3250567"/>
            <a:ext cx="1101000" cy="990300"/>
          </a:xfrm>
          <a:prstGeom prst="rect">
            <a:avLst/>
          </a:prstGeom>
          <a:noFill/>
          <a:ln>
            <a:noFill/>
          </a:ln>
        </p:spPr>
        <p:txBody>
          <a:bodyPr spcFirstLastPara="1" wrap="square" lIns="19050" tIns="91425" rIns="19050" bIns="19050" anchor="ctr" anchorCtr="0">
            <a:noAutofit/>
          </a:bodyPr>
          <a:lstStyle/>
          <a:p>
            <a:pPr marL="0" marR="0" lvl="0" indent="0" algn="ctr" rtl="0">
              <a:lnSpc>
                <a:spcPct val="100000"/>
              </a:lnSpc>
              <a:spcBef>
                <a:spcPts val="0"/>
              </a:spcBef>
              <a:spcAft>
                <a:spcPts val="0"/>
              </a:spcAft>
              <a:buClr>
                <a:srgbClr val="4286F3"/>
              </a:buClr>
              <a:buSzPts val="1200"/>
              <a:buFont typeface="Arial"/>
              <a:buNone/>
            </a:pPr>
            <a:r>
              <a:rPr lang="es-AR" sz="1200" b="1" i="0" u="none" strike="noStrike" cap="none">
                <a:solidFill>
                  <a:srgbClr val="4286F3"/>
                </a:solidFill>
                <a:latin typeface="Google Sans"/>
                <a:ea typeface="Google Sans"/>
                <a:cs typeface="Google Sans"/>
                <a:sym typeface="Google Sans"/>
              </a:rPr>
              <a:t>Grupo 7</a:t>
            </a:r>
            <a:br>
              <a:rPr lang="es-AR" sz="1200" b="1" i="0" u="none" strike="noStrike" cap="none">
                <a:solidFill>
                  <a:srgbClr val="4286F3"/>
                </a:solidFill>
                <a:latin typeface="Google Sans"/>
                <a:ea typeface="Google Sans"/>
                <a:cs typeface="Google Sans"/>
                <a:sym typeface="Google Sans"/>
              </a:rPr>
            </a:br>
            <a:r>
              <a:rPr lang="es-AR" sz="1200" b="1" i="0" u="none" strike="noStrike" cap="none">
                <a:solidFill>
                  <a:srgbClr val="4286F3"/>
                </a:solidFill>
                <a:latin typeface="Google Sans"/>
                <a:ea typeface="Google Sans"/>
                <a:cs typeface="Google Sans"/>
                <a:sym typeface="Google Sans"/>
              </a:rPr>
              <a:t>´</a:t>
            </a:r>
            <a:r>
              <a:rPr lang="es-AR" sz="2000" b="1" i="0" u="none" strike="noStrike" cap="none">
                <a:solidFill>
                  <a:schemeClr val="dk2"/>
                </a:solidFill>
                <a:latin typeface="Google Sans"/>
                <a:ea typeface="Google Sans"/>
                <a:cs typeface="Google Sans"/>
                <a:sym typeface="Google Sans"/>
              </a:rPr>
              <a:t>Tú en</a:t>
            </a:r>
            <a:br>
              <a:rPr lang="es-AR" sz="2000" b="1" i="0" u="none" strike="noStrike" cap="none">
                <a:solidFill>
                  <a:schemeClr val="dk2"/>
                </a:solidFill>
                <a:latin typeface="Google Sans"/>
                <a:ea typeface="Google Sans"/>
                <a:cs typeface="Google Sans"/>
                <a:sym typeface="Google Sans"/>
              </a:rPr>
            </a:br>
            <a:r>
              <a:rPr lang="es-AR" sz="2000" b="1" i="0" u="none" strike="noStrike" cap="none">
                <a:solidFill>
                  <a:schemeClr val="dk2"/>
                </a:solidFill>
                <a:latin typeface="Google Sans"/>
                <a:ea typeface="Google Sans"/>
                <a:cs typeface="Google Sans"/>
                <a:sym typeface="Google Sans"/>
              </a:rPr>
              <a:t>10 años</a:t>
            </a:r>
          </a:p>
        </p:txBody>
      </p:sp>
      <p:sp>
        <p:nvSpPr>
          <p:cNvPr id="2683" name="Google Shape;2683;p105"/>
          <p:cNvSpPr/>
          <p:nvPr/>
        </p:nvSpPr>
        <p:spPr>
          <a:xfrm>
            <a:off x="945759" y="725158"/>
            <a:ext cx="7252500" cy="3705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3E4247"/>
              </a:buClr>
              <a:buSzPts val="2000"/>
              <a:buFont typeface="Arial"/>
              <a:buNone/>
            </a:pPr>
            <a:r>
              <a:rPr lang="es-AR" sz="2000" i="0" u="none" strike="noStrike" cap="none" dirty="0">
                <a:solidFill>
                  <a:srgbClr val="3E4247"/>
                </a:solidFill>
                <a:latin typeface="Google Sans"/>
                <a:ea typeface="Google Sans"/>
                <a:cs typeface="Google Sans"/>
                <a:sym typeface="Google Sans"/>
              </a:rPr>
              <a:t>Divídanse en grupos como </a:t>
            </a:r>
            <a:r>
              <a:rPr lang="es-AR" sz="2000" i="0" u="none" strike="noStrike" cap="none" dirty="0" smtClean="0">
                <a:solidFill>
                  <a:srgbClr val="3E4247"/>
                </a:solidFill>
                <a:latin typeface="Google Sans"/>
                <a:ea typeface="Google Sans"/>
                <a:cs typeface="Google Sans"/>
                <a:sym typeface="Google Sans"/>
              </a:rPr>
              <a:t>indica el </a:t>
            </a:r>
            <a:r>
              <a:rPr lang="es-AR" sz="2000" i="0" u="none" strike="noStrike" cap="none" dirty="0">
                <a:solidFill>
                  <a:srgbClr val="3E4247"/>
                </a:solidFill>
                <a:latin typeface="Google Sans"/>
                <a:ea typeface="Google Sans"/>
                <a:cs typeface="Google Sans"/>
                <a:sym typeface="Google Sans"/>
              </a:rPr>
              <a:t>maestro/a.</a:t>
            </a:r>
          </a:p>
        </p:txBody>
      </p:sp>
      <p:sp>
        <p:nvSpPr>
          <p:cNvPr id="2684" name="Google Shape;2684;p105"/>
          <p:cNvSpPr/>
          <p:nvPr/>
        </p:nvSpPr>
        <p:spPr>
          <a:xfrm>
            <a:off x="649575" y="1328530"/>
            <a:ext cx="1553700" cy="1553700"/>
          </a:xfrm>
          <a:prstGeom prst="ellipse">
            <a:avLst/>
          </a:prstGeom>
          <a:noFill/>
          <a:ln w="25400"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685" name="Google Shape;2685;p105"/>
          <p:cNvSpPr/>
          <p:nvPr/>
        </p:nvSpPr>
        <p:spPr>
          <a:xfrm>
            <a:off x="2746586" y="1328530"/>
            <a:ext cx="1553700" cy="1553700"/>
          </a:xfrm>
          <a:prstGeom prst="ellipse">
            <a:avLst/>
          </a:prstGeom>
          <a:noFill/>
          <a:ln w="25400"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686" name="Google Shape;2686;p105"/>
          <p:cNvSpPr/>
          <p:nvPr/>
        </p:nvSpPr>
        <p:spPr>
          <a:xfrm>
            <a:off x="4843597" y="1328530"/>
            <a:ext cx="1553700" cy="1553700"/>
          </a:xfrm>
          <a:prstGeom prst="ellipse">
            <a:avLst/>
          </a:prstGeom>
          <a:noFill/>
          <a:ln w="25400"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687" name="Google Shape;2687;p105"/>
          <p:cNvSpPr/>
          <p:nvPr/>
        </p:nvSpPr>
        <p:spPr>
          <a:xfrm>
            <a:off x="6940607" y="1328530"/>
            <a:ext cx="1553700" cy="1553700"/>
          </a:xfrm>
          <a:prstGeom prst="ellipse">
            <a:avLst/>
          </a:prstGeom>
          <a:noFill/>
          <a:ln w="25400"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688" name="Google Shape;2688;p105"/>
          <p:cNvSpPr/>
          <p:nvPr/>
        </p:nvSpPr>
        <p:spPr>
          <a:xfrm>
            <a:off x="1698081" y="3044968"/>
            <a:ext cx="1553700" cy="1553700"/>
          </a:xfrm>
          <a:prstGeom prst="ellipse">
            <a:avLst/>
          </a:prstGeom>
          <a:noFill/>
          <a:ln w="25400"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689" name="Google Shape;2689;p105"/>
          <p:cNvSpPr/>
          <p:nvPr/>
        </p:nvSpPr>
        <p:spPr>
          <a:xfrm>
            <a:off x="3795092" y="3044968"/>
            <a:ext cx="1553700" cy="1553700"/>
          </a:xfrm>
          <a:prstGeom prst="ellipse">
            <a:avLst/>
          </a:prstGeom>
          <a:noFill/>
          <a:ln w="25400"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i="0" u="none" strike="noStrike" cap="none">
              <a:solidFill>
                <a:srgbClr val="FFFFFF"/>
              </a:solidFill>
              <a:latin typeface="Google Sans"/>
              <a:ea typeface="Google Sans"/>
              <a:cs typeface="Google Sans"/>
              <a:sym typeface="Google Sans"/>
            </a:endParaRPr>
          </a:p>
        </p:txBody>
      </p:sp>
      <p:sp>
        <p:nvSpPr>
          <p:cNvPr id="2690" name="Google Shape;2690;p105"/>
          <p:cNvSpPr/>
          <p:nvPr/>
        </p:nvSpPr>
        <p:spPr>
          <a:xfrm>
            <a:off x="5892102" y="3044968"/>
            <a:ext cx="1553700" cy="1553700"/>
          </a:xfrm>
          <a:prstGeom prst="ellipse">
            <a:avLst/>
          </a:prstGeom>
          <a:noFill/>
          <a:ln w="25400"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i="0" u="none" strike="noStrike" cap="none">
              <a:solidFill>
                <a:srgbClr val="FFFFFF"/>
              </a:solidFill>
              <a:latin typeface="Google Sans"/>
              <a:ea typeface="Google Sans"/>
              <a:cs typeface="Google Sans"/>
              <a:sym typeface="Google Sans"/>
            </a:endParaRPr>
          </a:p>
        </p:txBody>
      </p:sp>
      <p:sp>
        <p:nvSpPr>
          <p:cNvPr id="2691" name="Google Shape;2691;p105"/>
          <p:cNvSpPr/>
          <p:nvPr/>
        </p:nvSpPr>
        <p:spPr>
          <a:xfrm>
            <a:off x="835106" y="1534129"/>
            <a:ext cx="1182900" cy="990300"/>
          </a:xfrm>
          <a:prstGeom prst="rect">
            <a:avLst/>
          </a:prstGeom>
          <a:noFill/>
          <a:ln>
            <a:noFill/>
          </a:ln>
        </p:spPr>
        <p:txBody>
          <a:bodyPr spcFirstLastPara="1" wrap="square" lIns="19050" tIns="91425" rIns="19050" bIns="19050" anchor="ctr" anchorCtr="0">
            <a:noAutofit/>
          </a:bodyPr>
          <a:lstStyle/>
          <a:p>
            <a:pPr marL="0" marR="0" lvl="0" indent="0" algn="ctr" rtl="0">
              <a:lnSpc>
                <a:spcPct val="100000"/>
              </a:lnSpc>
              <a:spcBef>
                <a:spcPts val="0"/>
              </a:spcBef>
              <a:spcAft>
                <a:spcPts val="0"/>
              </a:spcAft>
              <a:buClr>
                <a:srgbClr val="4286F3"/>
              </a:buClr>
              <a:buSzPts val="1200"/>
              <a:buFont typeface="Arial"/>
              <a:buNone/>
            </a:pPr>
            <a:r>
              <a:rPr lang="es-AR" sz="1200" b="1" i="0" u="none" strike="noStrike" cap="none">
                <a:solidFill>
                  <a:srgbClr val="4286F3"/>
                </a:solidFill>
                <a:latin typeface="Google Sans"/>
                <a:ea typeface="Google Sans"/>
                <a:cs typeface="Google Sans"/>
                <a:sym typeface="Google Sans"/>
              </a:rPr>
              <a:t>Grupo 1</a:t>
            </a:r>
            <a:br>
              <a:rPr lang="es-AR" sz="1200" b="1" i="0" u="none" strike="noStrike" cap="none">
                <a:solidFill>
                  <a:srgbClr val="4286F3"/>
                </a:solidFill>
                <a:latin typeface="Google Sans"/>
                <a:ea typeface="Google Sans"/>
                <a:cs typeface="Google Sans"/>
                <a:sym typeface="Google Sans"/>
              </a:rPr>
            </a:br>
            <a:r>
              <a:rPr lang="es-AR" sz="2000" b="1" i="0" u="none" strike="noStrike" cap="none">
                <a:solidFill>
                  <a:schemeClr val="dk2"/>
                </a:solidFill>
                <a:latin typeface="Google Sans"/>
                <a:ea typeface="Google Sans"/>
                <a:cs typeface="Google Sans"/>
                <a:sym typeface="Google Sans"/>
              </a:rPr>
              <a:t>Padre</a:t>
            </a:r>
          </a:p>
        </p:txBody>
      </p:sp>
      <p:sp>
        <p:nvSpPr>
          <p:cNvPr id="2692" name="Google Shape;2692;p105"/>
          <p:cNvSpPr/>
          <p:nvPr/>
        </p:nvSpPr>
        <p:spPr>
          <a:xfrm>
            <a:off x="2906038" y="1534129"/>
            <a:ext cx="1184629" cy="990300"/>
          </a:xfrm>
          <a:prstGeom prst="rect">
            <a:avLst/>
          </a:prstGeom>
          <a:noFill/>
          <a:ln>
            <a:noFill/>
          </a:ln>
        </p:spPr>
        <p:txBody>
          <a:bodyPr spcFirstLastPara="1" wrap="square" lIns="19050" tIns="91425" rIns="19050" bIns="19050" anchor="ctr" anchorCtr="0">
            <a:noAutofit/>
          </a:bodyPr>
          <a:lstStyle/>
          <a:p>
            <a:pPr marL="0" marR="0" lvl="0" indent="0" algn="ctr" rtl="0">
              <a:lnSpc>
                <a:spcPct val="100000"/>
              </a:lnSpc>
              <a:spcBef>
                <a:spcPts val="0"/>
              </a:spcBef>
              <a:spcAft>
                <a:spcPts val="0"/>
              </a:spcAft>
              <a:buClr>
                <a:srgbClr val="4286F3"/>
              </a:buClr>
              <a:buSzPts val="1200"/>
              <a:buFont typeface="Arial"/>
              <a:buNone/>
            </a:pPr>
            <a:r>
              <a:rPr lang="es-AR" sz="1200" b="1" i="0" u="none" strike="noStrike" cap="none" dirty="0">
                <a:solidFill>
                  <a:srgbClr val="4286F3"/>
                </a:solidFill>
                <a:latin typeface="Google Sans"/>
                <a:ea typeface="Google Sans"/>
                <a:cs typeface="Google Sans"/>
                <a:sym typeface="Google Sans"/>
              </a:rPr>
              <a:t>Grupo 2</a:t>
            </a:r>
            <a:br>
              <a:rPr lang="es-AR" sz="1200" b="1" i="0" u="none" strike="noStrike" cap="none" dirty="0">
                <a:solidFill>
                  <a:srgbClr val="4286F3"/>
                </a:solidFill>
                <a:latin typeface="Google Sans"/>
                <a:ea typeface="Google Sans"/>
                <a:cs typeface="Google Sans"/>
                <a:sym typeface="Google Sans"/>
              </a:rPr>
            </a:br>
            <a:r>
              <a:rPr lang="es-AR" sz="1600" b="1" i="0" u="none" strike="noStrike" cap="none" dirty="0">
                <a:solidFill>
                  <a:schemeClr val="dk2"/>
                </a:solidFill>
                <a:latin typeface="Google Sans"/>
                <a:ea typeface="Google Sans"/>
                <a:cs typeface="Google Sans"/>
                <a:sym typeface="Google Sans"/>
              </a:rPr>
              <a:t>Entrenador</a:t>
            </a:r>
          </a:p>
        </p:txBody>
      </p:sp>
      <p:sp>
        <p:nvSpPr>
          <p:cNvPr id="2693" name="Google Shape;2693;p105"/>
          <p:cNvSpPr/>
          <p:nvPr/>
        </p:nvSpPr>
        <p:spPr>
          <a:xfrm>
            <a:off x="4895963" y="1534125"/>
            <a:ext cx="1453800" cy="990300"/>
          </a:xfrm>
          <a:prstGeom prst="rect">
            <a:avLst/>
          </a:prstGeom>
          <a:noFill/>
          <a:ln>
            <a:noFill/>
          </a:ln>
        </p:spPr>
        <p:txBody>
          <a:bodyPr spcFirstLastPara="1" wrap="square" lIns="19050" tIns="91425" rIns="19050" bIns="19050" anchor="ctr" anchorCtr="0">
            <a:noAutofit/>
          </a:bodyPr>
          <a:lstStyle/>
          <a:p>
            <a:pPr marL="0" marR="0" lvl="0" indent="0" algn="ctr" rtl="0">
              <a:lnSpc>
                <a:spcPct val="100000"/>
              </a:lnSpc>
              <a:spcBef>
                <a:spcPts val="0"/>
              </a:spcBef>
              <a:spcAft>
                <a:spcPts val="0"/>
              </a:spcAft>
              <a:buClr>
                <a:srgbClr val="4286F3"/>
              </a:buClr>
              <a:buSzPts val="1200"/>
              <a:buFont typeface="Arial"/>
              <a:buNone/>
            </a:pPr>
            <a:r>
              <a:rPr lang="es-AR" sz="1200" b="1" i="0" u="none" strike="noStrike" cap="none" dirty="0">
                <a:solidFill>
                  <a:srgbClr val="4286F3"/>
                </a:solidFill>
                <a:latin typeface="Google Sans"/>
                <a:ea typeface="Google Sans"/>
                <a:cs typeface="Google Sans"/>
                <a:sym typeface="Google Sans"/>
              </a:rPr>
              <a:t>Grupo 3</a:t>
            </a:r>
            <a:br>
              <a:rPr lang="es-AR" sz="1200" b="1" i="0" u="none" strike="noStrike" cap="none" dirty="0">
                <a:solidFill>
                  <a:srgbClr val="4286F3"/>
                </a:solidFill>
                <a:latin typeface="Google Sans"/>
                <a:ea typeface="Google Sans"/>
                <a:cs typeface="Google Sans"/>
                <a:sym typeface="Google Sans"/>
              </a:rPr>
            </a:br>
            <a:r>
              <a:rPr lang="es-AR" sz="1800" b="1" dirty="0">
                <a:solidFill>
                  <a:schemeClr val="dk2"/>
                </a:solidFill>
                <a:latin typeface="Google Sans"/>
                <a:ea typeface="Google Sans"/>
                <a:cs typeface="Google Sans"/>
                <a:sym typeface="Google Sans"/>
              </a:rPr>
              <a:t>Admisiones a la universidad</a:t>
            </a:r>
          </a:p>
        </p:txBody>
      </p:sp>
      <p:sp>
        <p:nvSpPr>
          <p:cNvPr id="2" name="TextBox 1">
            <a:extLst>
              <a:ext uri="{FF2B5EF4-FFF2-40B4-BE49-F238E27FC236}">
                <a16:creationId xmlns="" xmlns:a16="http://schemas.microsoft.com/office/drawing/2014/main" id="{AB48C68F-E393-494E-9FD0-01AF6C994C66}"/>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CC BY 4.0</a:t>
            </a:r>
          </a:p>
        </p:txBody>
      </p:sp>
    </p:spTree>
    <p:custDataLst>
      <p:tags r:id="rId1"/>
    </p:custData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Shape 2697"/>
        <p:cNvGrpSpPr/>
        <p:nvPr/>
      </p:nvGrpSpPr>
      <p:grpSpPr>
        <a:xfrm>
          <a:off x="0" y="0"/>
          <a:ext cx="0" cy="0"/>
          <a:chOff x="0" y="0"/>
          <a:chExt cx="0" cy="0"/>
        </a:xfrm>
      </p:grpSpPr>
      <p:sp>
        <p:nvSpPr>
          <p:cNvPr id="2698" name="Google Shape;2698;p106"/>
          <p:cNvSpPr/>
          <p:nvPr/>
        </p:nvSpPr>
        <p:spPr>
          <a:xfrm>
            <a:off x="1560356" y="4275037"/>
            <a:ext cx="454500" cy="1173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699" name="Google Shape;2699;p106"/>
          <p:cNvSpPr/>
          <p:nvPr/>
        </p:nvSpPr>
        <p:spPr>
          <a:xfrm rot="10800000">
            <a:off x="751765" y="1383531"/>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solidFill>
            <a:srgbClr val="EFEFEF"/>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00" name="Google Shape;2700;p106"/>
          <p:cNvSpPr/>
          <p:nvPr/>
        </p:nvSpPr>
        <p:spPr>
          <a:xfrm rot="10800000">
            <a:off x="2362201" y="1802296"/>
            <a:ext cx="1716157" cy="600178"/>
          </a:xfrm>
          <a:custGeom>
            <a:avLst/>
            <a:gdLst/>
            <a:ahLst/>
            <a:cxnLst/>
            <a:rect l="l" t="t" r="r" b="b"/>
            <a:pathLst>
              <a:path w="1716157" h="600178" extrusionOk="0">
                <a:moveTo>
                  <a:pt x="1639955" y="600178"/>
                </a:moveTo>
                <a:lnTo>
                  <a:pt x="76202" y="600178"/>
                </a:lnTo>
                <a:cubicBezTo>
                  <a:pt x="34117" y="600178"/>
                  <a:pt x="0" y="566061"/>
                  <a:pt x="0" y="523976"/>
                </a:cubicBezTo>
                <a:lnTo>
                  <a:pt x="0" y="219180"/>
                </a:lnTo>
                <a:cubicBezTo>
                  <a:pt x="0" y="177095"/>
                  <a:pt x="34117" y="142978"/>
                  <a:pt x="76202" y="142978"/>
                </a:cubicBezTo>
                <a:lnTo>
                  <a:pt x="775151" y="142978"/>
                </a:lnTo>
                <a:lnTo>
                  <a:pt x="858078" y="0"/>
                </a:lnTo>
                <a:lnTo>
                  <a:pt x="941006" y="142978"/>
                </a:lnTo>
                <a:lnTo>
                  <a:pt x="1639955" y="142978"/>
                </a:lnTo>
                <a:cubicBezTo>
                  <a:pt x="1682040" y="142978"/>
                  <a:pt x="1716157" y="177095"/>
                  <a:pt x="1716157" y="219180"/>
                </a:cubicBezTo>
                <a:lnTo>
                  <a:pt x="1716157" y="523976"/>
                </a:lnTo>
                <a:cubicBezTo>
                  <a:pt x="1716157" y="566061"/>
                  <a:pt x="1682040" y="600178"/>
                  <a:pt x="1639955" y="600178"/>
                </a:cubicBezTo>
                <a:close/>
              </a:path>
            </a:pathLst>
          </a:custGeom>
          <a:solidFill>
            <a:srgbClr val="EFEFEF"/>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01" name="Google Shape;2701;p106"/>
          <p:cNvSpPr/>
          <p:nvPr/>
        </p:nvSpPr>
        <p:spPr>
          <a:xfrm rot="10800000">
            <a:off x="6751983" y="1802296"/>
            <a:ext cx="1716157" cy="600178"/>
          </a:xfrm>
          <a:custGeom>
            <a:avLst/>
            <a:gdLst/>
            <a:ahLst/>
            <a:cxnLst/>
            <a:rect l="l" t="t" r="r" b="b"/>
            <a:pathLst>
              <a:path w="1716157" h="600178" extrusionOk="0">
                <a:moveTo>
                  <a:pt x="1639955" y="600178"/>
                </a:moveTo>
                <a:lnTo>
                  <a:pt x="76202" y="600178"/>
                </a:lnTo>
                <a:cubicBezTo>
                  <a:pt x="34117" y="600178"/>
                  <a:pt x="0" y="566061"/>
                  <a:pt x="0" y="523976"/>
                </a:cubicBezTo>
                <a:lnTo>
                  <a:pt x="0" y="219180"/>
                </a:lnTo>
                <a:cubicBezTo>
                  <a:pt x="0" y="177095"/>
                  <a:pt x="34117" y="142978"/>
                  <a:pt x="76202" y="142978"/>
                </a:cubicBezTo>
                <a:lnTo>
                  <a:pt x="775151" y="142978"/>
                </a:lnTo>
                <a:lnTo>
                  <a:pt x="858078" y="0"/>
                </a:lnTo>
                <a:lnTo>
                  <a:pt x="941006" y="142978"/>
                </a:lnTo>
                <a:lnTo>
                  <a:pt x="1639955" y="142978"/>
                </a:lnTo>
                <a:cubicBezTo>
                  <a:pt x="1682040" y="142978"/>
                  <a:pt x="1716157" y="177095"/>
                  <a:pt x="1716157" y="219180"/>
                </a:cubicBezTo>
                <a:lnTo>
                  <a:pt x="1716157" y="523976"/>
                </a:lnTo>
                <a:cubicBezTo>
                  <a:pt x="1716157" y="566061"/>
                  <a:pt x="1682040" y="600178"/>
                  <a:pt x="1639955" y="600178"/>
                </a:cubicBezTo>
                <a:close/>
              </a:path>
            </a:pathLst>
          </a:custGeom>
          <a:solidFill>
            <a:srgbClr val="EFEFEF"/>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02" name="Google Shape;2702;p106"/>
          <p:cNvSpPr/>
          <p:nvPr/>
        </p:nvSpPr>
        <p:spPr>
          <a:xfrm rot="10800000">
            <a:off x="5848806" y="1432484"/>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solidFill>
            <a:srgbClr val="EFEFEF"/>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03" name="Google Shape;2703;p106"/>
          <p:cNvSpPr/>
          <p:nvPr/>
        </p:nvSpPr>
        <p:spPr>
          <a:xfrm>
            <a:off x="112734" y="568355"/>
            <a:ext cx="8805798" cy="5232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4286F3"/>
              </a:buClr>
              <a:buSzPts val="2800"/>
              <a:buFont typeface="Arial"/>
              <a:buNone/>
            </a:pPr>
            <a:r>
              <a:rPr lang="es-AR" sz="2800" b="1" i="0" u="none" strike="noStrike" cap="none" dirty="0">
                <a:solidFill>
                  <a:srgbClr val="4286F3"/>
                </a:solidFill>
                <a:latin typeface="Google Sans"/>
                <a:ea typeface="Google Sans"/>
                <a:cs typeface="Google Sans"/>
                <a:sym typeface="Google Sans"/>
              </a:rPr>
              <a:t>¿Qué consideras que es importante para quien estás representando?</a:t>
            </a:r>
          </a:p>
        </p:txBody>
      </p:sp>
      <p:sp>
        <p:nvSpPr>
          <p:cNvPr id="2704" name="Google Shape;2704;p106"/>
          <p:cNvSpPr/>
          <p:nvPr/>
        </p:nvSpPr>
        <p:spPr>
          <a:xfrm rot="10800000">
            <a:off x="3870496" y="1432484"/>
            <a:ext cx="1716157" cy="600178"/>
          </a:xfrm>
          <a:custGeom>
            <a:avLst/>
            <a:gdLst/>
            <a:ahLst/>
            <a:cxnLst/>
            <a:rect l="l" t="t" r="r" b="b"/>
            <a:pathLst>
              <a:path w="1716157" h="600178" extrusionOk="0">
                <a:moveTo>
                  <a:pt x="1639955" y="600178"/>
                </a:moveTo>
                <a:lnTo>
                  <a:pt x="76202" y="600178"/>
                </a:lnTo>
                <a:cubicBezTo>
                  <a:pt x="34117" y="600178"/>
                  <a:pt x="0" y="566061"/>
                  <a:pt x="0" y="523976"/>
                </a:cubicBezTo>
                <a:lnTo>
                  <a:pt x="0" y="219180"/>
                </a:lnTo>
                <a:cubicBezTo>
                  <a:pt x="0" y="177095"/>
                  <a:pt x="34117" y="142978"/>
                  <a:pt x="76202" y="142978"/>
                </a:cubicBezTo>
                <a:lnTo>
                  <a:pt x="775151" y="142978"/>
                </a:lnTo>
                <a:lnTo>
                  <a:pt x="858078" y="0"/>
                </a:lnTo>
                <a:lnTo>
                  <a:pt x="941006" y="142978"/>
                </a:lnTo>
                <a:lnTo>
                  <a:pt x="1639955" y="142978"/>
                </a:lnTo>
                <a:cubicBezTo>
                  <a:pt x="1682040" y="142978"/>
                  <a:pt x="1716157" y="177095"/>
                  <a:pt x="1716157" y="219180"/>
                </a:cubicBezTo>
                <a:lnTo>
                  <a:pt x="1716157" y="523976"/>
                </a:lnTo>
                <a:cubicBezTo>
                  <a:pt x="1716157" y="566061"/>
                  <a:pt x="1682040" y="600178"/>
                  <a:pt x="1639955" y="600178"/>
                </a:cubicBezTo>
                <a:close/>
              </a:path>
            </a:pathLst>
          </a:custGeom>
          <a:solidFill>
            <a:srgbClr val="EFEFEF"/>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05" name="Google Shape;2705;p106"/>
          <p:cNvSpPr/>
          <p:nvPr/>
        </p:nvSpPr>
        <p:spPr>
          <a:xfrm>
            <a:off x="726510" y="158611"/>
            <a:ext cx="8004131" cy="3693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2"/>
              </a:buClr>
              <a:buSzPts val="1800"/>
              <a:buFont typeface="Arial"/>
              <a:buNone/>
            </a:pPr>
            <a:r>
              <a:rPr lang="es-AR" sz="1800" i="0" u="none" strike="noStrike" cap="none" dirty="0">
                <a:solidFill>
                  <a:schemeClr val="dk2"/>
                </a:solidFill>
                <a:latin typeface="Google Sans"/>
                <a:ea typeface="Google Sans"/>
                <a:cs typeface="Google Sans"/>
                <a:sym typeface="Google Sans"/>
              </a:rPr>
              <a:t>Habla con tus compañeros de grupo sobre el papel que se te asigna.</a:t>
            </a:r>
          </a:p>
        </p:txBody>
      </p:sp>
      <p:sp>
        <p:nvSpPr>
          <p:cNvPr id="2706" name="Google Shape;2706;p106"/>
          <p:cNvSpPr/>
          <p:nvPr/>
        </p:nvSpPr>
        <p:spPr>
          <a:xfrm>
            <a:off x="2880621" y="4260348"/>
            <a:ext cx="454500" cy="1173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07" name="Google Shape;2707;p106"/>
          <p:cNvSpPr/>
          <p:nvPr/>
        </p:nvSpPr>
        <p:spPr>
          <a:xfrm>
            <a:off x="4037032" y="4221173"/>
            <a:ext cx="791700" cy="828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08" name="Google Shape;2708;p106"/>
          <p:cNvSpPr/>
          <p:nvPr/>
        </p:nvSpPr>
        <p:spPr>
          <a:xfrm>
            <a:off x="5858124" y="4150933"/>
            <a:ext cx="472200" cy="828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09" name="Google Shape;2709;p106"/>
          <p:cNvSpPr/>
          <p:nvPr/>
        </p:nvSpPr>
        <p:spPr>
          <a:xfrm>
            <a:off x="5019167" y="4340538"/>
            <a:ext cx="472200" cy="828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10" name="Google Shape;2710;p106"/>
          <p:cNvSpPr/>
          <p:nvPr/>
        </p:nvSpPr>
        <p:spPr>
          <a:xfrm>
            <a:off x="6434081" y="4079401"/>
            <a:ext cx="472200" cy="828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11" name="Google Shape;2711;p106"/>
          <p:cNvSpPr/>
          <p:nvPr/>
        </p:nvSpPr>
        <p:spPr>
          <a:xfrm>
            <a:off x="6979513" y="4222332"/>
            <a:ext cx="1552800" cy="828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712" name="Google Shape;2712;p106"/>
          <p:cNvPicPr preferRelativeResize="0"/>
          <p:nvPr/>
        </p:nvPicPr>
        <p:blipFill rotWithShape="1">
          <a:blip r:embed="rId4">
            <a:alphaModFix/>
          </a:blip>
          <a:srcRect/>
          <a:stretch/>
        </p:blipFill>
        <p:spPr>
          <a:xfrm>
            <a:off x="1286910" y="2263027"/>
            <a:ext cx="7153275" cy="2057401"/>
          </a:xfrm>
          <a:prstGeom prst="rect">
            <a:avLst/>
          </a:prstGeom>
          <a:noFill/>
          <a:ln>
            <a:noFill/>
          </a:ln>
        </p:spPr>
      </p:pic>
      <p:sp>
        <p:nvSpPr>
          <p:cNvPr id="2713" name="Google Shape;2713;p106">
            <a:hlinkClick r:id="rId5"/>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 xmlns:a16="http://schemas.microsoft.com/office/drawing/2014/main" id="{EDC3C869-4D11-4CC3-A4F5-690014D9D8B0}"/>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7"/>
              </a:rPr>
              <a:t>CC BY 4.0</a:t>
            </a:r>
          </a:p>
        </p:txBody>
      </p:sp>
    </p:spTree>
    <p:custDataLst>
      <p:tags r:id="rId1"/>
    </p:custData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Shape 2717"/>
        <p:cNvGrpSpPr/>
        <p:nvPr/>
      </p:nvGrpSpPr>
      <p:grpSpPr>
        <a:xfrm>
          <a:off x="0" y="0"/>
          <a:ext cx="0" cy="0"/>
          <a:chOff x="0" y="0"/>
          <a:chExt cx="0" cy="0"/>
        </a:xfrm>
      </p:grpSpPr>
      <p:sp>
        <p:nvSpPr>
          <p:cNvPr id="2718" name="Google Shape;2718;p107"/>
          <p:cNvSpPr txBox="1"/>
          <p:nvPr/>
        </p:nvSpPr>
        <p:spPr>
          <a:xfrm>
            <a:off x="188075" y="990270"/>
            <a:ext cx="2830800" cy="29994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53585F"/>
              </a:buClr>
              <a:buSzPts val="2400"/>
              <a:buFont typeface="Arial"/>
              <a:buNone/>
            </a:pPr>
            <a:r>
              <a:rPr lang="es-AR" dirty="0">
                <a:solidFill>
                  <a:srgbClr val="53585F"/>
                </a:solidFill>
                <a:latin typeface="Google Sans"/>
                <a:ea typeface="Google Sans"/>
                <a:cs typeface="Google Sans"/>
                <a:sym typeface="Google Sans"/>
              </a:rPr>
              <a:t>¿Qué es importante para ti como padre, director, entrenador, amigo/a, etc.?</a:t>
            </a:r>
          </a:p>
          <a:p>
            <a:pPr marL="0" marR="0" lvl="0" indent="0" algn="l" rtl="0">
              <a:lnSpc>
                <a:spcPct val="100000"/>
              </a:lnSpc>
              <a:spcBef>
                <a:spcPts val="0"/>
              </a:spcBef>
              <a:spcAft>
                <a:spcPts val="0"/>
              </a:spcAft>
              <a:buClr>
                <a:srgbClr val="53585F"/>
              </a:buClr>
              <a:buSzPts val="2400"/>
              <a:buFont typeface="Arial"/>
              <a:buNone/>
            </a:pPr>
            <a:endParaRPr dirty="0">
              <a:solidFill>
                <a:srgbClr val="53585F"/>
              </a:solidFill>
              <a:latin typeface="Google Sans"/>
              <a:ea typeface="Google Sans"/>
              <a:cs typeface="Google Sans"/>
              <a:sym typeface="Google Sans"/>
            </a:endParaRPr>
          </a:p>
          <a:p>
            <a:pPr marL="0" marR="0" lvl="0" indent="0" algn="l" rtl="0">
              <a:lnSpc>
                <a:spcPct val="100000"/>
              </a:lnSpc>
              <a:spcBef>
                <a:spcPts val="0"/>
              </a:spcBef>
              <a:spcAft>
                <a:spcPts val="0"/>
              </a:spcAft>
              <a:buClr>
                <a:srgbClr val="53585F"/>
              </a:buClr>
              <a:buSzPts val="2400"/>
              <a:buFont typeface="Arial"/>
              <a:buNone/>
            </a:pPr>
            <a:r>
              <a:rPr lang="es-AR" dirty="0">
                <a:solidFill>
                  <a:srgbClr val="53585F"/>
                </a:solidFill>
                <a:latin typeface="Google Sans"/>
                <a:ea typeface="Google Sans"/>
                <a:cs typeface="Google Sans"/>
                <a:sym typeface="Google Sans"/>
              </a:rPr>
              <a:t>¿A qué conclusiones puedes llegar con respecto al personaje?</a:t>
            </a:r>
          </a:p>
          <a:p>
            <a:pPr marL="0" marR="0" lvl="0" indent="0" algn="l" rtl="0">
              <a:lnSpc>
                <a:spcPct val="100000"/>
              </a:lnSpc>
              <a:spcBef>
                <a:spcPts val="0"/>
              </a:spcBef>
              <a:spcAft>
                <a:spcPts val="0"/>
              </a:spcAft>
              <a:buClr>
                <a:srgbClr val="53585F"/>
              </a:buClr>
              <a:buSzPts val="2400"/>
              <a:buFont typeface="Arial"/>
              <a:buNone/>
            </a:pPr>
            <a:endParaRPr dirty="0">
              <a:solidFill>
                <a:srgbClr val="53585F"/>
              </a:solidFill>
              <a:latin typeface="Google Sans"/>
              <a:ea typeface="Google Sans"/>
              <a:cs typeface="Google Sans"/>
              <a:sym typeface="Google Sans"/>
            </a:endParaRPr>
          </a:p>
          <a:p>
            <a:pPr marL="0" marR="0" lvl="0" indent="0" algn="l" rtl="0">
              <a:lnSpc>
                <a:spcPct val="100000"/>
              </a:lnSpc>
              <a:spcBef>
                <a:spcPts val="0"/>
              </a:spcBef>
              <a:spcAft>
                <a:spcPts val="0"/>
              </a:spcAft>
              <a:buClr>
                <a:srgbClr val="53585F"/>
              </a:buClr>
              <a:buSzPts val="2400"/>
              <a:buFont typeface="Arial"/>
              <a:buNone/>
            </a:pPr>
            <a:r>
              <a:rPr lang="es-AR" dirty="0">
                <a:solidFill>
                  <a:srgbClr val="53585F"/>
                </a:solidFill>
                <a:latin typeface="Google Sans"/>
                <a:ea typeface="Google Sans"/>
                <a:cs typeface="Google Sans"/>
                <a:sym typeface="Google Sans"/>
              </a:rPr>
              <a:t>¿Cómo utilizarías esa información?</a:t>
            </a:r>
          </a:p>
          <a:p>
            <a:pPr marL="0" marR="0" lvl="0" indent="0" algn="l" rtl="0">
              <a:lnSpc>
                <a:spcPct val="100000"/>
              </a:lnSpc>
              <a:spcBef>
                <a:spcPts val="0"/>
              </a:spcBef>
              <a:spcAft>
                <a:spcPts val="0"/>
              </a:spcAft>
              <a:buClr>
                <a:srgbClr val="53585F"/>
              </a:buClr>
              <a:buSzPts val="2400"/>
              <a:buFont typeface="Arial"/>
              <a:buNone/>
            </a:pPr>
            <a:endParaRPr dirty="0">
              <a:solidFill>
                <a:srgbClr val="53585F"/>
              </a:solidFill>
              <a:latin typeface="Google Sans"/>
              <a:ea typeface="Google Sans"/>
              <a:cs typeface="Google Sans"/>
              <a:sym typeface="Google Sans"/>
            </a:endParaRPr>
          </a:p>
          <a:p>
            <a:pPr marL="0" marR="0" lvl="0" indent="0" algn="l" rtl="0">
              <a:lnSpc>
                <a:spcPct val="100000"/>
              </a:lnSpc>
              <a:spcBef>
                <a:spcPts val="0"/>
              </a:spcBef>
              <a:spcAft>
                <a:spcPts val="0"/>
              </a:spcAft>
              <a:buClr>
                <a:srgbClr val="53585F"/>
              </a:buClr>
              <a:buSzPts val="2400"/>
              <a:buFont typeface="Arial"/>
              <a:buNone/>
            </a:pPr>
            <a:r>
              <a:rPr lang="es-AR" dirty="0">
                <a:solidFill>
                  <a:srgbClr val="53585F"/>
                </a:solidFill>
                <a:latin typeface="Google Sans"/>
                <a:ea typeface="Google Sans"/>
                <a:cs typeface="Google Sans"/>
                <a:sym typeface="Google Sans"/>
              </a:rPr>
              <a:t>¿Qué información consideras que no le gustaría que vieras al personaje?</a:t>
            </a:r>
          </a:p>
        </p:txBody>
      </p:sp>
      <p:sp>
        <p:nvSpPr>
          <p:cNvPr id="2776" name="Google Shape;2776;p107"/>
          <p:cNvSpPr txBox="1"/>
          <p:nvPr/>
        </p:nvSpPr>
        <p:spPr>
          <a:xfrm>
            <a:off x="3915167" y="133837"/>
            <a:ext cx="641100" cy="2847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1600"/>
              <a:buFont typeface="Arial"/>
              <a:buNone/>
            </a:pPr>
            <a:r>
              <a:rPr lang="es-AR" sz="1600" b="1" i="0" u="none" strike="noStrike" cap="none">
                <a:solidFill>
                  <a:srgbClr val="53585F"/>
                </a:solidFill>
                <a:latin typeface="Google Sans"/>
                <a:ea typeface="Google Sans"/>
                <a:cs typeface="Google Sans"/>
                <a:sym typeface="Google Sans"/>
              </a:rPr>
              <a:t>Jenny</a:t>
            </a:r>
          </a:p>
        </p:txBody>
      </p:sp>
      <p:grpSp>
        <p:nvGrpSpPr>
          <p:cNvPr id="2777" name="Google Shape;2777;p107"/>
          <p:cNvGrpSpPr/>
          <p:nvPr/>
        </p:nvGrpSpPr>
        <p:grpSpPr>
          <a:xfrm>
            <a:off x="3347492" y="33160"/>
            <a:ext cx="486000" cy="486000"/>
            <a:chOff x="3377970" y="169913"/>
            <a:chExt cx="486000" cy="486000"/>
          </a:xfrm>
        </p:grpSpPr>
        <p:sp>
          <p:nvSpPr>
            <p:cNvPr id="2778" name="Google Shape;2778;p107"/>
            <p:cNvSpPr/>
            <p:nvPr/>
          </p:nvSpPr>
          <p:spPr>
            <a:xfrm>
              <a:off x="3377970" y="169913"/>
              <a:ext cx="486000" cy="486000"/>
            </a:xfrm>
            <a:prstGeom prst="ellipse">
              <a:avLst/>
            </a:prstGeom>
            <a:solidFill>
              <a:srgbClr val="DCDEE0"/>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779" name="Google Shape;2779;p107"/>
            <p:cNvPicPr preferRelativeResize="0"/>
            <p:nvPr/>
          </p:nvPicPr>
          <p:blipFill rotWithShape="1">
            <a:blip r:embed="rId4">
              <a:alphaModFix/>
            </a:blip>
            <a:srcRect b="27203"/>
            <a:stretch/>
          </p:blipFill>
          <p:spPr>
            <a:xfrm>
              <a:off x="3427067" y="246567"/>
              <a:ext cx="406690" cy="406031"/>
            </a:xfrm>
            <a:custGeom>
              <a:avLst/>
              <a:gdLst/>
              <a:ahLst/>
              <a:cxnLst/>
              <a:rect l="l" t="t" r="r" b="b"/>
              <a:pathLst>
                <a:path w="406690" h="406031" extrusionOk="0">
                  <a:moveTo>
                    <a:pt x="16825" y="0"/>
                  </a:moveTo>
                  <a:lnTo>
                    <a:pt x="375091" y="0"/>
                  </a:lnTo>
                  <a:lnTo>
                    <a:pt x="397477" y="27132"/>
                  </a:lnTo>
                  <a:lnTo>
                    <a:pt x="406690" y="44106"/>
                  </a:lnTo>
                  <a:lnTo>
                    <a:pt x="406690" y="281910"/>
                  </a:lnTo>
                  <a:lnTo>
                    <a:pt x="397477" y="298885"/>
                  </a:lnTo>
                  <a:cubicBezTo>
                    <a:pt x="353804" y="363529"/>
                    <a:pt x="279844" y="406031"/>
                    <a:pt x="195958" y="406031"/>
                  </a:cubicBezTo>
                  <a:cubicBezTo>
                    <a:pt x="128849" y="406031"/>
                    <a:pt x="68093" y="378830"/>
                    <a:pt x="24115" y="334851"/>
                  </a:cubicBezTo>
                  <a:lnTo>
                    <a:pt x="0" y="305624"/>
                  </a:lnTo>
                  <a:lnTo>
                    <a:pt x="0" y="20392"/>
                  </a:lnTo>
                  <a:close/>
                </a:path>
              </a:pathLst>
            </a:custGeom>
            <a:noFill/>
            <a:ln>
              <a:noFill/>
            </a:ln>
          </p:spPr>
        </p:pic>
      </p:grpSp>
      <p:sp>
        <p:nvSpPr>
          <p:cNvPr id="2780" name="Google Shape;2780;p107"/>
          <p:cNvSpPr txBox="1"/>
          <p:nvPr/>
        </p:nvSpPr>
        <p:spPr>
          <a:xfrm>
            <a:off x="5808861" y="133837"/>
            <a:ext cx="538500" cy="2847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1600"/>
              <a:buFont typeface="Arial"/>
              <a:buNone/>
            </a:pPr>
            <a:r>
              <a:rPr lang="es-AR" sz="1600" b="1" i="0" u="none" strike="noStrike" cap="none">
                <a:solidFill>
                  <a:srgbClr val="53585F"/>
                </a:solidFill>
                <a:latin typeface="Google Sans"/>
                <a:ea typeface="Google Sans"/>
                <a:cs typeface="Google Sans"/>
                <a:sym typeface="Google Sans"/>
              </a:rPr>
              <a:t>Tyler</a:t>
            </a:r>
          </a:p>
        </p:txBody>
      </p:sp>
      <p:grpSp>
        <p:nvGrpSpPr>
          <p:cNvPr id="2781" name="Google Shape;2781;p107"/>
          <p:cNvGrpSpPr/>
          <p:nvPr/>
        </p:nvGrpSpPr>
        <p:grpSpPr>
          <a:xfrm>
            <a:off x="5236995" y="33160"/>
            <a:ext cx="486000" cy="486000"/>
            <a:chOff x="5372832" y="169913"/>
            <a:chExt cx="486000" cy="486000"/>
          </a:xfrm>
        </p:grpSpPr>
        <p:sp>
          <p:nvSpPr>
            <p:cNvPr id="2782" name="Google Shape;2782;p107"/>
            <p:cNvSpPr/>
            <p:nvPr/>
          </p:nvSpPr>
          <p:spPr>
            <a:xfrm>
              <a:off x="5372832" y="169913"/>
              <a:ext cx="486000" cy="486000"/>
            </a:xfrm>
            <a:prstGeom prst="ellipse">
              <a:avLst/>
            </a:prstGeom>
            <a:solidFill>
              <a:srgbClr val="DCDEE0"/>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783" name="Google Shape;2783;p107"/>
            <p:cNvPicPr preferRelativeResize="0"/>
            <p:nvPr/>
          </p:nvPicPr>
          <p:blipFill rotWithShape="1">
            <a:blip r:embed="rId5">
              <a:alphaModFix/>
            </a:blip>
            <a:srcRect b="28005"/>
            <a:stretch/>
          </p:blipFill>
          <p:spPr>
            <a:xfrm>
              <a:off x="5412510" y="251015"/>
              <a:ext cx="406690" cy="401582"/>
            </a:xfrm>
            <a:custGeom>
              <a:avLst/>
              <a:gdLst/>
              <a:ahLst/>
              <a:cxnLst/>
              <a:rect l="l" t="t" r="r" b="b"/>
              <a:pathLst>
                <a:path w="406690" h="401582" extrusionOk="0">
                  <a:moveTo>
                    <a:pt x="14671" y="0"/>
                  </a:moveTo>
                  <a:lnTo>
                    <a:pt x="380278" y="0"/>
                  </a:lnTo>
                  <a:lnTo>
                    <a:pt x="398993" y="22683"/>
                  </a:lnTo>
                  <a:lnTo>
                    <a:pt x="406690" y="36864"/>
                  </a:lnTo>
                  <a:lnTo>
                    <a:pt x="406690" y="280254"/>
                  </a:lnTo>
                  <a:lnTo>
                    <a:pt x="398993" y="294436"/>
                  </a:lnTo>
                  <a:cubicBezTo>
                    <a:pt x="355320" y="359080"/>
                    <a:pt x="281361" y="401582"/>
                    <a:pt x="197474" y="401582"/>
                  </a:cubicBezTo>
                  <a:cubicBezTo>
                    <a:pt x="130365" y="401582"/>
                    <a:pt x="69610" y="374381"/>
                    <a:pt x="25631" y="330402"/>
                  </a:cubicBezTo>
                  <a:lnTo>
                    <a:pt x="0" y="299338"/>
                  </a:lnTo>
                  <a:lnTo>
                    <a:pt x="0" y="17781"/>
                  </a:lnTo>
                  <a:close/>
                </a:path>
              </a:pathLst>
            </a:custGeom>
            <a:noFill/>
            <a:ln>
              <a:noFill/>
            </a:ln>
          </p:spPr>
        </p:pic>
      </p:grpSp>
      <p:sp>
        <p:nvSpPr>
          <p:cNvPr id="2784" name="Google Shape;2784;p107"/>
          <p:cNvSpPr txBox="1"/>
          <p:nvPr/>
        </p:nvSpPr>
        <p:spPr>
          <a:xfrm>
            <a:off x="7645401" y="133837"/>
            <a:ext cx="511500" cy="2847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1600"/>
              <a:buFont typeface="Arial"/>
              <a:buNone/>
            </a:pPr>
            <a:r>
              <a:rPr lang="es-AR" sz="1600" b="1" i="0" u="none" strike="noStrike" cap="none">
                <a:solidFill>
                  <a:srgbClr val="53585F"/>
                </a:solidFill>
                <a:latin typeface="Google Sans"/>
                <a:ea typeface="Google Sans"/>
                <a:cs typeface="Google Sans"/>
                <a:sym typeface="Google Sans"/>
              </a:rPr>
              <a:t>Leah</a:t>
            </a:r>
          </a:p>
        </p:txBody>
      </p:sp>
      <p:grpSp>
        <p:nvGrpSpPr>
          <p:cNvPr id="2785" name="Google Shape;2785;p107"/>
          <p:cNvGrpSpPr/>
          <p:nvPr/>
        </p:nvGrpSpPr>
        <p:grpSpPr>
          <a:xfrm>
            <a:off x="7074630" y="33160"/>
            <a:ext cx="486000" cy="486046"/>
            <a:chOff x="7210467" y="169913"/>
            <a:chExt cx="486000" cy="486046"/>
          </a:xfrm>
        </p:grpSpPr>
        <p:sp>
          <p:nvSpPr>
            <p:cNvPr id="2786" name="Google Shape;2786;p107"/>
            <p:cNvSpPr/>
            <p:nvPr/>
          </p:nvSpPr>
          <p:spPr>
            <a:xfrm>
              <a:off x="7210467" y="169913"/>
              <a:ext cx="486000" cy="486000"/>
            </a:xfrm>
            <a:prstGeom prst="ellipse">
              <a:avLst/>
            </a:prstGeom>
            <a:solidFill>
              <a:srgbClr val="DCDEE0"/>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787" name="Google Shape;2787;p107"/>
            <p:cNvPicPr preferRelativeResize="0"/>
            <p:nvPr/>
          </p:nvPicPr>
          <p:blipFill rotWithShape="1">
            <a:blip r:embed="rId6">
              <a:alphaModFix/>
            </a:blip>
            <a:srcRect b="26621"/>
            <a:stretch/>
          </p:blipFill>
          <p:spPr>
            <a:xfrm>
              <a:off x="7258869" y="246679"/>
              <a:ext cx="406690" cy="409280"/>
            </a:xfrm>
            <a:custGeom>
              <a:avLst/>
              <a:gdLst/>
              <a:ahLst/>
              <a:cxnLst/>
              <a:rect l="l" t="t" r="r" b="b"/>
              <a:pathLst>
                <a:path w="406690" h="409280" extrusionOk="0">
                  <a:moveTo>
                    <a:pt x="17097" y="0"/>
                  </a:moveTo>
                  <a:lnTo>
                    <a:pt x="370002" y="0"/>
                  </a:lnTo>
                  <a:lnTo>
                    <a:pt x="395068" y="30381"/>
                  </a:lnTo>
                  <a:lnTo>
                    <a:pt x="406690" y="51793"/>
                  </a:lnTo>
                  <a:lnTo>
                    <a:pt x="406690" y="280721"/>
                  </a:lnTo>
                  <a:lnTo>
                    <a:pt x="395068" y="302134"/>
                  </a:lnTo>
                  <a:cubicBezTo>
                    <a:pt x="351395" y="366778"/>
                    <a:pt x="277435" y="409280"/>
                    <a:pt x="193549" y="409280"/>
                  </a:cubicBezTo>
                  <a:cubicBezTo>
                    <a:pt x="126440" y="409280"/>
                    <a:pt x="65685" y="382079"/>
                    <a:pt x="21706" y="338100"/>
                  </a:cubicBezTo>
                  <a:lnTo>
                    <a:pt x="0" y="311793"/>
                  </a:lnTo>
                  <a:lnTo>
                    <a:pt x="0" y="20721"/>
                  </a:lnTo>
                  <a:close/>
                </a:path>
              </a:pathLst>
            </a:custGeom>
            <a:noFill/>
            <a:ln>
              <a:noFill/>
            </a:ln>
          </p:spPr>
        </p:pic>
      </p:grpSp>
      <p:sp>
        <p:nvSpPr>
          <p:cNvPr id="2788" name="Google Shape;2788;p107">
            <a:hlinkClick r:id="rId7"/>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 xmlns:a16="http://schemas.microsoft.com/office/drawing/2014/main" id="{A502E6F7-0470-404C-8425-779F03D63861}"/>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8"/>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9"/>
              </a:rPr>
              <a:t>CC BY 4.0</a:t>
            </a:r>
          </a:p>
        </p:txBody>
      </p:sp>
      <p:grpSp>
        <p:nvGrpSpPr>
          <p:cNvPr id="74" name="Google Shape;2855;p105"/>
          <p:cNvGrpSpPr/>
          <p:nvPr/>
        </p:nvGrpSpPr>
        <p:grpSpPr>
          <a:xfrm>
            <a:off x="3110136" y="640277"/>
            <a:ext cx="1947033" cy="3893994"/>
            <a:chOff x="3219442" y="922001"/>
            <a:chExt cx="1947033" cy="3893994"/>
          </a:xfrm>
        </p:grpSpPr>
        <p:sp>
          <p:nvSpPr>
            <p:cNvPr id="75" name="Google Shape;2856;p105"/>
            <p:cNvSpPr/>
            <p:nvPr/>
          </p:nvSpPr>
          <p:spPr>
            <a:xfrm>
              <a:off x="3241306" y="1582554"/>
              <a:ext cx="1761600" cy="451500"/>
            </a:xfrm>
            <a:prstGeom prst="roundRect">
              <a:avLst>
                <a:gd name="adj" fmla="val 16667"/>
              </a:avLst>
            </a:prstGeom>
            <a:noFill/>
            <a:ln w="15875" cap="flat" cmpd="sng">
              <a:solidFill>
                <a:srgbClr val="4286F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76" name="Google Shape;2857;p105"/>
            <p:cNvSpPr txBox="1"/>
            <p:nvPr/>
          </p:nvSpPr>
          <p:spPr>
            <a:xfrm>
              <a:off x="3709370" y="1743406"/>
              <a:ext cx="12492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s-AR" sz="800" i="0" u="none" strike="noStrike" cap="none">
                  <a:solidFill>
                    <a:srgbClr val="53585F"/>
                  </a:solidFill>
                  <a:latin typeface="Google Sans"/>
                  <a:ea typeface="Google Sans"/>
                  <a:cs typeface="Google Sans"/>
                  <a:sym typeface="Google Sans"/>
                </a:rPr>
                <a:t>Las mejores formas de combatir los granos</a:t>
              </a:r>
            </a:p>
          </p:txBody>
        </p:sp>
        <p:grpSp>
          <p:nvGrpSpPr>
            <p:cNvPr id="77" name="Google Shape;2858;p105"/>
            <p:cNvGrpSpPr/>
            <p:nvPr/>
          </p:nvGrpSpPr>
          <p:grpSpPr>
            <a:xfrm>
              <a:off x="3393541" y="1759893"/>
              <a:ext cx="230667" cy="96908"/>
              <a:chOff x="8632369" y="3851317"/>
              <a:chExt cx="543000" cy="228126"/>
            </a:xfrm>
          </p:grpSpPr>
          <p:sp>
            <p:nvSpPr>
              <p:cNvPr id="90" name="Google Shape;2859;p105"/>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rgbClr val="53585F"/>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1" name="Google Shape;2860;p105"/>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rgbClr val="53585F"/>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2" name="Google Shape;2861;p105"/>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rgbClr val="53585F"/>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78" name="Google Shape;2862;p105"/>
            <p:cNvSpPr/>
            <p:nvPr/>
          </p:nvSpPr>
          <p:spPr>
            <a:xfrm>
              <a:off x="3241306" y="3564613"/>
              <a:ext cx="1761600" cy="451500"/>
            </a:xfrm>
            <a:prstGeom prst="roundRect">
              <a:avLst>
                <a:gd name="adj" fmla="val 16667"/>
              </a:avLst>
            </a:prstGeom>
            <a:noFill/>
            <a:ln w="15875" cap="flat" cmpd="sng">
              <a:solidFill>
                <a:srgbClr val="4286F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79" name="Google Shape;2863;p105"/>
            <p:cNvSpPr/>
            <p:nvPr/>
          </p:nvSpPr>
          <p:spPr>
            <a:xfrm>
              <a:off x="3400317" y="3674997"/>
              <a:ext cx="207352"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rgbClr val="53585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sp>
          <p:nvSpPr>
            <p:cNvPr id="80" name="Google Shape;2864;p105"/>
            <p:cNvSpPr txBox="1"/>
            <p:nvPr/>
          </p:nvSpPr>
          <p:spPr>
            <a:xfrm>
              <a:off x="3709375" y="3677651"/>
              <a:ext cx="14571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s-AR" sz="800" dirty="0">
                  <a:solidFill>
                    <a:srgbClr val="53585F"/>
                  </a:solidFill>
                  <a:latin typeface="Google Sans"/>
                  <a:ea typeface="Google Sans"/>
                  <a:cs typeface="Google Sans"/>
                  <a:sym typeface="Google Sans"/>
                </a:rPr>
                <a:t>Conferencia de </a:t>
              </a:r>
              <a:r>
                <a:rPr lang="es-AR" sz="800" i="0" u="none" strike="noStrike" cap="none" dirty="0">
                  <a:solidFill>
                    <a:srgbClr val="53585F"/>
                  </a:solidFill>
                  <a:latin typeface="Google Sans"/>
                  <a:ea typeface="Google Sans"/>
                  <a:cs typeface="Google Sans"/>
                  <a:sym typeface="Google Sans"/>
                </a:rPr>
                <a:t/>
              </a:r>
              <a:br>
                <a:rPr lang="es-AR" sz="800" i="0" u="none" strike="noStrike" cap="none" dirty="0">
                  <a:solidFill>
                    <a:srgbClr val="53585F"/>
                  </a:solidFill>
                  <a:latin typeface="Google Sans"/>
                  <a:ea typeface="Google Sans"/>
                  <a:cs typeface="Google Sans"/>
                  <a:sym typeface="Google Sans"/>
                </a:rPr>
              </a:br>
              <a:r>
                <a:rPr lang="es-AR" sz="800" i="0" u="none" strike="noStrike" cap="none" dirty="0">
                  <a:solidFill>
                    <a:srgbClr val="53585F"/>
                  </a:solidFill>
                  <a:latin typeface="Google Sans"/>
                  <a:ea typeface="Google Sans"/>
                  <a:cs typeface="Google Sans"/>
                  <a:sym typeface="Google Sans"/>
                </a:rPr>
                <a:t>Jóvenes Diseñadores en</a:t>
              </a:r>
              <a:br>
                <a:rPr lang="es-AR" sz="800" i="0" u="none" strike="noStrike" cap="none" dirty="0">
                  <a:solidFill>
                    <a:srgbClr val="53585F"/>
                  </a:solidFill>
                  <a:latin typeface="Google Sans"/>
                  <a:ea typeface="Google Sans"/>
                  <a:cs typeface="Google Sans"/>
                  <a:sym typeface="Google Sans"/>
                </a:rPr>
              </a:br>
              <a:r>
                <a:rPr lang="es-AR" sz="800" i="0" u="none" strike="noStrike" cap="none" dirty="0">
                  <a:solidFill>
                    <a:srgbClr val="53585F"/>
                  </a:solidFill>
                  <a:latin typeface="Google Sans"/>
                  <a:ea typeface="Google Sans"/>
                  <a:cs typeface="Google Sans"/>
                  <a:sym typeface="Google Sans"/>
                </a:rPr>
                <a:t>la Universidad </a:t>
              </a:r>
              <a:r>
                <a:rPr lang="es-AR" sz="800" i="0" u="none" strike="noStrike" cap="none" dirty="0" smtClean="0">
                  <a:solidFill>
                    <a:srgbClr val="53585F"/>
                  </a:solidFill>
                  <a:latin typeface="Google Sans"/>
                  <a:ea typeface="Google Sans"/>
                  <a:cs typeface="Google Sans"/>
                  <a:sym typeface="Google Sans"/>
                </a:rPr>
                <a:t>Thompson</a:t>
              </a:r>
              <a:endParaRPr lang="es-AR" sz="800" i="0" u="none" strike="noStrike" cap="none" dirty="0">
                <a:solidFill>
                  <a:srgbClr val="53585F"/>
                </a:solidFill>
                <a:latin typeface="Google Sans"/>
                <a:ea typeface="Google Sans"/>
                <a:cs typeface="Google Sans"/>
                <a:sym typeface="Google Sans"/>
              </a:endParaRPr>
            </a:p>
          </p:txBody>
        </p:sp>
        <p:sp>
          <p:nvSpPr>
            <p:cNvPr id="81" name="Google Shape;2865;p105"/>
            <p:cNvSpPr/>
            <p:nvPr/>
          </p:nvSpPr>
          <p:spPr>
            <a:xfrm rot="10800000">
              <a:off x="3241702" y="4228475"/>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rgbClr val="4286F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82" name="Google Shape;2866;p105"/>
            <p:cNvSpPr txBox="1"/>
            <p:nvPr/>
          </p:nvSpPr>
          <p:spPr>
            <a:xfrm>
              <a:off x="3370789" y="4323064"/>
              <a:ext cx="1457100" cy="2538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s-AR" sz="800">
                  <a:solidFill>
                    <a:srgbClr val="53585F"/>
                  </a:solidFill>
                  <a:latin typeface="Google Sans"/>
                  <a:ea typeface="Google Sans"/>
                  <a:cs typeface="Google Sans"/>
                  <a:sym typeface="Google Sans"/>
                </a:rPr>
                <a:t>FINALMENTE PUDE VER LA NUEVA PELÍCULA SOBRE GUERRAS DE ESPÍAS.</a:t>
              </a:r>
              <a:r>
                <a:rPr lang="es-AR" sz="800" i="0" u="none" strike="noStrike" cap="none">
                  <a:solidFill>
                    <a:srgbClr val="53585F"/>
                  </a:solidFill>
                  <a:latin typeface="Google Sans"/>
                  <a:ea typeface="Google Sans"/>
                  <a:cs typeface="Google Sans"/>
                  <a:sym typeface="Google Sans"/>
                </a:rPr>
                <a:t> ¡Quedé tan obsesionada!</a:t>
              </a:r>
            </a:p>
          </p:txBody>
        </p:sp>
        <p:sp>
          <p:nvSpPr>
            <p:cNvPr id="83" name="Google Shape;2867;p105"/>
            <p:cNvSpPr/>
            <p:nvPr/>
          </p:nvSpPr>
          <p:spPr>
            <a:xfrm rot="10800000">
              <a:off x="3241702" y="922001"/>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rgbClr val="4286F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84" name="Google Shape;2868;p105"/>
            <p:cNvSpPr txBox="1"/>
            <p:nvPr/>
          </p:nvSpPr>
          <p:spPr>
            <a:xfrm>
              <a:off x="3370801" y="1013825"/>
              <a:ext cx="1496100" cy="2538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s-AR" sz="800" i="0" u="none" strike="noStrike" cap="none" dirty="0">
                  <a:solidFill>
                    <a:srgbClr val="53585F"/>
                  </a:solidFill>
                  <a:latin typeface="Google Sans"/>
                  <a:ea typeface="Google Sans"/>
                  <a:cs typeface="Google Sans"/>
                  <a:sym typeface="Google Sans"/>
                </a:rPr>
                <a:t>¡Fotografías </a:t>
              </a:r>
              <a:r>
                <a:rPr lang="es-AR" sz="800" i="0" u="none" strike="noStrike" cap="none" dirty="0" smtClean="0">
                  <a:solidFill>
                    <a:srgbClr val="53585F"/>
                  </a:solidFill>
                  <a:latin typeface="Google Sans"/>
                  <a:ea typeface="Google Sans"/>
                  <a:cs typeface="Google Sans"/>
                  <a:sym typeface="Google Sans"/>
                </a:rPr>
                <a:t>del baile escolar! </a:t>
              </a:r>
              <a:r>
                <a:rPr lang="es-AR" sz="800" i="0" u="none" strike="noStrike" cap="none" dirty="0">
                  <a:solidFill>
                    <a:srgbClr val="53585F"/>
                  </a:solidFill>
                  <a:latin typeface="Google Sans"/>
                  <a:ea typeface="Google Sans"/>
                  <a:cs typeface="Google Sans"/>
                  <a:sym typeface="Google Sans"/>
                </a:rPr>
                <a:t>¡Se ven todos bien!</a:t>
              </a:r>
            </a:p>
          </p:txBody>
        </p:sp>
        <p:sp>
          <p:nvSpPr>
            <p:cNvPr id="85" name="Google Shape;2869;p105"/>
            <p:cNvSpPr/>
            <p:nvPr/>
          </p:nvSpPr>
          <p:spPr>
            <a:xfrm rot="10800000">
              <a:off x="3241702" y="2243374"/>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rgbClr val="4286F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86" name="Google Shape;2870;p105"/>
            <p:cNvSpPr txBox="1"/>
            <p:nvPr/>
          </p:nvSpPr>
          <p:spPr>
            <a:xfrm>
              <a:off x="3219442" y="2349400"/>
              <a:ext cx="17940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s-AR" sz="800" dirty="0">
                  <a:solidFill>
                    <a:srgbClr val="53585F"/>
                  </a:solidFill>
                  <a:latin typeface="Google Sans"/>
                  <a:ea typeface="Google Sans"/>
                  <a:cs typeface="Google Sans"/>
                  <a:sym typeface="Google Sans"/>
                </a:rPr>
                <a:t>Mi pequeño hermano Alex es </a:t>
              </a:r>
              <a:r>
                <a:rPr lang="es-AR" sz="800" dirty="0" smtClean="0">
                  <a:solidFill>
                    <a:srgbClr val="53585F"/>
                  </a:solidFill>
                  <a:latin typeface="Google Sans"/>
                  <a:ea typeface="Google Sans"/>
                  <a:cs typeface="Google Sans"/>
                  <a:sym typeface="Google Sans"/>
                </a:rPr>
                <a:t>TAN</a:t>
              </a:r>
              <a:r>
                <a:rPr lang="es-AR" sz="800" i="0" u="none" strike="noStrike" cap="none" dirty="0">
                  <a:solidFill>
                    <a:srgbClr val="53585F"/>
                  </a:solidFill>
                  <a:latin typeface="Google Sans"/>
                  <a:ea typeface="Google Sans"/>
                  <a:cs typeface="Google Sans"/>
                  <a:sym typeface="Google Sans"/>
                </a:rPr>
                <a:t/>
              </a:r>
              <a:br>
                <a:rPr lang="es-AR" sz="800" i="0" u="none" strike="noStrike" cap="none" dirty="0">
                  <a:solidFill>
                    <a:srgbClr val="53585F"/>
                  </a:solidFill>
                  <a:latin typeface="Google Sans"/>
                  <a:ea typeface="Google Sans"/>
                  <a:cs typeface="Google Sans"/>
                  <a:sym typeface="Google Sans"/>
                </a:rPr>
              </a:br>
              <a:r>
                <a:rPr lang="es-AR" sz="800" i="0" u="none" strike="noStrike" cap="none" dirty="0">
                  <a:solidFill>
                    <a:srgbClr val="53585F"/>
                  </a:solidFill>
                  <a:latin typeface="Google Sans"/>
                  <a:ea typeface="Google Sans"/>
                  <a:cs typeface="Google Sans"/>
                  <a:sym typeface="Google Sans"/>
                </a:rPr>
                <a:t>molesto.</a:t>
              </a:r>
              <a:r>
                <a:rPr lang="es-AR" sz="800" dirty="0">
                  <a:solidFill>
                    <a:srgbClr val="53585F"/>
                  </a:solidFill>
                  <a:latin typeface="Google Sans"/>
                  <a:ea typeface="Google Sans"/>
                  <a:cs typeface="Google Sans"/>
                  <a:sym typeface="Google Sans"/>
                </a:rPr>
                <a:t> </a:t>
              </a:r>
              <a:r>
                <a:rPr lang="es-AR" sz="800" i="0" u="none" strike="noStrike" cap="none" dirty="0">
                  <a:solidFill>
                    <a:srgbClr val="53585F"/>
                  </a:solidFill>
                  <a:latin typeface="Google Sans"/>
                  <a:ea typeface="Google Sans"/>
                  <a:cs typeface="Google Sans"/>
                  <a:sym typeface="Google Sans"/>
                </a:rPr>
                <a:t>Tal vez sea un extraterrestre.</a:t>
              </a:r>
            </a:p>
          </p:txBody>
        </p:sp>
        <p:sp>
          <p:nvSpPr>
            <p:cNvPr id="87" name="Google Shape;2871;p105"/>
            <p:cNvSpPr/>
            <p:nvPr/>
          </p:nvSpPr>
          <p:spPr>
            <a:xfrm>
              <a:off x="3242762" y="2903927"/>
              <a:ext cx="1761600" cy="451500"/>
            </a:xfrm>
            <a:prstGeom prst="roundRect">
              <a:avLst>
                <a:gd name="adj" fmla="val 16667"/>
              </a:avLst>
            </a:prstGeom>
            <a:noFill/>
            <a:ln w="15875" cap="flat" cmpd="sng">
              <a:solidFill>
                <a:srgbClr val="4286F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88" name="Google Shape;2872;p105"/>
            <p:cNvSpPr/>
            <p:nvPr/>
          </p:nvSpPr>
          <p:spPr>
            <a:xfrm>
              <a:off x="3442191" y="3024075"/>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rgbClr val="53585F"/>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9" name="Google Shape;2873;p105"/>
            <p:cNvSpPr txBox="1"/>
            <p:nvPr/>
          </p:nvSpPr>
          <p:spPr>
            <a:xfrm>
              <a:off x="3633175" y="3064770"/>
              <a:ext cx="1325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s-AR" sz="800" i="0" u="none" strike="noStrike" cap="none">
                  <a:solidFill>
                    <a:srgbClr val="53585F"/>
                  </a:solidFill>
                  <a:latin typeface="Google Sans"/>
                  <a:ea typeface="Google Sans"/>
                  <a:cs typeface="Google Sans"/>
                  <a:sym typeface="Google Sans"/>
                </a:rPr>
                <a:t>Laser Tag Arena, Maple St. </a:t>
              </a:r>
            </a:p>
          </p:txBody>
        </p:sp>
      </p:grpSp>
      <p:grpSp>
        <p:nvGrpSpPr>
          <p:cNvPr id="93" name="Google Shape;2817;p105"/>
          <p:cNvGrpSpPr/>
          <p:nvPr/>
        </p:nvGrpSpPr>
        <p:grpSpPr>
          <a:xfrm>
            <a:off x="5020649" y="657441"/>
            <a:ext cx="1886555" cy="3754799"/>
            <a:chOff x="5113245" y="922001"/>
            <a:chExt cx="1886555" cy="3754799"/>
          </a:xfrm>
        </p:grpSpPr>
        <p:sp>
          <p:nvSpPr>
            <p:cNvPr id="94" name="Google Shape;2818;p105"/>
            <p:cNvSpPr/>
            <p:nvPr/>
          </p:nvSpPr>
          <p:spPr>
            <a:xfrm rot="10800000">
              <a:off x="5113641" y="1582687"/>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rgbClr val="FABB05"/>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95" name="Google Shape;2819;p105"/>
            <p:cNvSpPr txBox="1"/>
            <p:nvPr/>
          </p:nvSpPr>
          <p:spPr>
            <a:xfrm>
              <a:off x="5238203" y="1743406"/>
              <a:ext cx="15999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s-AR" sz="800" i="0" u="none" strike="noStrike" cap="none">
                  <a:solidFill>
                    <a:srgbClr val="53585F"/>
                  </a:solidFill>
                  <a:latin typeface="Google Sans"/>
                  <a:ea typeface="Google Sans"/>
                  <a:cs typeface="Google Sans"/>
                  <a:sym typeface="Google Sans"/>
                </a:rPr>
                <a:t>Detesto los bailes en la escuela. #novoy</a:t>
              </a:r>
            </a:p>
          </p:txBody>
        </p:sp>
        <p:sp>
          <p:nvSpPr>
            <p:cNvPr id="96" name="Google Shape;2820;p105"/>
            <p:cNvSpPr/>
            <p:nvPr/>
          </p:nvSpPr>
          <p:spPr>
            <a:xfrm rot="10800000">
              <a:off x="5113641" y="3564746"/>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rgbClr val="FABB05"/>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97" name="Google Shape;2821;p105"/>
            <p:cNvSpPr txBox="1"/>
            <p:nvPr/>
          </p:nvSpPr>
          <p:spPr>
            <a:xfrm>
              <a:off x="5238202" y="3677651"/>
              <a:ext cx="16923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s-AR" sz="800" dirty="0">
                  <a:solidFill>
                    <a:srgbClr val="53585F"/>
                  </a:solidFill>
                  <a:latin typeface="Google Sans"/>
                  <a:ea typeface="Google Sans"/>
                  <a:cs typeface="Google Sans"/>
                  <a:sym typeface="Google Sans"/>
                </a:rPr>
                <a:t>Pescando este sábado con mi </a:t>
              </a:r>
              <a:r>
                <a:rPr lang="es-AR" sz="800" i="0" u="none" strike="noStrike" cap="none" dirty="0">
                  <a:solidFill>
                    <a:srgbClr val="53585F"/>
                  </a:solidFill>
                  <a:latin typeface="Google Sans"/>
                  <a:ea typeface="Google Sans"/>
                  <a:cs typeface="Google Sans"/>
                  <a:sym typeface="Google Sans"/>
                </a:rPr>
                <a:t/>
              </a:r>
              <a:br>
                <a:rPr lang="es-AR" sz="800" i="0" u="none" strike="noStrike" cap="none" dirty="0">
                  <a:solidFill>
                    <a:srgbClr val="53585F"/>
                  </a:solidFill>
                  <a:latin typeface="Google Sans"/>
                  <a:ea typeface="Google Sans"/>
                  <a:cs typeface="Google Sans"/>
                  <a:sym typeface="Google Sans"/>
                </a:rPr>
              </a:br>
              <a:r>
                <a:rPr lang="es-AR" sz="800" i="0" u="none" strike="noStrike" cap="none" dirty="0" smtClean="0">
                  <a:solidFill>
                    <a:srgbClr val="53585F"/>
                  </a:solidFill>
                  <a:latin typeface="Google Sans"/>
                  <a:ea typeface="Google Sans"/>
                  <a:cs typeface="Google Sans"/>
                  <a:sym typeface="Google Sans"/>
                </a:rPr>
                <a:t>papá </a:t>
              </a:r>
              <a:r>
                <a:rPr lang="es-AR" sz="800" i="0" u="none" strike="noStrike" cap="none" dirty="0">
                  <a:solidFill>
                    <a:srgbClr val="53585F"/>
                  </a:solidFill>
                  <a:latin typeface="Google Sans"/>
                  <a:ea typeface="Google Sans"/>
                  <a:cs typeface="Google Sans"/>
                  <a:sym typeface="Google Sans"/>
                </a:rPr>
                <a:t>en </a:t>
              </a:r>
              <a:r>
                <a:rPr lang="es-AR" sz="800" i="0" u="none" strike="noStrike" cap="none" dirty="0" err="1">
                  <a:solidFill>
                    <a:srgbClr val="53585F"/>
                  </a:solidFill>
                  <a:latin typeface="Google Sans"/>
                  <a:ea typeface="Google Sans"/>
                  <a:cs typeface="Google Sans"/>
                  <a:sym typeface="Google Sans"/>
                </a:rPr>
                <a:t>Penny</a:t>
              </a:r>
              <a:r>
                <a:rPr lang="es-AR" sz="800" i="0" u="none" strike="noStrike" cap="none" dirty="0">
                  <a:solidFill>
                    <a:srgbClr val="53585F"/>
                  </a:solidFill>
                  <a:latin typeface="Google Sans"/>
                  <a:ea typeface="Google Sans"/>
                  <a:cs typeface="Google Sans"/>
                  <a:sym typeface="Google Sans"/>
                </a:rPr>
                <a:t> Pack Park! Va a ser</a:t>
              </a:r>
              <a:br>
                <a:rPr lang="es-AR" sz="800" i="0" u="none" strike="noStrike" cap="none" dirty="0">
                  <a:solidFill>
                    <a:srgbClr val="53585F"/>
                  </a:solidFill>
                  <a:latin typeface="Google Sans"/>
                  <a:ea typeface="Google Sans"/>
                  <a:cs typeface="Google Sans"/>
                  <a:sym typeface="Google Sans"/>
                </a:rPr>
              </a:br>
              <a:r>
                <a:rPr lang="es-AR" sz="800" i="0" u="none" strike="noStrike" cap="none" dirty="0">
                  <a:solidFill>
                    <a:srgbClr val="53585F"/>
                  </a:solidFill>
                  <a:latin typeface="Google Sans"/>
                  <a:ea typeface="Google Sans"/>
                  <a:cs typeface="Google Sans"/>
                  <a:sym typeface="Google Sans"/>
                </a:rPr>
                <a:t>genial</a:t>
              </a:r>
            </a:p>
          </p:txBody>
        </p:sp>
        <p:sp>
          <p:nvSpPr>
            <p:cNvPr id="98" name="Google Shape;2822;p105"/>
            <p:cNvSpPr/>
            <p:nvPr/>
          </p:nvSpPr>
          <p:spPr>
            <a:xfrm>
              <a:off x="5113245" y="4225300"/>
              <a:ext cx="1761600" cy="451500"/>
            </a:xfrm>
            <a:prstGeom prst="roundRect">
              <a:avLst>
                <a:gd name="adj" fmla="val 16667"/>
              </a:avLst>
            </a:prstGeom>
            <a:noFill/>
            <a:ln w="15875" cap="flat" cmpd="sng">
              <a:solidFill>
                <a:srgbClr val="FABB05"/>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99" name="Google Shape;2823;p105"/>
            <p:cNvSpPr txBox="1"/>
            <p:nvPr/>
          </p:nvSpPr>
          <p:spPr>
            <a:xfrm>
              <a:off x="5489097" y="4386151"/>
              <a:ext cx="1349100" cy="1299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s-AR" sz="800" i="0" u="none" strike="noStrike" cap="none" dirty="0" smtClean="0">
                  <a:solidFill>
                    <a:srgbClr val="53585F"/>
                  </a:solidFill>
                  <a:latin typeface="Google Sans"/>
                  <a:ea typeface="Google Sans"/>
                  <a:cs typeface="Google Sans"/>
                  <a:sym typeface="Google Sans"/>
                </a:rPr>
                <a:t>La </a:t>
              </a:r>
              <a:r>
                <a:rPr lang="es-AR" sz="800" i="0" u="none" strike="noStrike" cap="none" dirty="0">
                  <a:solidFill>
                    <a:srgbClr val="53585F"/>
                  </a:solidFill>
                  <a:latin typeface="Google Sans"/>
                  <a:ea typeface="Google Sans"/>
                  <a:cs typeface="Google Sans"/>
                  <a:sym typeface="Google Sans"/>
                </a:rPr>
                <a:t>Luna en el </a:t>
              </a:r>
              <a:br>
                <a:rPr lang="es-AR" sz="800" i="0" u="none" strike="noStrike" cap="none" dirty="0">
                  <a:solidFill>
                    <a:srgbClr val="53585F"/>
                  </a:solidFill>
                  <a:latin typeface="Google Sans"/>
                  <a:ea typeface="Google Sans"/>
                  <a:cs typeface="Google Sans"/>
                  <a:sym typeface="Google Sans"/>
                </a:rPr>
              </a:br>
              <a:r>
                <a:rPr lang="es-AR" sz="800" i="0" u="none" strike="noStrike" cap="none" dirty="0">
                  <a:solidFill>
                    <a:srgbClr val="53585F"/>
                  </a:solidFill>
                  <a:latin typeface="Google Sans"/>
                  <a:ea typeface="Google Sans"/>
                  <a:cs typeface="Google Sans"/>
                  <a:sym typeface="Google Sans"/>
                </a:rPr>
                <a:t>City Center Arena</a:t>
              </a:r>
            </a:p>
          </p:txBody>
        </p:sp>
        <p:sp>
          <p:nvSpPr>
            <p:cNvPr id="100" name="Google Shape;2824;p105"/>
            <p:cNvSpPr/>
            <p:nvPr/>
          </p:nvSpPr>
          <p:spPr>
            <a:xfrm>
              <a:off x="5223192" y="4335682"/>
              <a:ext cx="207349"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rgbClr val="53585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sp>
          <p:nvSpPr>
            <p:cNvPr id="101" name="Google Shape;2825;p105"/>
            <p:cNvSpPr/>
            <p:nvPr/>
          </p:nvSpPr>
          <p:spPr>
            <a:xfrm rot="10800000">
              <a:off x="5113641" y="922001"/>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rgbClr val="FABB05"/>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02" name="Google Shape;2826;p105"/>
            <p:cNvSpPr txBox="1"/>
            <p:nvPr/>
          </p:nvSpPr>
          <p:spPr>
            <a:xfrm>
              <a:off x="5238200" y="980275"/>
              <a:ext cx="1761600" cy="3210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s-AR" sz="800" i="0" u="none" strike="noStrike" cap="none" dirty="0">
                  <a:solidFill>
                    <a:srgbClr val="53585F"/>
                  </a:solidFill>
                  <a:latin typeface="Google Sans"/>
                  <a:ea typeface="Google Sans"/>
                  <a:cs typeface="Google Sans"/>
                  <a:sym typeface="Google Sans"/>
                </a:rPr>
                <a:t>¡Gané! Un juego más para</a:t>
              </a:r>
              <a:br>
                <a:rPr lang="es-AR" sz="800" i="0" u="none" strike="noStrike" cap="none" dirty="0">
                  <a:solidFill>
                    <a:srgbClr val="53585F"/>
                  </a:solidFill>
                  <a:latin typeface="Google Sans"/>
                  <a:ea typeface="Google Sans"/>
                  <a:cs typeface="Google Sans"/>
                  <a:sym typeface="Google Sans"/>
                </a:rPr>
              </a:br>
              <a:r>
                <a:rPr lang="es-AR" sz="800" i="0" u="none" strike="noStrike" cap="none" dirty="0">
                  <a:solidFill>
                    <a:srgbClr val="53585F"/>
                  </a:solidFill>
                  <a:latin typeface="Google Sans"/>
                  <a:ea typeface="Google Sans"/>
                  <a:cs typeface="Google Sans"/>
                  <a:sym typeface="Google Sans"/>
                </a:rPr>
                <a:t>ganar el campeonato. </a:t>
              </a:r>
              <a:r>
                <a:rPr lang="es-AR" sz="800" dirty="0">
                  <a:solidFill>
                    <a:srgbClr val="53585F"/>
                  </a:solidFill>
                  <a:latin typeface="Google Sans"/>
                  <a:ea typeface="Google Sans"/>
                  <a:cs typeface="Google Sans"/>
                  <a:sym typeface="Google Sans"/>
                </a:rPr>
                <a:t>Debo practicar más los lanzamientos en </a:t>
              </a:r>
              <a:r>
                <a:rPr lang="es-AR" sz="800" i="0" u="none" strike="noStrike" cap="none" dirty="0">
                  <a:solidFill>
                    <a:srgbClr val="53585F"/>
                  </a:solidFill>
                  <a:latin typeface="Google Sans"/>
                  <a:ea typeface="Google Sans"/>
                  <a:cs typeface="Google Sans"/>
                  <a:sym typeface="Google Sans"/>
                </a:rPr>
                <a:t>1</a:t>
              </a:r>
              <a:r>
                <a:rPr lang="es-AR" sz="800" i="0" u="none" strike="noStrike" cap="none" baseline="30000" dirty="0">
                  <a:solidFill>
                    <a:srgbClr val="53585F"/>
                  </a:solidFill>
                  <a:latin typeface="Google Sans"/>
                  <a:ea typeface="Google Sans"/>
                  <a:cs typeface="Google Sans"/>
                  <a:sym typeface="Google Sans"/>
                </a:rPr>
                <a:t>era</a:t>
              </a:r>
              <a:r>
                <a:rPr lang="es-AR" sz="800" i="0" u="none" strike="noStrike" cap="none" dirty="0">
                  <a:solidFill>
                    <a:srgbClr val="53585F"/>
                  </a:solidFill>
                  <a:latin typeface="Google Sans"/>
                  <a:ea typeface="Google Sans"/>
                  <a:cs typeface="Google Sans"/>
                  <a:sym typeface="Google Sans"/>
                </a:rPr>
                <a:t> base.</a:t>
              </a:r>
            </a:p>
          </p:txBody>
        </p:sp>
        <p:sp>
          <p:nvSpPr>
            <p:cNvPr id="103" name="Google Shape;2827;p105"/>
            <p:cNvSpPr/>
            <p:nvPr/>
          </p:nvSpPr>
          <p:spPr>
            <a:xfrm>
              <a:off x="5113245" y="2243241"/>
              <a:ext cx="1761600" cy="451500"/>
            </a:xfrm>
            <a:prstGeom prst="roundRect">
              <a:avLst>
                <a:gd name="adj" fmla="val 16667"/>
              </a:avLst>
            </a:prstGeom>
            <a:noFill/>
            <a:ln w="15875" cap="flat" cmpd="sng">
              <a:solidFill>
                <a:srgbClr val="FABB05"/>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04" name="Google Shape;2828;p105"/>
            <p:cNvSpPr txBox="1"/>
            <p:nvPr/>
          </p:nvSpPr>
          <p:spPr>
            <a:xfrm>
              <a:off x="5489100" y="2404089"/>
              <a:ext cx="1148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s-AR" sz="800" i="0" u="none" strike="noStrike" cap="none">
                  <a:solidFill>
                    <a:srgbClr val="53585F"/>
                  </a:solidFill>
                  <a:latin typeface="Google Sans"/>
                  <a:ea typeface="Google Sans"/>
                  <a:cs typeface="Google Sans"/>
                  <a:sym typeface="Google Sans"/>
                </a:rPr>
                <a:t>Academia de Ciencias, Filadelfia</a:t>
              </a:r>
            </a:p>
          </p:txBody>
        </p:sp>
        <p:sp>
          <p:nvSpPr>
            <p:cNvPr id="105" name="Google Shape;2829;p105"/>
            <p:cNvSpPr/>
            <p:nvPr/>
          </p:nvSpPr>
          <p:spPr>
            <a:xfrm>
              <a:off x="5260289" y="2363389"/>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rgbClr val="53585F"/>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6" name="Google Shape;2830;p105"/>
            <p:cNvSpPr/>
            <p:nvPr/>
          </p:nvSpPr>
          <p:spPr>
            <a:xfrm>
              <a:off x="5113245" y="2903927"/>
              <a:ext cx="1761600" cy="451500"/>
            </a:xfrm>
            <a:prstGeom prst="roundRect">
              <a:avLst>
                <a:gd name="adj" fmla="val 16667"/>
              </a:avLst>
            </a:prstGeom>
            <a:noFill/>
            <a:ln w="15875" cap="flat" cmpd="sng">
              <a:solidFill>
                <a:srgbClr val="FABB05"/>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07" name="Google Shape;2831;p105"/>
            <p:cNvSpPr txBox="1"/>
            <p:nvPr/>
          </p:nvSpPr>
          <p:spPr>
            <a:xfrm>
              <a:off x="5489100" y="3016970"/>
              <a:ext cx="14961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s-AR" sz="800" i="0" u="none" strike="noStrike" cap="none" dirty="0">
                  <a:solidFill>
                    <a:srgbClr val="53585F"/>
                  </a:solidFill>
                  <a:latin typeface="Google Sans"/>
                  <a:ea typeface="Google Sans"/>
                  <a:cs typeface="Google Sans"/>
                  <a:sym typeface="Google Sans"/>
                </a:rPr>
                <a:t>10 signos de que tus padres </a:t>
              </a:r>
              <a:r>
                <a:rPr lang="es-AR" sz="800" i="0" u="none" strike="noStrike" cap="none" dirty="0" smtClean="0">
                  <a:solidFill>
                    <a:srgbClr val="53585F"/>
                  </a:solidFill>
                  <a:latin typeface="Google Sans"/>
                  <a:ea typeface="Google Sans"/>
                  <a:cs typeface="Google Sans"/>
                  <a:sym typeface="Google Sans"/>
                </a:rPr>
                <a:t>están intentando </a:t>
              </a:r>
              <a:r>
                <a:rPr lang="es-AR" sz="800" i="0" u="none" strike="noStrike" cap="none" dirty="0">
                  <a:solidFill>
                    <a:srgbClr val="53585F"/>
                  </a:solidFill>
                  <a:latin typeface="Google Sans"/>
                  <a:ea typeface="Google Sans"/>
                  <a:cs typeface="Google Sans"/>
                  <a:sym typeface="Google Sans"/>
                </a:rPr>
                <a:t>arruinar tu vida </a:t>
              </a:r>
            </a:p>
          </p:txBody>
        </p:sp>
        <p:grpSp>
          <p:nvGrpSpPr>
            <p:cNvPr id="108" name="Google Shape;2832;p105"/>
            <p:cNvGrpSpPr/>
            <p:nvPr/>
          </p:nvGrpSpPr>
          <p:grpSpPr>
            <a:xfrm>
              <a:off x="5211638" y="3081266"/>
              <a:ext cx="230667" cy="96908"/>
              <a:chOff x="8632369" y="3851317"/>
              <a:chExt cx="543000" cy="228126"/>
            </a:xfrm>
          </p:grpSpPr>
          <p:sp>
            <p:nvSpPr>
              <p:cNvPr id="109" name="Google Shape;2833;p105"/>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rgbClr val="53585F"/>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0" name="Google Shape;2834;p105"/>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rgbClr val="53585F"/>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1" name="Google Shape;2835;p105"/>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rgbClr val="53585F"/>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grpSp>
        <p:nvGrpSpPr>
          <p:cNvPr id="112" name="Google Shape;2836;p105"/>
          <p:cNvGrpSpPr/>
          <p:nvPr/>
        </p:nvGrpSpPr>
        <p:grpSpPr>
          <a:xfrm>
            <a:off x="6974406" y="672915"/>
            <a:ext cx="1980247" cy="3898576"/>
            <a:chOff x="6985186" y="917419"/>
            <a:chExt cx="1980247" cy="3898576"/>
          </a:xfrm>
        </p:grpSpPr>
        <p:sp>
          <p:nvSpPr>
            <p:cNvPr id="113" name="Google Shape;2837;p105"/>
            <p:cNvSpPr/>
            <p:nvPr/>
          </p:nvSpPr>
          <p:spPr>
            <a:xfrm rot="10800000">
              <a:off x="6985582" y="1582688"/>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rgbClr val="DB4437"/>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14" name="Google Shape;2838;p105"/>
            <p:cNvSpPr txBox="1"/>
            <p:nvPr/>
          </p:nvSpPr>
          <p:spPr>
            <a:xfrm>
              <a:off x="7121631" y="1704456"/>
              <a:ext cx="15999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s-AR" sz="800" i="0" u="none" strike="noStrike" cap="none" dirty="0">
                  <a:solidFill>
                    <a:srgbClr val="53585F"/>
                  </a:solidFill>
                  <a:latin typeface="Google Sans"/>
                  <a:ea typeface="Google Sans"/>
                  <a:cs typeface="Google Sans"/>
                  <a:sym typeface="Google Sans"/>
                </a:rPr>
                <a:t>Perdí el </a:t>
              </a:r>
              <a:r>
                <a:rPr lang="es-AR" sz="800" i="0" u="none" strike="noStrike" cap="none" dirty="0" smtClean="0">
                  <a:solidFill>
                    <a:srgbClr val="53585F"/>
                  </a:solidFill>
                  <a:latin typeface="Google Sans"/>
                  <a:ea typeface="Google Sans"/>
                  <a:cs typeface="Google Sans"/>
                  <a:sym typeface="Google Sans"/>
                </a:rPr>
                <a:t>gol ganador</a:t>
              </a:r>
              <a:r>
                <a:rPr lang="es-AR" sz="800" i="0" u="none" strike="noStrike" cap="none" dirty="0">
                  <a:solidFill>
                    <a:srgbClr val="53585F"/>
                  </a:solidFill>
                  <a:latin typeface="Google Sans"/>
                  <a:ea typeface="Google Sans"/>
                  <a:cs typeface="Google Sans"/>
                  <a:sym typeface="Google Sans"/>
                </a:rPr>
                <a:t>, </a:t>
              </a:r>
              <a:r>
                <a:rPr lang="es-AR" sz="800" i="0" u="none" strike="noStrike" cap="none" dirty="0" err="1">
                  <a:solidFill>
                    <a:srgbClr val="53585F"/>
                  </a:solidFill>
                  <a:latin typeface="Google Sans"/>
                  <a:ea typeface="Google Sans"/>
                  <a:cs typeface="Google Sans"/>
                  <a:sym typeface="Google Sans"/>
                </a:rPr>
                <a:t>ufff</a:t>
              </a:r>
              <a:r>
                <a:rPr lang="es-AR" sz="800" i="0" u="none" strike="noStrike" cap="none" dirty="0">
                  <a:solidFill>
                    <a:srgbClr val="53585F"/>
                  </a:solidFill>
                  <a:latin typeface="Google Sans"/>
                  <a:ea typeface="Google Sans"/>
                  <a:cs typeface="Google Sans"/>
                  <a:sym typeface="Google Sans"/>
                </a:rPr>
                <a:t>.</a:t>
              </a:r>
              <a:br>
                <a:rPr lang="es-AR" sz="800" i="0" u="none" strike="noStrike" cap="none" dirty="0">
                  <a:solidFill>
                    <a:srgbClr val="53585F"/>
                  </a:solidFill>
                  <a:latin typeface="Google Sans"/>
                  <a:ea typeface="Google Sans"/>
                  <a:cs typeface="Google Sans"/>
                  <a:sym typeface="Google Sans"/>
                </a:rPr>
              </a:br>
              <a:r>
                <a:rPr lang="es-AR" sz="800" i="0" u="none" strike="noStrike" cap="none" dirty="0">
                  <a:solidFill>
                    <a:srgbClr val="53585F"/>
                  </a:solidFill>
                  <a:latin typeface="Google Sans"/>
                  <a:ea typeface="Google Sans"/>
                  <a:cs typeface="Google Sans"/>
                  <a:sym typeface="Google Sans"/>
                </a:rPr>
                <a:t>Al menos empatamos.</a:t>
              </a:r>
            </a:p>
          </p:txBody>
        </p:sp>
        <p:sp>
          <p:nvSpPr>
            <p:cNvPr id="115" name="Google Shape;2839;p105"/>
            <p:cNvSpPr/>
            <p:nvPr/>
          </p:nvSpPr>
          <p:spPr>
            <a:xfrm rot="10800000">
              <a:off x="6985582" y="3564746"/>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rgbClr val="DB4437"/>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16" name="Google Shape;2840;p105"/>
            <p:cNvSpPr txBox="1"/>
            <p:nvPr/>
          </p:nvSpPr>
          <p:spPr>
            <a:xfrm>
              <a:off x="7121633" y="3677651"/>
              <a:ext cx="18438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s-AR" sz="800" i="0" u="none" strike="noStrike" cap="none" dirty="0">
                  <a:solidFill>
                    <a:srgbClr val="53585F"/>
                  </a:solidFill>
                  <a:latin typeface="Google Sans"/>
                  <a:ea typeface="Google Sans"/>
                  <a:cs typeface="Google Sans"/>
                  <a:sym typeface="Google Sans"/>
                </a:rPr>
                <a:t>¡Miren el sitio web de mi amigo!</a:t>
              </a:r>
              <a:br>
                <a:rPr lang="es-AR" sz="800" i="0" u="none" strike="noStrike" cap="none" dirty="0">
                  <a:solidFill>
                    <a:srgbClr val="53585F"/>
                  </a:solidFill>
                  <a:latin typeface="Google Sans"/>
                  <a:ea typeface="Google Sans"/>
                  <a:cs typeface="Google Sans"/>
                  <a:sym typeface="Google Sans"/>
                </a:rPr>
              </a:br>
              <a:r>
                <a:rPr lang="es-AR" sz="800" i="0" u="none" strike="noStrike" cap="none" dirty="0" smtClean="0">
                  <a:solidFill>
                    <a:srgbClr val="53585F"/>
                  </a:solidFill>
                  <a:latin typeface="Google Sans"/>
                  <a:ea typeface="Google Sans"/>
                  <a:cs typeface="Google Sans"/>
                  <a:sym typeface="Google Sans"/>
                </a:rPr>
                <a:t>Yo  </a:t>
              </a:r>
              <a:r>
                <a:rPr lang="es-AR" sz="800" i="0" u="none" strike="noStrike" cap="none" dirty="0">
                  <a:solidFill>
                    <a:srgbClr val="53585F"/>
                  </a:solidFill>
                  <a:latin typeface="Google Sans"/>
                  <a:ea typeface="Google Sans"/>
                  <a:cs typeface="Google Sans"/>
                  <a:sym typeface="Google Sans"/>
                </a:rPr>
                <a:t>escribí el código.</a:t>
              </a:r>
            </a:p>
          </p:txBody>
        </p:sp>
        <p:sp>
          <p:nvSpPr>
            <p:cNvPr id="117" name="Google Shape;2841;p105"/>
            <p:cNvSpPr/>
            <p:nvPr/>
          </p:nvSpPr>
          <p:spPr>
            <a:xfrm rot="10800000">
              <a:off x="6985582" y="4228475"/>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rgbClr val="DB4437"/>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18" name="Google Shape;2842;p105"/>
            <p:cNvSpPr txBox="1"/>
            <p:nvPr/>
          </p:nvSpPr>
          <p:spPr>
            <a:xfrm>
              <a:off x="7121638" y="4338350"/>
              <a:ext cx="16923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s-AR" sz="800" i="0" u="none" strike="noStrike" cap="none" dirty="0">
                  <a:solidFill>
                    <a:srgbClr val="53585F"/>
                  </a:solidFill>
                  <a:latin typeface="Google Sans"/>
                  <a:ea typeface="Google Sans"/>
                  <a:cs typeface="Google Sans"/>
                  <a:sym typeface="Google Sans"/>
                </a:rPr>
                <a:t>¡Nuevo puntaje más alto!</a:t>
              </a:r>
              <a:br>
                <a:rPr lang="es-AR" sz="800" i="0" u="none" strike="noStrike" cap="none" dirty="0">
                  <a:solidFill>
                    <a:srgbClr val="53585F"/>
                  </a:solidFill>
                  <a:latin typeface="Google Sans"/>
                  <a:ea typeface="Google Sans"/>
                  <a:cs typeface="Google Sans"/>
                  <a:sym typeface="Google Sans"/>
                </a:rPr>
              </a:br>
              <a:r>
                <a:rPr lang="es-AR" sz="800" i="0" u="none" strike="noStrike" cap="none" dirty="0" err="1">
                  <a:solidFill>
                    <a:srgbClr val="53585F"/>
                  </a:solidFill>
                  <a:latin typeface="Google Sans"/>
                  <a:ea typeface="Google Sans"/>
                  <a:cs typeface="Google Sans"/>
                  <a:sym typeface="Google Sans"/>
                </a:rPr>
                <a:t>Síiiiiii</a:t>
              </a:r>
              <a:r>
                <a:rPr lang="es-AR" sz="800" i="0" u="none" strike="noStrike" cap="none" dirty="0">
                  <a:solidFill>
                    <a:srgbClr val="53585F"/>
                  </a:solidFill>
                  <a:latin typeface="Google Sans"/>
                  <a:ea typeface="Google Sans"/>
                  <a:cs typeface="Google Sans"/>
                  <a:sym typeface="Google Sans"/>
                </a:rPr>
                <a:t>. ¡Me encanta el </a:t>
              </a:r>
              <a:r>
                <a:rPr lang="es-AR" sz="800" i="0" u="none" strike="noStrike" cap="none" dirty="0" smtClean="0">
                  <a:solidFill>
                    <a:srgbClr val="53585F"/>
                  </a:solidFill>
                  <a:latin typeface="Google Sans"/>
                  <a:ea typeface="Google Sans"/>
                  <a:cs typeface="Google Sans"/>
                  <a:sym typeface="Google Sans"/>
                </a:rPr>
                <a:t>juego </a:t>
              </a:r>
              <a:r>
                <a:rPr lang="es-AR" sz="800" i="0" u="none" strike="noStrike" cap="none" dirty="0" err="1" smtClean="0">
                  <a:solidFill>
                    <a:srgbClr val="53585F"/>
                  </a:solidFill>
                  <a:latin typeface="Google Sans"/>
                  <a:ea typeface="Google Sans"/>
                  <a:cs typeface="Google Sans"/>
                  <a:sym typeface="Google Sans"/>
                </a:rPr>
                <a:t>gem</a:t>
              </a:r>
              <a:r>
                <a:rPr lang="es-AR" sz="800" i="0" u="none" strike="noStrike" cap="none" dirty="0" smtClean="0">
                  <a:solidFill>
                    <a:srgbClr val="53585F"/>
                  </a:solidFill>
                  <a:latin typeface="Google Sans"/>
                  <a:ea typeface="Google Sans"/>
                  <a:cs typeface="Google Sans"/>
                  <a:sym typeface="Google Sans"/>
                </a:rPr>
                <a:t> </a:t>
              </a:r>
              <a:r>
                <a:rPr lang="es-AR" sz="800" i="0" u="none" strike="noStrike" cap="none" dirty="0" err="1">
                  <a:solidFill>
                    <a:srgbClr val="53585F"/>
                  </a:solidFill>
                  <a:latin typeface="Google Sans"/>
                  <a:ea typeface="Google Sans"/>
                  <a:cs typeface="Google Sans"/>
                  <a:sym typeface="Google Sans"/>
                </a:rPr>
                <a:t>jam</a:t>
              </a:r>
              <a:r>
                <a:rPr lang="es-AR" sz="800" i="0" u="none" strike="noStrike" cap="none" dirty="0">
                  <a:solidFill>
                    <a:srgbClr val="53585F"/>
                  </a:solidFill>
                  <a:latin typeface="Google Sans"/>
                  <a:ea typeface="Google Sans"/>
                  <a:cs typeface="Google Sans"/>
                  <a:sym typeface="Google Sans"/>
                </a:rPr>
                <a:t>!!</a:t>
              </a:r>
            </a:p>
          </p:txBody>
        </p:sp>
        <p:sp>
          <p:nvSpPr>
            <p:cNvPr id="119" name="Google Shape;2843;p105"/>
            <p:cNvSpPr/>
            <p:nvPr/>
          </p:nvSpPr>
          <p:spPr>
            <a:xfrm>
              <a:off x="6985186" y="917419"/>
              <a:ext cx="1761600" cy="451500"/>
            </a:xfrm>
            <a:prstGeom prst="roundRect">
              <a:avLst>
                <a:gd name="adj" fmla="val 16667"/>
              </a:avLst>
            </a:prstGeom>
            <a:noFill/>
            <a:ln w="15875" cap="flat" cmpd="sng">
              <a:solidFill>
                <a:srgbClr val="DB4437"/>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20" name="Google Shape;2844;p105"/>
            <p:cNvSpPr txBox="1"/>
            <p:nvPr/>
          </p:nvSpPr>
          <p:spPr>
            <a:xfrm>
              <a:off x="7410845" y="1078275"/>
              <a:ext cx="12747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s-AR" sz="800" i="0" u="none" strike="noStrike" cap="none">
                  <a:solidFill>
                    <a:srgbClr val="53585F"/>
                  </a:solidFill>
                  <a:latin typeface="Google Sans"/>
                  <a:ea typeface="Google Sans"/>
                  <a:cs typeface="Google Sans"/>
                  <a:sym typeface="Google Sans"/>
                </a:rPr>
                <a:t>Barney’s Burger Emporium</a:t>
              </a:r>
            </a:p>
          </p:txBody>
        </p:sp>
        <p:sp>
          <p:nvSpPr>
            <p:cNvPr id="121" name="Google Shape;2845;p105"/>
            <p:cNvSpPr/>
            <p:nvPr/>
          </p:nvSpPr>
          <p:spPr>
            <a:xfrm>
              <a:off x="7149332" y="1037567"/>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rgbClr val="53585F"/>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2" name="Google Shape;2846;p105"/>
            <p:cNvSpPr/>
            <p:nvPr/>
          </p:nvSpPr>
          <p:spPr>
            <a:xfrm>
              <a:off x="6985186" y="2243241"/>
              <a:ext cx="1761600" cy="451500"/>
            </a:xfrm>
            <a:prstGeom prst="roundRect">
              <a:avLst>
                <a:gd name="adj" fmla="val 16667"/>
              </a:avLst>
            </a:prstGeom>
            <a:noFill/>
            <a:ln w="15875" cap="flat" cmpd="sng">
              <a:solidFill>
                <a:srgbClr val="DB4437"/>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23" name="Google Shape;2847;p105"/>
            <p:cNvSpPr txBox="1"/>
            <p:nvPr/>
          </p:nvSpPr>
          <p:spPr>
            <a:xfrm>
              <a:off x="7410845" y="2404089"/>
              <a:ext cx="1094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s-AR" sz="800" i="0" u="none" strike="noStrike" cap="none">
                  <a:solidFill>
                    <a:srgbClr val="53585F"/>
                  </a:solidFill>
                  <a:latin typeface="Google Sans"/>
                  <a:ea typeface="Google Sans"/>
                  <a:cs typeface="Google Sans"/>
                  <a:sym typeface="Google Sans"/>
                </a:rPr>
                <a:t>25 fotografías de mascotas</a:t>
              </a:r>
            </a:p>
          </p:txBody>
        </p:sp>
        <p:grpSp>
          <p:nvGrpSpPr>
            <p:cNvPr id="124" name="Google Shape;2848;p105"/>
            <p:cNvGrpSpPr/>
            <p:nvPr/>
          </p:nvGrpSpPr>
          <p:grpSpPr>
            <a:xfrm>
              <a:off x="7100682" y="2420580"/>
              <a:ext cx="230667" cy="96908"/>
              <a:chOff x="8632369" y="3851317"/>
              <a:chExt cx="543000" cy="228126"/>
            </a:xfrm>
          </p:grpSpPr>
          <p:sp>
            <p:nvSpPr>
              <p:cNvPr id="128" name="Google Shape;2849;p105"/>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rgbClr val="53585F"/>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9" name="Google Shape;2850;p105"/>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rgbClr val="53585F"/>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 name="Google Shape;2851;p105"/>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rgbClr val="53585F"/>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25" name="Google Shape;2852;p105"/>
            <p:cNvSpPr/>
            <p:nvPr/>
          </p:nvSpPr>
          <p:spPr>
            <a:xfrm>
              <a:off x="6985186" y="2903927"/>
              <a:ext cx="1761600" cy="451500"/>
            </a:xfrm>
            <a:prstGeom prst="roundRect">
              <a:avLst>
                <a:gd name="adj" fmla="val 16667"/>
              </a:avLst>
            </a:prstGeom>
            <a:noFill/>
            <a:ln w="15875" cap="flat" cmpd="sng">
              <a:solidFill>
                <a:srgbClr val="DB4437"/>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26" name="Google Shape;2853;p105"/>
            <p:cNvSpPr txBox="1"/>
            <p:nvPr/>
          </p:nvSpPr>
          <p:spPr>
            <a:xfrm>
              <a:off x="7410845" y="3064779"/>
              <a:ext cx="1172700" cy="129600"/>
            </a:xfrm>
            <a:prstGeom prst="rect">
              <a:avLst/>
            </a:prstGeom>
            <a:noFill/>
            <a:ln>
              <a:noFill/>
            </a:ln>
          </p:spPr>
          <p:txBody>
            <a:bodyPr spcFirstLastPara="1" wrap="square" lIns="19050" tIns="19050" rIns="19050" bIns="19050" anchor="ctr" anchorCtr="0">
              <a:noAutofit/>
            </a:bodyPr>
            <a:lstStyle/>
            <a:p>
              <a:pPr lvl="0">
                <a:buClr>
                  <a:schemeClr val="dk2"/>
                </a:buClr>
                <a:buSzPts val="700"/>
              </a:pPr>
              <a:r>
                <a:rPr lang="es-AR" sz="800" dirty="0">
                  <a:solidFill>
                    <a:schemeClr val="dk2"/>
                  </a:solidFill>
                  <a:latin typeface="Google Sans"/>
                  <a:ea typeface="Google Sans"/>
                  <a:cs typeface="Google Sans"/>
                  <a:sym typeface="Google Sans"/>
                </a:rPr>
                <a:t>Baile del 11º grado de </a:t>
              </a:r>
              <a:r>
                <a:rPr lang="es-AR" sz="800" dirty="0" err="1">
                  <a:solidFill>
                    <a:schemeClr val="dk2"/>
                  </a:solidFill>
                  <a:latin typeface="Google Sans"/>
                  <a:ea typeface="Google Sans"/>
                  <a:cs typeface="Google Sans"/>
                  <a:sym typeface="Google Sans"/>
                </a:rPr>
                <a:t>Westfield</a:t>
              </a:r>
              <a:r>
                <a:rPr lang="es-AR" sz="800" dirty="0">
                  <a:solidFill>
                    <a:schemeClr val="dk2"/>
                  </a:solidFill>
                  <a:latin typeface="Google Sans"/>
                  <a:ea typeface="Google Sans"/>
                  <a:cs typeface="Google Sans"/>
                  <a:sym typeface="Google Sans"/>
                </a:rPr>
                <a:t> High </a:t>
              </a:r>
            </a:p>
          </p:txBody>
        </p:sp>
        <p:sp>
          <p:nvSpPr>
            <p:cNvPr id="127" name="Google Shape;2854;p105"/>
            <p:cNvSpPr/>
            <p:nvPr/>
          </p:nvSpPr>
          <p:spPr>
            <a:xfrm>
              <a:off x="7112235" y="3014310"/>
              <a:ext cx="207349"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rgbClr val="53585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grpSp>
    </p:spTree>
    <p:custDataLst>
      <p:tags r:id="rId1"/>
    </p:custData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Shape 2792"/>
        <p:cNvGrpSpPr/>
        <p:nvPr/>
      </p:nvGrpSpPr>
      <p:grpSpPr>
        <a:xfrm>
          <a:off x="0" y="0"/>
          <a:ext cx="0" cy="0"/>
          <a:chOff x="0" y="0"/>
          <a:chExt cx="0" cy="0"/>
        </a:xfrm>
      </p:grpSpPr>
      <p:pic>
        <p:nvPicPr>
          <p:cNvPr id="2793" name="Google Shape;2793;p108"/>
          <p:cNvPicPr preferRelativeResize="0"/>
          <p:nvPr/>
        </p:nvPicPr>
        <p:blipFill rotWithShape="1">
          <a:blip r:embed="rId4">
            <a:alphaModFix/>
          </a:blip>
          <a:srcRect t="19257" b="15284"/>
          <a:stretch/>
        </p:blipFill>
        <p:spPr>
          <a:xfrm>
            <a:off x="0" y="0"/>
            <a:ext cx="9144000" cy="3366800"/>
          </a:xfrm>
          <a:prstGeom prst="rect">
            <a:avLst/>
          </a:prstGeom>
          <a:noFill/>
          <a:ln>
            <a:noFill/>
          </a:ln>
        </p:spPr>
      </p:pic>
      <p:sp>
        <p:nvSpPr>
          <p:cNvPr id="2794" name="Google Shape;2794;p108"/>
          <p:cNvSpPr/>
          <p:nvPr/>
        </p:nvSpPr>
        <p:spPr>
          <a:xfrm>
            <a:off x="0" y="0"/>
            <a:ext cx="9144000" cy="3366810"/>
          </a:xfrm>
          <a:custGeom>
            <a:avLst/>
            <a:gdLst/>
            <a:ahLst/>
            <a:cxnLst/>
            <a:rect l="l" t="t" r="r" b="b"/>
            <a:pathLst>
              <a:path w="9144000" h="3366810" extrusionOk="0">
                <a:moveTo>
                  <a:pt x="0" y="0"/>
                </a:moveTo>
                <a:lnTo>
                  <a:pt x="9144000" y="0"/>
                </a:lnTo>
                <a:lnTo>
                  <a:pt x="9144000" y="3366810"/>
                </a:lnTo>
                <a:lnTo>
                  <a:pt x="6553876" y="3366810"/>
                </a:lnTo>
                <a:lnTo>
                  <a:pt x="6615887" y="3238084"/>
                </a:lnTo>
                <a:cubicBezTo>
                  <a:pt x="6728134" y="2972702"/>
                  <a:pt x="6790204" y="2680929"/>
                  <a:pt x="6790204" y="2374659"/>
                </a:cubicBezTo>
                <a:cubicBezTo>
                  <a:pt x="6790204" y="1149579"/>
                  <a:pt x="5797081" y="156456"/>
                  <a:pt x="4572001" y="156456"/>
                </a:cubicBezTo>
                <a:cubicBezTo>
                  <a:pt x="3346921" y="156456"/>
                  <a:pt x="2353798" y="1149579"/>
                  <a:pt x="2353798" y="2374659"/>
                </a:cubicBezTo>
                <a:cubicBezTo>
                  <a:pt x="2353798" y="2680929"/>
                  <a:pt x="2415868" y="2972702"/>
                  <a:pt x="2528116" y="3238084"/>
                </a:cubicBezTo>
                <a:lnTo>
                  <a:pt x="2590126" y="3366810"/>
                </a:lnTo>
                <a:lnTo>
                  <a:pt x="0" y="336681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2795" name="Google Shape;2795;p108"/>
          <p:cNvSpPr/>
          <p:nvPr/>
        </p:nvSpPr>
        <p:spPr>
          <a:xfrm>
            <a:off x="735061" y="3617570"/>
            <a:ext cx="7674000" cy="7080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accent1"/>
              </a:buClr>
              <a:buSzPts val="4000"/>
              <a:buFont typeface="Arial"/>
              <a:buNone/>
            </a:pPr>
            <a:r>
              <a:rPr lang="es-AR" sz="4000" b="1" i="0" u="none" strike="noStrike" cap="none">
                <a:solidFill>
                  <a:schemeClr val="accent1"/>
                </a:solidFill>
                <a:latin typeface="Google Sans"/>
                <a:ea typeface="Google Sans"/>
                <a:cs typeface="Google Sans"/>
                <a:sym typeface="Google Sans"/>
              </a:rPr>
              <a:t>Conclusiones</a:t>
            </a:r>
          </a:p>
        </p:txBody>
      </p:sp>
      <p:sp>
        <p:nvSpPr>
          <p:cNvPr id="2" name="TextBox 1">
            <a:extLst>
              <a:ext uri="{FF2B5EF4-FFF2-40B4-BE49-F238E27FC236}">
                <a16:creationId xmlns="" xmlns:a16="http://schemas.microsoft.com/office/drawing/2014/main" id="{CD2207F1-7B94-4667-AEC8-574B7FBC786D}"/>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CC BY 4.0</a:t>
            </a:r>
          </a:p>
        </p:txBody>
      </p:sp>
    </p:spTree>
    <p:custDataLst>
      <p:tags r:id="rId1"/>
    </p:custData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Shape 2799"/>
        <p:cNvGrpSpPr/>
        <p:nvPr/>
      </p:nvGrpSpPr>
      <p:grpSpPr>
        <a:xfrm>
          <a:off x="0" y="0"/>
          <a:ext cx="0" cy="0"/>
          <a:chOff x="0" y="0"/>
          <a:chExt cx="0" cy="0"/>
        </a:xfrm>
      </p:grpSpPr>
      <p:sp>
        <p:nvSpPr>
          <p:cNvPr id="2800" name="Google Shape;2800;p109"/>
          <p:cNvSpPr txBox="1"/>
          <p:nvPr/>
        </p:nvSpPr>
        <p:spPr>
          <a:xfrm>
            <a:off x="890742" y="3892951"/>
            <a:ext cx="1647600" cy="51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1"/>
              </a:buClr>
              <a:buSzPts val="1200"/>
              <a:buFont typeface="Arial"/>
              <a:buNone/>
            </a:pPr>
            <a:r>
              <a:rPr lang="es-AR" sz="1200" b="1" i="0" u="none" strike="noStrike" cap="none">
                <a:solidFill>
                  <a:schemeClr val="accent1"/>
                </a:solidFill>
                <a:latin typeface="Google Sans"/>
                <a:ea typeface="Google Sans"/>
                <a:cs typeface="Google Sans"/>
                <a:sym typeface="Google Sans"/>
              </a:rPr>
              <a:t>LECCIÓN </a:t>
            </a:r>
          </a:p>
        </p:txBody>
      </p:sp>
      <p:sp>
        <p:nvSpPr>
          <p:cNvPr id="2801" name="Google Shape;2801;p109"/>
          <p:cNvSpPr txBox="1"/>
          <p:nvPr/>
        </p:nvSpPr>
        <p:spPr>
          <a:xfrm>
            <a:off x="890741" y="4103929"/>
            <a:ext cx="342500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Arial"/>
              <a:buNone/>
            </a:pPr>
            <a:r>
              <a:rPr lang="es-AR" sz="1600" i="0" u="none" strike="noStrike" cap="none">
                <a:solidFill>
                  <a:schemeClr val="accent5"/>
                </a:solidFill>
                <a:latin typeface="Google Sans"/>
                <a:ea typeface="Google Sans"/>
                <a:cs typeface="Google Sans"/>
                <a:sym typeface="Google Sans"/>
              </a:rPr>
              <a:t>Comparte con cuidado</a:t>
            </a:r>
          </a:p>
        </p:txBody>
      </p:sp>
      <p:sp>
        <p:nvSpPr>
          <p:cNvPr id="2802" name="Google Shape;2802;p109"/>
          <p:cNvSpPr txBox="1"/>
          <p:nvPr/>
        </p:nvSpPr>
        <p:spPr>
          <a:xfrm>
            <a:off x="471127" y="1632934"/>
            <a:ext cx="2417400" cy="1392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accent1"/>
              </a:buClr>
              <a:buSzPts val="8800"/>
              <a:buFont typeface="Arial"/>
              <a:buNone/>
            </a:pPr>
            <a:r>
              <a:rPr lang="es-AR" sz="8800" b="1" i="0" u="none" strike="noStrike" cap="none">
                <a:solidFill>
                  <a:schemeClr val="accent1"/>
                </a:solidFill>
                <a:latin typeface="Google Sans"/>
                <a:ea typeface="Google Sans"/>
                <a:cs typeface="Google Sans"/>
                <a:sym typeface="Google Sans"/>
              </a:rPr>
              <a:t>Fin.</a:t>
            </a:r>
          </a:p>
        </p:txBody>
      </p:sp>
      <p:sp>
        <p:nvSpPr>
          <p:cNvPr id="2803" name="Google Shape;2803;p109"/>
          <p:cNvSpPr txBox="1"/>
          <p:nvPr/>
        </p:nvSpPr>
        <p:spPr>
          <a:xfrm>
            <a:off x="517202" y="1418311"/>
            <a:ext cx="6363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dk2"/>
              </a:buClr>
              <a:buSzPts val="2800"/>
              <a:buFont typeface="Arial"/>
              <a:buNone/>
            </a:pPr>
            <a:r>
              <a:rPr lang="es-AR" sz="2800" i="0" u="none" strike="noStrike" cap="none">
                <a:solidFill>
                  <a:schemeClr val="dk2"/>
                </a:solidFill>
                <a:latin typeface="Google Sans"/>
                <a:ea typeface="Google Sans"/>
                <a:cs typeface="Google Sans"/>
                <a:sym typeface="Google Sans"/>
              </a:rPr>
              <a:t> </a:t>
            </a:r>
          </a:p>
        </p:txBody>
      </p:sp>
      <p:grpSp>
        <p:nvGrpSpPr>
          <p:cNvPr id="2804" name="Google Shape;2804;p109"/>
          <p:cNvGrpSpPr/>
          <p:nvPr/>
        </p:nvGrpSpPr>
        <p:grpSpPr>
          <a:xfrm>
            <a:off x="5935605" y="419549"/>
            <a:ext cx="2488095" cy="3964900"/>
            <a:chOff x="5681775" y="783192"/>
            <a:chExt cx="2174528" cy="3465216"/>
          </a:xfrm>
        </p:grpSpPr>
        <p:sp>
          <p:nvSpPr>
            <p:cNvPr id="2805" name="Google Shape;2805;p109"/>
            <p:cNvSpPr/>
            <p:nvPr/>
          </p:nvSpPr>
          <p:spPr>
            <a:xfrm>
              <a:off x="5681775" y="783192"/>
              <a:ext cx="2174528" cy="3465216"/>
            </a:xfrm>
            <a:custGeom>
              <a:avLst/>
              <a:gdLst/>
              <a:ahLst/>
              <a:cxnLst/>
              <a:rect l="l" t="t" r="r" b="b"/>
              <a:pathLst>
                <a:path w="2174528" h="3465216" extrusionOk="0">
                  <a:moveTo>
                    <a:pt x="2173827" y="152217"/>
                  </a:moveTo>
                  <a:cubicBezTo>
                    <a:pt x="2173827" y="73653"/>
                    <a:pt x="2110695" y="10522"/>
                    <a:pt x="2032132" y="10522"/>
                  </a:cubicBezTo>
                  <a:lnTo>
                    <a:pt x="152217" y="10522"/>
                  </a:lnTo>
                  <a:cubicBezTo>
                    <a:pt x="73653" y="10522"/>
                    <a:pt x="10522" y="73653"/>
                    <a:pt x="10522" y="152217"/>
                  </a:cubicBezTo>
                  <a:lnTo>
                    <a:pt x="10522" y="2538587"/>
                  </a:lnTo>
                  <a:cubicBezTo>
                    <a:pt x="10522" y="2562436"/>
                    <a:pt x="16134" y="2584883"/>
                    <a:pt x="25954" y="2607330"/>
                  </a:cubicBezTo>
                  <a:lnTo>
                    <a:pt x="25954" y="2607330"/>
                  </a:lnTo>
                  <a:cubicBezTo>
                    <a:pt x="30163" y="2615747"/>
                    <a:pt x="34372" y="2622762"/>
                    <a:pt x="38580" y="2629777"/>
                  </a:cubicBezTo>
                  <a:cubicBezTo>
                    <a:pt x="46998" y="2642403"/>
                    <a:pt x="56818" y="2653626"/>
                    <a:pt x="69445" y="2663447"/>
                  </a:cubicBezTo>
                  <a:lnTo>
                    <a:pt x="1002387" y="3435054"/>
                  </a:lnTo>
                  <a:cubicBezTo>
                    <a:pt x="1029043" y="3456097"/>
                    <a:pt x="1059907" y="3467321"/>
                    <a:pt x="1092174" y="3467321"/>
                  </a:cubicBezTo>
                  <a:cubicBezTo>
                    <a:pt x="1124442" y="3467321"/>
                    <a:pt x="1156709" y="3456097"/>
                    <a:pt x="1181961" y="3435054"/>
                  </a:cubicBezTo>
                  <a:lnTo>
                    <a:pt x="2114904" y="2663447"/>
                  </a:lnTo>
                  <a:cubicBezTo>
                    <a:pt x="2127530" y="2653626"/>
                    <a:pt x="2137351" y="2642403"/>
                    <a:pt x="2145768" y="2629777"/>
                  </a:cubicBezTo>
                  <a:lnTo>
                    <a:pt x="2145768" y="2629777"/>
                  </a:lnTo>
                  <a:cubicBezTo>
                    <a:pt x="2145768" y="2629777"/>
                    <a:pt x="2145768" y="2629777"/>
                    <a:pt x="2145768" y="2629777"/>
                  </a:cubicBezTo>
                  <a:cubicBezTo>
                    <a:pt x="2149977" y="2622762"/>
                    <a:pt x="2154186" y="2615747"/>
                    <a:pt x="2158395" y="2608733"/>
                  </a:cubicBezTo>
                  <a:lnTo>
                    <a:pt x="2158395" y="2608733"/>
                  </a:lnTo>
                  <a:cubicBezTo>
                    <a:pt x="2168215" y="2587689"/>
                    <a:pt x="2173827" y="2563839"/>
                    <a:pt x="2173827" y="2539990"/>
                  </a:cubicBezTo>
                  <a:lnTo>
                    <a:pt x="2173827" y="152217"/>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2806" name="Google Shape;2806;p109"/>
            <p:cNvGrpSpPr/>
            <p:nvPr/>
          </p:nvGrpSpPr>
          <p:grpSpPr>
            <a:xfrm>
              <a:off x="6200856" y="995033"/>
              <a:ext cx="1148992" cy="401235"/>
              <a:chOff x="6200856" y="995033"/>
              <a:chExt cx="1148992" cy="401235"/>
            </a:xfrm>
          </p:grpSpPr>
          <p:sp>
            <p:nvSpPr>
              <p:cNvPr id="2807" name="Google Shape;2807;p109"/>
              <p:cNvSpPr/>
              <p:nvPr/>
            </p:nvSpPr>
            <p:spPr>
              <a:xfrm>
                <a:off x="6200856" y="995033"/>
                <a:ext cx="126262" cy="168350"/>
              </a:xfrm>
              <a:custGeom>
                <a:avLst/>
                <a:gdLst/>
                <a:ahLst/>
                <a:cxnLst/>
                <a:rect l="l" t="t" r="r" b="b"/>
                <a:pathLst>
                  <a:path w="126262" h="168350" extrusionOk="0">
                    <a:moveTo>
                      <a:pt x="10522" y="10522"/>
                    </a:moveTo>
                    <a:lnTo>
                      <a:pt x="75056" y="10522"/>
                    </a:lnTo>
                    <a:cubicBezTo>
                      <a:pt x="82071" y="10522"/>
                      <a:pt x="89085" y="11925"/>
                      <a:pt x="94697" y="13328"/>
                    </a:cubicBezTo>
                    <a:cubicBezTo>
                      <a:pt x="100309" y="16134"/>
                      <a:pt x="105921" y="18939"/>
                      <a:pt x="110129" y="21745"/>
                    </a:cubicBezTo>
                    <a:cubicBezTo>
                      <a:pt x="114338" y="25954"/>
                      <a:pt x="118547" y="30163"/>
                      <a:pt x="119950" y="34372"/>
                    </a:cubicBezTo>
                    <a:cubicBezTo>
                      <a:pt x="122756" y="39983"/>
                      <a:pt x="124159" y="44192"/>
                      <a:pt x="124159" y="49804"/>
                    </a:cubicBezTo>
                    <a:cubicBezTo>
                      <a:pt x="124159" y="58221"/>
                      <a:pt x="121353" y="65236"/>
                      <a:pt x="117144" y="72250"/>
                    </a:cubicBezTo>
                    <a:cubicBezTo>
                      <a:pt x="112935" y="79265"/>
                      <a:pt x="107324" y="82071"/>
                      <a:pt x="101712" y="84877"/>
                    </a:cubicBezTo>
                    <a:lnTo>
                      <a:pt x="101712" y="87683"/>
                    </a:lnTo>
                    <a:cubicBezTo>
                      <a:pt x="110129" y="90488"/>
                      <a:pt x="117144" y="96100"/>
                      <a:pt x="121353" y="101712"/>
                    </a:cubicBezTo>
                    <a:cubicBezTo>
                      <a:pt x="125561" y="108726"/>
                      <a:pt x="128367" y="115741"/>
                      <a:pt x="128367" y="125561"/>
                    </a:cubicBezTo>
                    <a:cubicBezTo>
                      <a:pt x="128367" y="132576"/>
                      <a:pt x="126964" y="138188"/>
                      <a:pt x="124159" y="143799"/>
                    </a:cubicBezTo>
                    <a:cubicBezTo>
                      <a:pt x="121353" y="149411"/>
                      <a:pt x="117144" y="153620"/>
                      <a:pt x="112935" y="157829"/>
                    </a:cubicBezTo>
                    <a:cubicBezTo>
                      <a:pt x="108726" y="162037"/>
                      <a:pt x="101712" y="164843"/>
                      <a:pt x="96100" y="166246"/>
                    </a:cubicBezTo>
                    <a:cubicBezTo>
                      <a:pt x="90488" y="167649"/>
                      <a:pt x="82071" y="169052"/>
                      <a:pt x="75056" y="169052"/>
                    </a:cubicBezTo>
                    <a:lnTo>
                      <a:pt x="10522" y="169052"/>
                    </a:lnTo>
                    <a:lnTo>
                      <a:pt x="10522" y="10522"/>
                    </a:lnTo>
                    <a:close/>
                    <a:moveTo>
                      <a:pt x="72250" y="73653"/>
                    </a:moveTo>
                    <a:cubicBezTo>
                      <a:pt x="77862" y="73653"/>
                      <a:pt x="83474" y="72250"/>
                      <a:pt x="86280" y="69445"/>
                    </a:cubicBezTo>
                    <a:cubicBezTo>
                      <a:pt x="89085" y="66639"/>
                      <a:pt x="91891" y="62430"/>
                      <a:pt x="91891" y="56818"/>
                    </a:cubicBezTo>
                    <a:cubicBezTo>
                      <a:pt x="91891" y="51207"/>
                      <a:pt x="90488" y="46998"/>
                      <a:pt x="86280" y="44192"/>
                    </a:cubicBezTo>
                    <a:cubicBezTo>
                      <a:pt x="83474" y="41386"/>
                      <a:pt x="77862" y="39983"/>
                      <a:pt x="72250" y="39983"/>
                    </a:cubicBezTo>
                    <a:lnTo>
                      <a:pt x="44192" y="39983"/>
                    </a:lnTo>
                    <a:lnTo>
                      <a:pt x="44192" y="72250"/>
                    </a:lnTo>
                    <a:lnTo>
                      <a:pt x="72250" y="72250"/>
                    </a:lnTo>
                    <a:close/>
                    <a:moveTo>
                      <a:pt x="75056" y="139591"/>
                    </a:moveTo>
                    <a:cubicBezTo>
                      <a:pt x="89085" y="139591"/>
                      <a:pt x="96100" y="133979"/>
                      <a:pt x="96100" y="121353"/>
                    </a:cubicBezTo>
                    <a:cubicBezTo>
                      <a:pt x="96100" y="108726"/>
                      <a:pt x="89085" y="103115"/>
                      <a:pt x="73653" y="103115"/>
                    </a:cubicBezTo>
                    <a:lnTo>
                      <a:pt x="44192" y="103115"/>
                    </a:lnTo>
                    <a:lnTo>
                      <a:pt x="44192" y="138188"/>
                    </a:lnTo>
                    <a:lnTo>
                      <a:pt x="75056" y="138188"/>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08" name="Google Shape;2808;p109"/>
              <p:cNvSpPr/>
              <p:nvPr/>
            </p:nvSpPr>
            <p:spPr>
              <a:xfrm>
                <a:off x="6332731" y="1042733"/>
                <a:ext cx="126262" cy="126262"/>
              </a:xfrm>
              <a:custGeom>
                <a:avLst/>
                <a:gdLst/>
                <a:ahLst/>
                <a:cxnLst/>
                <a:rect l="l" t="t" r="r" b="b"/>
                <a:pathLst>
                  <a:path w="126262" h="126262" extrusionOk="0">
                    <a:moveTo>
                      <a:pt x="122756" y="96100"/>
                    </a:moveTo>
                    <a:cubicBezTo>
                      <a:pt x="117144" y="105921"/>
                      <a:pt x="110129" y="112935"/>
                      <a:pt x="101712" y="118547"/>
                    </a:cubicBezTo>
                    <a:cubicBezTo>
                      <a:pt x="93294" y="124159"/>
                      <a:pt x="82071" y="126964"/>
                      <a:pt x="69445" y="126964"/>
                    </a:cubicBezTo>
                    <a:cubicBezTo>
                      <a:pt x="61027" y="126964"/>
                      <a:pt x="52610" y="125561"/>
                      <a:pt x="45595" y="122756"/>
                    </a:cubicBezTo>
                    <a:cubicBezTo>
                      <a:pt x="38580" y="119950"/>
                      <a:pt x="31566" y="115741"/>
                      <a:pt x="27357" y="110129"/>
                    </a:cubicBezTo>
                    <a:cubicBezTo>
                      <a:pt x="21745" y="104518"/>
                      <a:pt x="17537" y="98906"/>
                      <a:pt x="14731" y="91891"/>
                    </a:cubicBezTo>
                    <a:cubicBezTo>
                      <a:pt x="11925" y="84877"/>
                      <a:pt x="10522" y="76459"/>
                      <a:pt x="10522" y="68042"/>
                    </a:cubicBezTo>
                    <a:cubicBezTo>
                      <a:pt x="10522" y="59624"/>
                      <a:pt x="11925" y="52610"/>
                      <a:pt x="14731" y="45595"/>
                    </a:cubicBezTo>
                    <a:cubicBezTo>
                      <a:pt x="17537" y="38580"/>
                      <a:pt x="21745" y="32969"/>
                      <a:pt x="27357" y="27357"/>
                    </a:cubicBezTo>
                    <a:cubicBezTo>
                      <a:pt x="32969" y="21745"/>
                      <a:pt x="38580" y="17537"/>
                      <a:pt x="45595" y="14731"/>
                    </a:cubicBezTo>
                    <a:cubicBezTo>
                      <a:pt x="52610" y="11925"/>
                      <a:pt x="61027" y="10522"/>
                      <a:pt x="68042" y="10522"/>
                    </a:cubicBezTo>
                    <a:cubicBezTo>
                      <a:pt x="76459" y="10522"/>
                      <a:pt x="84877" y="11925"/>
                      <a:pt x="91891" y="14731"/>
                    </a:cubicBezTo>
                    <a:cubicBezTo>
                      <a:pt x="98906" y="17537"/>
                      <a:pt x="104518" y="21745"/>
                      <a:pt x="108726" y="27357"/>
                    </a:cubicBezTo>
                    <a:cubicBezTo>
                      <a:pt x="112935" y="32969"/>
                      <a:pt x="117144" y="38580"/>
                      <a:pt x="118547" y="45595"/>
                    </a:cubicBezTo>
                    <a:cubicBezTo>
                      <a:pt x="121353" y="52610"/>
                      <a:pt x="122756" y="59624"/>
                      <a:pt x="122756" y="68042"/>
                    </a:cubicBezTo>
                    <a:cubicBezTo>
                      <a:pt x="122756" y="69445"/>
                      <a:pt x="122756" y="70848"/>
                      <a:pt x="122756" y="72250"/>
                    </a:cubicBezTo>
                    <a:cubicBezTo>
                      <a:pt x="122756" y="73653"/>
                      <a:pt x="122756" y="75056"/>
                      <a:pt x="122756" y="75056"/>
                    </a:cubicBezTo>
                    <a:cubicBezTo>
                      <a:pt x="122756" y="76459"/>
                      <a:pt x="122756" y="76459"/>
                      <a:pt x="122756" y="77862"/>
                    </a:cubicBezTo>
                    <a:lnTo>
                      <a:pt x="42789" y="77862"/>
                    </a:lnTo>
                    <a:cubicBezTo>
                      <a:pt x="44192" y="84877"/>
                      <a:pt x="48401" y="90488"/>
                      <a:pt x="52610" y="93294"/>
                    </a:cubicBezTo>
                    <a:cubicBezTo>
                      <a:pt x="58221" y="96100"/>
                      <a:pt x="63833" y="98906"/>
                      <a:pt x="69445" y="98906"/>
                    </a:cubicBezTo>
                    <a:cubicBezTo>
                      <a:pt x="75056" y="98906"/>
                      <a:pt x="80668" y="97503"/>
                      <a:pt x="84877" y="94697"/>
                    </a:cubicBezTo>
                    <a:cubicBezTo>
                      <a:pt x="89085" y="91891"/>
                      <a:pt x="91891" y="89086"/>
                      <a:pt x="94697" y="84877"/>
                    </a:cubicBezTo>
                    <a:lnTo>
                      <a:pt x="122756" y="96100"/>
                    </a:lnTo>
                    <a:close/>
                    <a:moveTo>
                      <a:pt x="93294" y="52610"/>
                    </a:moveTo>
                    <a:cubicBezTo>
                      <a:pt x="93294" y="51207"/>
                      <a:pt x="91891" y="48401"/>
                      <a:pt x="90488" y="46998"/>
                    </a:cubicBezTo>
                    <a:cubicBezTo>
                      <a:pt x="89085" y="45595"/>
                      <a:pt x="87683" y="42789"/>
                      <a:pt x="86280" y="41386"/>
                    </a:cubicBezTo>
                    <a:cubicBezTo>
                      <a:pt x="84877" y="39983"/>
                      <a:pt x="82071" y="38580"/>
                      <a:pt x="79265" y="37177"/>
                    </a:cubicBezTo>
                    <a:cubicBezTo>
                      <a:pt x="76459" y="35774"/>
                      <a:pt x="73653" y="35774"/>
                      <a:pt x="69445" y="35774"/>
                    </a:cubicBezTo>
                    <a:cubicBezTo>
                      <a:pt x="63833" y="35774"/>
                      <a:pt x="59624" y="37177"/>
                      <a:pt x="55415" y="39983"/>
                    </a:cubicBezTo>
                    <a:cubicBezTo>
                      <a:pt x="51207" y="42789"/>
                      <a:pt x="46998" y="46998"/>
                      <a:pt x="45595" y="52610"/>
                    </a:cubicBezTo>
                    <a:lnTo>
                      <a:pt x="93294" y="5261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09" name="Google Shape;2809;p109"/>
              <p:cNvSpPr/>
              <p:nvPr/>
            </p:nvSpPr>
            <p:spPr>
              <a:xfrm>
                <a:off x="6513707" y="995033"/>
                <a:ext cx="56116" cy="168350"/>
              </a:xfrm>
              <a:custGeom>
                <a:avLst/>
                <a:gdLst/>
                <a:ahLst/>
                <a:cxnLst/>
                <a:rect l="l" t="t" r="r" b="b"/>
                <a:pathLst>
                  <a:path w="56116" h="168350" extrusionOk="0">
                    <a:moveTo>
                      <a:pt x="10522" y="10522"/>
                    </a:moveTo>
                    <a:lnTo>
                      <a:pt x="45595" y="10522"/>
                    </a:lnTo>
                    <a:lnTo>
                      <a:pt x="45595" y="170455"/>
                    </a:lnTo>
                    <a:lnTo>
                      <a:pt x="10522" y="170455"/>
                    </a:lnTo>
                    <a:lnTo>
                      <a:pt x="10522" y="10522"/>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10" name="Google Shape;2810;p109"/>
              <p:cNvSpPr/>
              <p:nvPr/>
            </p:nvSpPr>
            <p:spPr>
              <a:xfrm>
                <a:off x="6576839" y="1042733"/>
                <a:ext cx="126262" cy="126262"/>
              </a:xfrm>
              <a:custGeom>
                <a:avLst/>
                <a:gdLst/>
                <a:ahLst/>
                <a:cxnLst/>
                <a:rect l="l" t="t" r="r" b="b"/>
                <a:pathLst>
                  <a:path w="126262" h="126262" extrusionOk="0">
                    <a:moveTo>
                      <a:pt x="39983" y="27357"/>
                    </a:moveTo>
                    <a:lnTo>
                      <a:pt x="42789" y="27357"/>
                    </a:lnTo>
                    <a:cubicBezTo>
                      <a:pt x="49804" y="16134"/>
                      <a:pt x="61027" y="10522"/>
                      <a:pt x="76459" y="10522"/>
                    </a:cubicBezTo>
                    <a:cubicBezTo>
                      <a:pt x="90488" y="10522"/>
                      <a:pt x="100309" y="14731"/>
                      <a:pt x="107323" y="23148"/>
                    </a:cubicBezTo>
                    <a:cubicBezTo>
                      <a:pt x="114338" y="31566"/>
                      <a:pt x="117144" y="42789"/>
                      <a:pt x="117144" y="58221"/>
                    </a:cubicBezTo>
                    <a:lnTo>
                      <a:pt x="117144" y="122756"/>
                    </a:lnTo>
                    <a:lnTo>
                      <a:pt x="83474" y="122756"/>
                    </a:lnTo>
                    <a:lnTo>
                      <a:pt x="83474" y="61027"/>
                    </a:lnTo>
                    <a:cubicBezTo>
                      <a:pt x="83474" y="55415"/>
                      <a:pt x="82071" y="49804"/>
                      <a:pt x="79265" y="46998"/>
                    </a:cubicBezTo>
                    <a:cubicBezTo>
                      <a:pt x="76459" y="42789"/>
                      <a:pt x="72250" y="41386"/>
                      <a:pt x="66639" y="41386"/>
                    </a:cubicBezTo>
                    <a:cubicBezTo>
                      <a:pt x="59624" y="41386"/>
                      <a:pt x="52610" y="44192"/>
                      <a:pt x="49804" y="49804"/>
                    </a:cubicBezTo>
                    <a:cubicBezTo>
                      <a:pt x="46998" y="55415"/>
                      <a:pt x="44192" y="63833"/>
                      <a:pt x="44192" y="72250"/>
                    </a:cubicBezTo>
                    <a:lnTo>
                      <a:pt x="44192" y="122756"/>
                    </a:lnTo>
                    <a:lnTo>
                      <a:pt x="10522" y="122756"/>
                    </a:lnTo>
                    <a:lnTo>
                      <a:pt x="10522" y="13328"/>
                    </a:lnTo>
                    <a:lnTo>
                      <a:pt x="41386" y="13328"/>
                    </a:lnTo>
                    <a:lnTo>
                      <a:pt x="41386" y="27357"/>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11" name="Google Shape;2811;p109"/>
              <p:cNvSpPr/>
              <p:nvPr/>
            </p:nvSpPr>
            <p:spPr>
              <a:xfrm>
                <a:off x="6691879" y="1011868"/>
                <a:ext cx="98204" cy="154321"/>
              </a:xfrm>
              <a:custGeom>
                <a:avLst/>
                <a:gdLst/>
                <a:ahLst/>
                <a:cxnLst/>
                <a:rect l="l" t="t" r="r" b="b"/>
                <a:pathLst>
                  <a:path w="98204" h="154321" extrusionOk="0">
                    <a:moveTo>
                      <a:pt x="30163" y="72250"/>
                    </a:moveTo>
                    <a:lnTo>
                      <a:pt x="10522" y="72250"/>
                    </a:lnTo>
                    <a:lnTo>
                      <a:pt x="10522" y="44192"/>
                    </a:lnTo>
                    <a:lnTo>
                      <a:pt x="30163" y="44192"/>
                    </a:lnTo>
                    <a:lnTo>
                      <a:pt x="30163" y="10522"/>
                    </a:lnTo>
                    <a:lnTo>
                      <a:pt x="63833" y="10522"/>
                    </a:lnTo>
                    <a:lnTo>
                      <a:pt x="63833" y="44192"/>
                    </a:lnTo>
                    <a:lnTo>
                      <a:pt x="90488" y="44192"/>
                    </a:lnTo>
                    <a:lnTo>
                      <a:pt x="90488" y="72250"/>
                    </a:lnTo>
                    <a:lnTo>
                      <a:pt x="63833" y="72250"/>
                    </a:lnTo>
                    <a:lnTo>
                      <a:pt x="63833" y="110129"/>
                    </a:lnTo>
                    <a:cubicBezTo>
                      <a:pt x="63833" y="112935"/>
                      <a:pt x="63833" y="114338"/>
                      <a:pt x="65236" y="117144"/>
                    </a:cubicBezTo>
                    <a:cubicBezTo>
                      <a:pt x="65236" y="118547"/>
                      <a:pt x="66639" y="121353"/>
                      <a:pt x="68042" y="122756"/>
                    </a:cubicBezTo>
                    <a:cubicBezTo>
                      <a:pt x="70848" y="124159"/>
                      <a:pt x="73653" y="125561"/>
                      <a:pt x="76459" y="125561"/>
                    </a:cubicBezTo>
                    <a:cubicBezTo>
                      <a:pt x="79265" y="125561"/>
                      <a:pt x="80668" y="125561"/>
                      <a:pt x="82071" y="124159"/>
                    </a:cubicBezTo>
                    <a:cubicBezTo>
                      <a:pt x="83474" y="124159"/>
                      <a:pt x="84877" y="122756"/>
                      <a:pt x="86280" y="121353"/>
                    </a:cubicBezTo>
                    <a:lnTo>
                      <a:pt x="96100" y="150814"/>
                    </a:lnTo>
                    <a:cubicBezTo>
                      <a:pt x="91891" y="152217"/>
                      <a:pt x="87683" y="153620"/>
                      <a:pt x="83474" y="155023"/>
                    </a:cubicBezTo>
                    <a:cubicBezTo>
                      <a:pt x="79265" y="156426"/>
                      <a:pt x="73653" y="156426"/>
                      <a:pt x="69445" y="156426"/>
                    </a:cubicBezTo>
                    <a:cubicBezTo>
                      <a:pt x="58221" y="156426"/>
                      <a:pt x="48401" y="152217"/>
                      <a:pt x="41386" y="146605"/>
                    </a:cubicBezTo>
                    <a:cubicBezTo>
                      <a:pt x="37177" y="142397"/>
                      <a:pt x="34372" y="138188"/>
                      <a:pt x="32969" y="132576"/>
                    </a:cubicBezTo>
                    <a:cubicBezTo>
                      <a:pt x="31566" y="126964"/>
                      <a:pt x="30163" y="121353"/>
                      <a:pt x="30163" y="114338"/>
                    </a:cubicBezTo>
                    <a:lnTo>
                      <a:pt x="30163" y="7225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12" name="Google Shape;2812;p109"/>
              <p:cNvSpPr/>
              <p:nvPr/>
            </p:nvSpPr>
            <p:spPr>
              <a:xfrm>
                <a:off x="6784471" y="1042733"/>
                <a:ext cx="126262" cy="126262"/>
              </a:xfrm>
              <a:custGeom>
                <a:avLst/>
                <a:gdLst/>
                <a:ahLst/>
                <a:cxnLst/>
                <a:rect l="l" t="t" r="r" b="b"/>
                <a:pathLst>
                  <a:path w="126262" h="126262" extrusionOk="0">
                    <a:moveTo>
                      <a:pt x="122756" y="96100"/>
                    </a:moveTo>
                    <a:cubicBezTo>
                      <a:pt x="117144" y="105921"/>
                      <a:pt x="110129" y="112935"/>
                      <a:pt x="101712" y="118547"/>
                    </a:cubicBezTo>
                    <a:cubicBezTo>
                      <a:pt x="93294" y="124159"/>
                      <a:pt x="82071" y="126964"/>
                      <a:pt x="69445" y="126964"/>
                    </a:cubicBezTo>
                    <a:cubicBezTo>
                      <a:pt x="61027" y="126964"/>
                      <a:pt x="52610" y="125561"/>
                      <a:pt x="45595" y="122756"/>
                    </a:cubicBezTo>
                    <a:cubicBezTo>
                      <a:pt x="38580" y="119950"/>
                      <a:pt x="31566" y="115741"/>
                      <a:pt x="27357" y="110129"/>
                    </a:cubicBezTo>
                    <a:cubicBezTo>
                      <a:pt x="21745" y="104518"/>
                      <a:pt x="17537" y="98906"/>
                      <a:pt x="14731" y="91891"/>
                    </a:cubicBezTo>
                    <a:cubicBezTo>
                      <a:pt x="11925" y="84877"/>
                      <a:pt x="10522" y="76459"/>
                      <a:pt x="10522" y="68042"/>
                    </a:cubicBezTo>
                    <a:cubicBezTo>
                      <a:pt x="10522" y="59624"/>
                      <a:pt x="11925" y="52610"/>
                      <a:pt x="14731" y="45595"/>
                    </a:cubicBezTo>
                    <a:cubicBezTo>
                      <a:pt x="17537" y="38580"/>
                      <a:pt x="21745" y="32969"/>
                      <a:pt x="27357" y="27357"/>
                    </a:cubicBezTo>
                    <a:cubicBezTo>
                      <a:pt x="32969" y="21745"/>
                      <a:pt x="38580" y="17537"/>
                      <a:pt x="45595" y="14731"/>
                    </a:cubicBezTo>
                    <a:cubicBezTo>
                      <a:pt x="52610" y="11925"/>
                      <a:pt x="61027" y="10522"/>
                      <a:pt x="68042" y="10522"/>
                    </a:cubicBezTo>
                    <a:cubicBezTo>
                      <a:pt x="76459" y="10522"/>
                      <a:pt x="84877" y="11925"/>
                      <a:pt x="91891" y="14731"/>
                    </a:cubicBezTo>
                    <a:cubicBezTo>
                      <a:pt x="98906" y="17537"/>
                      <a:pt x="104518" y="21745"/>
                      <a:pt x="108726" y="27357"/>
                    </a:cubicBezTo>
                    <a:cubicBezTo>
                      <a:pt x="112935" y="32969"/>
                      <a:pt x="117144" y="38580"/>
                      <a:pt x="118547" y="45595"/>
                    </a:cubicBezTo>
                    <a:cubicBezTo>
                      <a:pt x="121353" y="52610"/>
                      <a:pt x="122756" y="59624"/>
                      <a:pt x="122756" y="68042"/>
                    </a:cubicBezTo>
                    <a:cubicBezTo>
                      <a:pt x="122756" y="69445"/>
                      <a:pt x="122756" y="70848"/>
                      <a:pt x="122756" y="72250"/>
                    </a:cubicBezTo>
                    <a:cubicBezTo>
                      <a:pt x="122756" y="73653"/>
                      <a:pt x="122756" y="75056"/>
                      <a:pt x="122756" y="75056"/>
                    </a:cubicBezTo>
                    <a:cubicBezTo>
                      <a:pt x="122756" y="76459"/>
                      <a:pt x="122756" y="76459"/>
                      <a:pt x="122756" y="77862"/>
                    </a:cubicBezTo>
                    <a:lnTo>
                      <a:pt x="42789" y="77862"/>
                    </a:lnTo>
                    <a:cubicBezTo>
                      <a:pt x="44192" y="84877"/>
                      <a:pt x="48401" y="90488"/>
                      <a:pt x="52610" y="93294"/>
                    </a:cubicBezTo>
                    <a:cubicBezTo>
                      <a:pt x="58221" y="96100"/>
                      <a:pt x="63833" y="98906"/>
                      <a:pt x="69445" y="98906"/>
                    </a:cubicBezTo>
                    <a:cubicBezTo>
                      <a:pt x="75056" y="98906"/>
                      <a:pt x="80668" y="97503"/>
                      <a:pt x="84877" y="94697"/>
                    </a:cubicBezTo>
                    <a:cubicBezTo>
                      <a:pt x="89085" y="91891"/>
                      <a:pt x="91891" y="89086"/>
                      <a:pt x="94697" y="84877"/>
                    </a:cubicBezTo>
                    <a:lnTo>
                      <a:pt x="122756" y="96100"/>
                    </a:lnTo>
                    <a:close/>
                    <a:moveTo>
                      <a:pt x="93294" y="52610"/>
                    </a:moveTo>
                    <a:cubicBezTo>
                      <a:pt x="93294" y="51207"/>
                      <a:pt x="91891" y="48401"/>
                      <a:pt x="90489" y="46998"/>
                    </a:cubicBezTo>
                    <a:cubicBezTo>
                      <a:pt x="89085" y="45595"/>
                      <a:pt x="87683" y="42789"/>
                      <a:pt x="86280" y="41386"/>
                    </a:cubicBezTo>
                    <a:cubicBezTo>
                      <a:pt x="84877" y="39983"/>
                      <a:pt x="82071" y="38580"/>
                      <a:pt x="79265" y="37177"/>
                    </a:cubicBezTo>
                    <a:cubicBezTo>
                      <a:pt x="76459" y="35774"/>
                      <a:pt x="73653" y="35774"/>
                      <a:pt x="69445" y="35774"/>
                    </a:cubicBezTo>
                    <a:cubicBezTo>
                      <a:pt x="63833" y="35774"/>
                      <a:pt x="59624" y="37177"/>
                      <a:pt x="55415" y="39983"/>
                    </a:cubicBezTo>
                    <a:cubicBezTo>
                      <a:pt x="51207" y="42789"/>
                      <a:pt x="46998" y="46998"/>
                      <a:pt x="45595" y="52610"/>
                    </a:cubicBezTo>
                    <a:lnTo>
                      <a:pt x="93294" y="5261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13" name="Google Shape;2813;p109"/>
              <p:cNvSpPr/>
              <p:nvPr/>
            </p:nvSpPr>
            <p:spPr>
              <a:xfrm>
                <a:off x="6913540" y="1041330"/>
                <a:ext cx="98204" cy="126262"/>
              </a:xfrm>
              <a:custGeom>
                <a:avLst/>
                <a:gdLst/>
                <a:ahLst/>
                <a:cxnLst/>
                <a:rect l="l" t="t" r="r" b="b"/>
                <a:pathLst>
                  <a:path w="98204" h="126262" extrusionOk="0">
                    <a:moveTo>
                      <a:pt x="11925" y="14731"/>
                    </a:moveTo>
                    <a:lnTo>
                      <a:pt x="42789" y="14731"/>
                    </a:lnTo>
                    <a:lnTo>
                      <a:pt x="42789" y="28760"/>
                    </a:lnTo>
                    <a:lnTo>
                      <a:pt x="45595" y="28760"/>
                    </a:lnTo>
                    <a:cubicBezTo>
                      <a:pt x="48401" y="24551"/>
                      <a:pt x="52610" y="20342"/>
                      <a:pt x="58221" y="16134"/>
                    </a:cubicBezTo>
                    <a:cubicBezTo>
                      <a:pt x="63833" y="13328"/>
                      <a:pt x="69445" y="10522"/>
                      <a:pt x="76459" y="10522"/>
                    </a:cubicBezTo>
                    <a:cubicBezTo>
                      <a:pt x="80668" y="10522"/>
                      <a:pt x="83474" y="10522"/>
                      <a:pt x="86280" y="11925"/>
                    </a:cubicBezTo>
                    <a:cubicBezTo>
                      <a:pt x="89085" y="13328"/>
                      <a:pt x="91891" y="13328"/>
                      <a:pt x="93294" y="14731"/>
                    </a:cubicBezTo>
                    <a:lnTo>
                      <a:pt x="84877" y="44192"/>
                    </a:lnTo>
                    <a:cubicBezTo>
                      <a:pt x="83474" y="42789"/>
                      <a:pt x="80668" y="42789"/>
                      <a:pt x="79265" y="41386"/>
                    </a:cubicBezTo>
                    <a:cubicBezTo>
                      <a:pt x="76459" y="41386"/>
                      <a:pt x="73653" y="39983"/>
                      <a:pt x="70847" y="39983"/>
                    </a:cubicBezTo>
                    <a:cubicBezTo>
                      <a:pt x="62430" y="39983"/>
                      <a:pt x="56818" y="42789"/>
                      <a:pt x="51207" y="48401"/>
                    </a:cubicBezTo>
                    <a:cubicBezTo>
                      <a:pt x="46998" y="54012"/>
                      <a:pt x="44192" y="62430"/>
                      <a:pt x="44192" y="70848"/>
                    </a:cubicBezTo>
                    <a:lnTo>
                      <a:pt x="44192" y="121353"/>
                    </a:lnTo>
                    <a:lnTo>
                      <a:pt x="10522" y="121353"/>
                    </a:lnTo>
                    <a:lnTo>
                      <a:pt x="10522" y="14731"/>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14" name="Google Shape;2814;p109"/>
              <p:cNvSpPr/>
              <p:nvPr/>
            </p:nvSpPr>
            <p:spPr>
              <a:xfrm>
                <a:off x="7010342" y="1042733"/>
                <a:ext cx="126262" cy="126262"/>
              </a:xfrm>
              <a:custGeom>
                <a:avLst/>
                <a:gdLst/>
                <a:ahLst/>
                <a:cxnLst/>
                <a:rect l="l" t="t" r="r" b="b"/>
                <a:pathLst>
                  <a:path w="126262" h="126262" extrusionOk="0">
                    <a:moveTo>
                      <a:pt x="39983" y="27357"/>
                    </a:moveTo>
                    <a:lnTo>
                      <a:pt x="42789" y="27357"/>
                    </a:lnTo>
                    <a:cubicBezTo>
                      <a:pt x="49804" y="16134"/>
                      <a:pt x="61027" y="10522"/>
                      <a:pt x="76459" y="10522"/>
                    </a:cubicBezTo>
                    <a:cubicBezTo>
                      <a:pt x="90489" y="10522"/>
                      <a:pt x="100309" y="14731"/>
                      <a:pt x="107324" y="23148"/>
                    </a:cubicBezTo>
                    <a:cubicBezTo>
                      <a:pt x="114338" y="31566"/>
                      <a:pt x="117144" y="42789"/>
                      <a:pt x="117144" y="58221"/>
                    </a:cubicBezTo>
                    <a:lnTo>
                      <a:pt x="117144" y="122756"/>
                    </a:lnTo>
                    <a:lnTo>
                      <a:pt x="83474" y="122756"/>
                    </a:lnTo>
                    <a:lnTo>
                      <a:pt x="83474" y="61027"/>
                    </a:lnTo>
                    <a:cubicBezTo>
                      <a:pt x="83474" y="55415"/>
                      <a:pt x="82071" y="49804"/>
                      <a:pt x="79265" y="46998"/>
                    </a:cubicBezTo>
                    <a:cubicBezTo>
                      <a:pt x="76459" y="42789"/>
                      <a:pt x="72250" y="41386"/>
                      <a:pt x="66639" y="41386"/>
                    </a:cubicBezTo>
                    <a:cubicBezTo>
                      <a:pt x="59624" y="41386"/>
                      <a:pt x="52610" y="44192"/>
                      <a:pt x="49804" y="49804"/>
                    </a:cubicBezTo>
                    <a:cubicBezTo>
                      <a:pt x="46998" y="55415"/>
                      <a:pt x="44192" y="63833"/>
                      <a:pt x="44192" y="72250"/>
                    </a:cubicBezTo>
                    <a:lnTo>
                      <a:pt x="44192" y="122756"/>
                    </a:lnTo>
                    <a:lnTo>
                      <a:pt x="10522" y="122756"/>
                    </a:lnTo>
                    <a:lnTo>
                      <a:pt x="10522" y="13328"/>
                    </a:lnTo>
                    <a:lnTo>
                      <a:pt x="41386" y="13328"/>
                    </a:lnTo>
                    <a:lnTo>
                      <a:pt x="41386" y="27357"/>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15" name="Google Shape;2815;p109"/>
              <p:cNvSpPr/>
              <p:nvPr/>
            </p:nvSpPr>
            <p:spPr>
              <a:xfrm>
                <a:off x="7132396" y="1042733"/>
                <a:ext cx="126262" cy="126262"/>
              </a:xfrm>
              <a:custGeom>
                <a:avLst/>
                <a:gdLst/>
                <a:ahLst/>
                <a:cxnLst/>
                <a:rect l="l" t="t" r="r" b="b"/>
                <a:pathLst>
                  <a:path w="126262" h="126262" extrusionOk="0">
                    <a:moveTo>
                      <a:pt x="122756" y="96100"/>
                    </a:moveTo>
                    <a:cubicBezTo>
                      <a:pt x="117144" y="105921"/>
                      <a:pt x="110129" y="112935"/>
                      <a:pt x="101712" y="118547"/>
                    </a:cubicBezTo>
                    <a:cubicBezTo>
                      <a:pt x="93294" y="124159"/>
                      <a:pt x="82071" y="126964"/>
                      <a:pt x="69445" y="126964"/>
                    </a:cubicBezTo>
                    <a:cubicBezTo>
                      <a:pt x="61027" y="126964"/>
                      <a:pt x="52610" y="125561"/>
                      <a:pt x="45595" y="122756"/>
                    </a:cubicBezTo>
                    <a:cubicBezTo>
                      <a:pt x="38580" y="119950"/>
                      <a:pt x="31566" y="115741"/>
                      <a:pt x="27357" y="110129"/>
                    </a:cubicBezTo>
                    <a:cubicBezTo>
                      <a:pt x="21745" y="104518"/>
                      <a:pt x="17537" y="98906"/>
                      <a:pt x="14731" y="91891"/>
                    </a:cubicBezTo>
                    <a:cubicBezTo>
                      <a:pt x="11925" y="84877"/>
                      <a:pt x="10522" y="76459"/>
                      <a:pt x="10522" y="68042"/>
                    </a:cubicBezTo>
                    <a:cubicBezTo>
                      <a:pt x="10522" y="59624"/>
                      <a:pt x="11925" y="52610"/>
                      <a:pt x="14731" y="45595"/>
                    </a:cubicBezTo>
                    <a:cubicBezTo>
                      <a:pt x="17537" y="38580"/>
                      <a:pt x="21745" y="32969"/>
                      <a:pt x="27357" y="27357"/>
                    </a:cubicBezTo>
                    <a:cubicBezTo>
                      <a:pt x="32969" y="21745"/>
                      <a:pt x="38580" y="17537"/>
                      <a:pt x="45595" y="14731"/>
                    </a:cubicBezTo>
                    <a:cubicBezTo>
                      <a:pt x="52610" y="11925"/>
                      <a:pt x="61027" y="10522"/>
                      <a:pt x="68042" y="10522"/>
                    </a:cubicBezTo>
                    <a:cubicBezTo>
                      <a:pt x="76459" y="10522"/>
                      <a:pt x="84877" y="11925"/>
                      <a:pt x="91891" y="14731"/>
                    </a:cubicBezTo>
                    <a:cubicBezTo>
                      <a:pt x="98906" y="17537"/>
                      <a:pt x="104518" y="21745"/>
                      <a:pt x="108726" y="27357"/>
                    </a:cubicBezTo>
                    <a:cubicBezTo>
                      <a:pt x="112935" y="32969"/>
                      <a:pt x="117144" y="38580"/>
                      <a:pt x="118547" y="45595"/>
                    </a:cubicBezTo>
                    <a:cubicBezTo>
                      <a:pt x="121353" y="52610"/>
                      <a:pt x="122756" y="59624"/>
                      <a:pt x="122756" y="68042"/>
                    </a:cubicBezTo>
                    <a:cubicBezTo>
                      <a:pt x="122756" y="69445"/>
                      <a:pt x="122756" y="70848"/>
                      <a:pt x="122756" y="72250"/>
                    </a:cubicBezTo>
                    <a:cubicBezTo>
                      <a:pt x="122756" y="73653"/>
                      <a:pt x="122756" y="75056"/>
                      <a:pt x="122756" y="75056"/>
                    </a:cubicBezTo>
                    <a:cubicBezTo>
                      <a:pt x="122756" y="76459"/>
                      <a:pt x="122756" y="76459"/>
                      <a:pt x="122756" y="77862"/>
                    </a:cubicBezTo>
                    <a:lnTo>
                      <a:pt x="42789" y="77862"/>
                    </a:lnTo>
                    <a:cubicBezTo>
                      <a:pt x="44192" y="84877"/>
                      <a:pt x="48401" y="90488"/>
                      <a:pt x="52610" y="93294"/>
                    </a:cubicBezTo>
                    <a:cubicBezTo>
                      <a:pt x="56818" y="96100"/>
                      <a:pt x="63833" y="98906"/>
                      <a:pt x="69445" y="98906"/>
                    </a:cubicBezTo>
                    <a:cubicBezTo>
                      <a:pt x="75056" y="98906"/>
                      <a:pt x="80668" y="97503"/>
                      <a:pt x="84877" y="94697"/>
                    </a:cubicBezTo>
                    <a:cubicBezTo>
                      <a:pt x="89085" y="91891"/>
                      <a:pt x="91891" y="89086"/>
                      <a:pt x="94697" y="84877"/>
                    </a:cubicBezTo>
                    <a:lnTo>
                      <a:pt x="122756" y="96100"/>
                    </a:lnTo>
                    <a:close/>
                    <a:moveTo>
                      <a:pt x="93294" y="52610"/>
                    </a:moveTo>
                    <a:cubicBezTo>
                      <a:pt x="93294" y="51207"/>
                      <a:pt x="91891" y="48401"/>
                      <a:pt x="90488" y="46998"/>
                    </a:cubicBezTo>
                    <a:cubicBezTo>
                      <a:pt x="89085" y="45595"/>
                      <a:pt x="87683" y="42789"/>
                      <a:pt x="86280" y="41386"/>
                    </a:cubicBezTo>
                    <a:cubicBezTo>
                      <a:pt x="84877" y="39983"/>
                      <a:pt x="82071" y="38580"/>
                      <a:pt x="79265" y="37177"/>
                    </a:cubicBezTo>
                    <a:cubicBezTo>
                      <a:pt x="76459" y="35774"/>
                      <a:pt x="73653" y="35774"/>
                      <a:pt x="69445" y="35774"/>
                    </a:cubicBezTo>
                    <a:cubicBezTo>
                      <a:pt x="63833" y="35774"/>
                      <a:pt x="59624" y="37177"/>
                      <a:pt x="55415" y="39983"/>
                    </a:cubicBezTo>
                    <a:cubicBezTo>
                      <a:pt x="51207" y="42789"/>
                      <a:pt x="46998" y="46998"/>
                      <a:pt x="45595" y="52610"/>
                    </a:cubicBezTo>
                    <a:lnTo>
                      <a:pt x="93294" y="5261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16" name="Google Shape;2816;p109"/>
              <p:cNvSpPr/>
              <p:nvPr/>
            </p:nvSpPr>
            <p:spPr>
              <a:xfrm>
                <a:off x="7251644" y="1011868"/>
                <a:ext cx="98204" cy="154321"/>
              </a:xfrm>
              <a:custGeom>
                <a:avLst/>
                <a:gdLst/>
                <a:ahLst/>
                <a:cxnLst/>
                <a:rect l="l" t="t" r="r" b="b"/>
                <a:pathLst>
                  <a:path w="98204" h="154321" extrusionOk="0">
                    <a:moveTo>
                      <a:pt x="30163" y="72250"/>
                    </a:moveTo>
                    <a:lnTo>
                      <a:pt x="10522" y="72250"/>
                    </a:lnTo>
                    <a:lnTo>
                      <a:pt x="10522" y="44192"/>
                    </a:lnTo>
                    <a:lnTo>
                      <a:pt x="30163" y="44192"/>
                    </a:lnTo>
                    <a:lnTo>
                      <a:pt x="30163" y="10522"/>
                    </a:lnTo>
                    <a:lnTo>
                      <a:pt x="63833" y="10522"/>
                    </a:lnTo>
                    <a:lnTo>
                      <a:pt x="63833" y="44192"/>
                    </a:lnTo>
                    <a:lnTo>
                      <a:pt x="90488" y="44192"/>
                    </a:lnTo>
                    <a:lnTo>
                      <a:pt x="90488" y="72250"/>
                    </a:lnTo>
                    <a:lnTo>
                      <a:pt x="63833" y="72250"/>
                    </a:lnTo>
                    <a:lnTo>
                      <a:pt x="63833" y="110129"/>
                    </a:lnTo>
                    <a:cubicBezTo>
                      <a:pt x="63833" y="112935"/>
                      <a:pt x="63833" y="114338"/>
                      <a:pt x="65236" y="117144"/>
                    </a:cubicBezTo>
                    <a:cubicBezTo>
                      <a:pt x="65236" y="118547"/>
                      <a:pt x="66639" y="121353"/>
                      <a:pt x="68042" y="122756"/>
                    </a:cubicBezTo>
                    <a:cubicBezTo>
                      <a:pt x="70847" y="124159"/>
                      <a:pt x="73653" y="125561"/>
                      <a:pt x="76459" y="125561"/>
                    </a:cubicBezTo>
                    <a:cubicBezTo>
                      <a:pt x="79265" y="125561"/>
                      <a:pt x="80668" y="125561"/>
                      <a:pt x="82071" y="124159"/>
                    </a:cubicBezTo>
                    <a:cubicBezTo>
                      <a:pt x="83474" y="124159"/>
                      <a:pt x="84877" y="122756"/>
                      <a:pt x="86280" y="121353"/>
                    </a:cubicBezTo>
                    <a:lnTo>
                      <a:pt x="96100" y="150814"/>
                    </a:lnTo>
                    <a:cubicBezTo>
                      <a:pt x="91891" y="152217"/>
                      <a:pt x="87683" y="153620"/>
                      <a:pt x="83474" y="155023"/>
                    </a:cubicBezTo>
                    <a:cubicBezTo>
                      <a:pt x="79265" y="156426"/>
                      <a:pt x="73653" y="156426"/>
                      <a:pt x="69445" y="156426"/>
                    </a:cubicBezTo>
                    <a:cubicBezTo>
                      <a:pt x="58221" y="156426"/>
                      <a:pt x="48401" y="152217"/>
                      <a:pt x="41386" y="146605"/>
                    </a:cubicBezTo>
                    <a:cubicBezTo>
                      <a:pt x="37177" y="142397"/>
                      <a:pt x="34372" y="138188"/>
                      <a:pt x="32969" y="132576"/>
                    </a:cubicBezTo>
                    <a:cubicBezTo>
                      <a:pt x="31566" y="126964"/>
                      <a:pt x="30163" y="121353"/>
                      <a:pt x="30163" y="114338"/>
                    </a:cubicBezTo>
                    <a:lnTo>
                      <a:pt x="30163" y="7225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17" name="Google Shape;2817;p109"/>
              <p:cNvSpPr/>
              <p:nvPr/>
            </p:nvSpPr>
            <p:spPr>
              <a:xfrm>
                <a:off x="6451979" y="1213889"/>
                <a:ext cx="126262" cy="182379"/>
              </a:xfrm>
              <a:custGeom>
                <a:avLst/>
                <a:gdLst/>
                <a:ahLst/>
                <a:cxnLst/>
                <a:rect l="l" t="t" r="r" b="b"/>
                <a:pathLst>
                  <a:path w="126262" h="182379" extrusionOk="0">
                    <a:moveTo>
                      <a:pt x="70848" y="178873"/>
                    </a:moveTo>
                    <a:cubicBezTo>
                      <a:pt x="55415" y="178873"/>
                      <a:pt x="42789" y="174664"/>
                      <a:pt x="32969" y="166246"/>
                    </a:cubicBezTo>
                    <a:cubicBezTo>
                      <a:pt x="21745" y="157829"/>
                      <a:pt x="14731" y="146605"/>
                      <a:pt x="10522" y="132576"/>
                    </a:cubicBezTo>
                    <a:lnTo>
                      <a:pt x="42789" y="119950"/>
                    </a:lnTo>
                    <a:cubicBezTo>
                      <a:pt x="44192" y="126964"/>
                      <a:pt x="48401" y="133979"/>
                      <a:pt x="52610" y="138188"/>
                    </a:cubicBezTo>
                    <a:cubicBezTo>
                      <a:pt x="56818" y="142397"/>
                      <a:pt x="63833" y="145202"/>
                      <a:pt x="72250" y="145202"/>
                    </a:cubicBezTo>
                    <a:cubicBezTo>
                      <a:pt x="75056" y="145202"/>
                      <a:pt x="77862" y="145202"/>
                      <a:pt x="79265" y="143799"/>
                    </a:cubicBezTo>
                    <a:cubicBezTo>
                      <a:pt x="82071" y="143799"/>
                      <a:pt x="83474" y="142397"/>
                      <a:pt x="86280" y="140994"/>
                    </a:cubicBezTo>
                    <a:cubicBezTo>
                      <a:pt x="87683" y="139591"/>
                      <a:pt x="89085" y="138188"/>
                      <a:pt x="90488" y="136785"/>
                    </a:cubicBezTo>
                    <a:cubicBezTo>
                      <a:pt x="91891" y="135382"/>
                      <a:pt x="91891" y="132576"/>
                      <a:pt x="91891" y="129770"/>
                    </a:cubicBezTo>
                    <a:cubicBezTo>
                      <a:pt x="91891" y="126964"/>
                      <a:pt x="91891" y="125561"/>
                      <a:pt x="90488" y="122756"/>
                    </a:cubicBezTo>
                    <a:cubicBezTo>
                      <a:pt x="89085" y="119950"/>
                      <a:pt x="87683" y="118547"/>
                      <a:pt x="86280" y="117144"/>
                    </a:cubicBezTo>
                    <a:cubicBezTo>
                      <a:pt x="83474" y="115741"/>
                      <a:pt x="80668" y="112935"/>
                      <a:pt x="77862" y="111532"/>
                    </a:cubicBezTo>
                    <a:cubicBezTo>
                      <a:pt x="73653" y="110129"/>
                      <a:pt x="69445" y="107323"/>
                      <a:pt x="63833" y="105921"/>
                    </a:cubicBezTo>
                    <a:lnTo>
                      <a:pt x="54012" y="101712"/>
                    </a:lnTo>
                    <a:cubicBezTo>
                      <a:pt x="49804" y="100309"/>
                      <a:pt x="45595" y="97503"/>
                      <a:pt x="41386" y="96100"/>
                    </a:cubicBezTo>
                    <a:cubicBezTo>
                      <a:pt x="37177" y="93294"/>
                      <a:pt x="32969" y="90488"/>
                      <a:pt x="28760" y="86280"/>
                    </a:cubicBezTo>
                    <a:cubicBezTo>
                      <a:pt x="24551" y="82071"/>
                      <a:pt x="21745" y="77862"/>
                      <a:pt x="20342" y="73653"/>
                    </a:cubicBezTo>
                    <a:cubicBezTo>
                      <a:pt x="17537" y="69445"/>
                      <a:pt x="17537" y="63833"/>
                      <a:pt x="17537" y="56818"/>
                    </a:cubicBezTo>
                    <a:cubicBezTo>
                      <a:pt x="17537" y="49804"/>
                      <a:pt x="18939" y="44192"/>
                      <a:pt x="21745" y="38580"/>
                    </a:cubicBezTo>
                    <a:cubicBezTo>
                      <a:pt x="24551" y="32969"/>
                      <a:pt x="27357" y="27357"/>
                      <a:pt x="32969" y="24551"/>
                    </a:cubicBezTo>
                    <a:cubicBezTo>
                      <a:pt x="38580" y="21745"/>
                      <a:pt x="42789" y="17537"/>
                      <a:pt x="49804" y="14731"/>
                    </a:cubicBezTo>
                    <a:cubicBezTo>
                      <a:pt x="56818" y="11925"/>
                      <a:pt x="63833" y="10522"/>
                      <a:pt x="70848" y="10522"/>
                    </a:cubicBezTo>
                    <a:cubicBezTo>
                      <a:pt x="79265" y="10522"/>
                      <a:pt x="86280" y="11925"/>
                      <a:pt x="91891" y="13328"/>
                    </a:cubicBezTo>
                    <a:cubicBezTo>
                      <a:pt x="97503" y="16134"/>
                      <a:pt x="103115" y="17537"/>
                      <a:pt x="107323" y="21745"/>
                    </a:cubicBezTo>
                    <a:cubicBezTo>
                      <a:pt x="111532" y="24551"/>
                      <a:pt x="114338" y="28760"/>
                      <a:pt x="117144" y="32969"/>
                    </a:cubicBezTo>
                    <a:cubicBezTo>
                      <a:pt x="119950" y="37177"/>
                      <a:pt x="121353" y="41386"/>
                      <a:pt x="122756" y="45595"/>
                    </a:cubicBezTo>
                    <a:lnTo>
                      <a:pt x="93294" y="58221"/>
                    </a:lnTo>
                    <a:cubicBezTo>
                      <a:pt x="91891" y="54012"/>
                      <a:pt x="89085" y="49804"/>
                      <a:pt x="84877" y="46998"/>
                    </a:cubicBezTo>
                    <a:cubicBezTo>
                      <a:pt x="80668" y="44192"/>
                      <a:pt x="75056" y="42789"/>
                      <a:pt x="68042" y="42789"/>
                    </a:cubicBezTo>
                    <a:cubicBezTo>
                      <a:pt x="62430" y="42789"/>
                      <a:pt x="56818" y="44192"/>
                      <a:pt x="54012" y="46998"/>
                    </a:cubicBezTo>
                    <a:cubicBezTo>
                      <a:pt x="51207" y="49804"/>
                      <a:pt x="48401" y="52610"/>
                      <a:pt x="48401" y="56818"/>
                    </a:cubicBezTo>
                    <a:cubicBezTo>
                      <a:pt x="48401" y="61027"/>
                      <a:pt x="49804" y="63833"/>
                      <a:pt x="54012" y="68042"/>
                    </a:cubicBezTo>
                    <a:cubicBezTo>
                      <a:pt x="58221" y="70848"/>
                      <a:pt x="63833" y="73653"/>
                      <a:pt x="73653" y="77862"/>
                    </a:cubicBezTo>
                    <a:lnTo>
                      <a:pt x="83474" y="80668"/>
                    </a:lnTo>
                    <a:cubicBezTo>
                      <a:pt x="97503" y="84877"/>
                      <a:pt x="107323" y="91891"/>
                      <a:pt x="114338" y="98906"/>
                    </a:cubicBezTo>
                    <a:cubicBezTo>
                      <a:pt x="121353" y="107323"/>
                      <a:pt x="125561" y="117144"/>
                      <a:pt x="125561" y="129770"/>
                    </a:cubicBezTo>
                    <a:cubicBezTo>
                      <a:pt x="125561" y="138188"/>
                      <a:pt x="124159" y="145202"/>
                      <a:pt x="119950" y="150814"/>
                    </a:cubicBezTo>
                    <a:cubicBezTo>
                      <a:pt x="117144" y="156426"/>
                      <a:pt x="112935" y="162037"/>
                      <a:pt x="107323" y="166246"/>
                    </a:cubicBezTo>
                    <a:cubicBezTo>
                      <a:pt x="101712" y="170455"/>
                      <a:pt x="96100" y="173261"/>
                      <a:pt x="89085" y="174664"/>
                    </a:cubicBezTo>
                    <a:cubicBezTo>
                      <a:pt x="83474" y="177470"/>
                      <a:pt x="76459" y="178873"/>
                      <a:pt x="70848" y="178873"/>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18" name="Google Shape;2818;p109"/>
              <p:cNvSpPr/>
              <p:nvPr/>
            </p:nvSpPr>
            <p:spPr>
              <a:xfrm>
                <a:off x="6585257" y="1265797"/>
                <a:ext cx="196409" cy="126262"/>
              </a:xfrm>
              <a:custGeom>
                <a:avLst/>
                <a:gdLst/>
                <a:ahLst/>
                <a:cxnLst/>
                <a:rect l="l" t="t" r="r" b="b"/>
                <a:pathLst>
                  <a:path w="196409" h="126262" extrusionOk="0">
                    <a:moveTo>
                      <a:pt x="11925" y="13328"/>
                    </a:moveTo>
                    <a:lnTo>
                      <a:pt x="42789" y="13328"/>
                    </a:lnTo>
                    <a:lnTo>
                      <a:pt x="42789" y="27357"/>
                    </a:lnTo>
                    <a:lnTo>
                      <a:pt x="45595" y="27357"/>
                    </a:lnTo>
                    <a:cubicBezTo>
                      <a:pt x="49804" y="21745"/>
                      <a:pt x="54012" y="17537"/>
                      <a:pt x="59624" y="14731"/>
                    </a:cubicBezTo>
                    <a:cubicBezTo>
                      <a:pt x="65236" y="11925"/>
                      <a:pt x="72250" y="10522"/>
                      <a:pt x="79265" y="10522"/>
                    </a:cubicBezTo>
                    <a:cubicBezTo>
                      <a:pt x="87683" y="10522"/>
                      <a:pt x="94697" y="11925"/>
                      <a:pt x="100309" y="16134"/>
                    </a:cubicBezTo>
                    <a:cubicBezTo>
                      <a:pt x="105921" y="20342"/>
                      <a:pt x="110129" y="24551"/>
                      <a:pt x="111532" y="30163"/>
                    </a:cubicBezTo>
                    <a:cubicBezTo>
                      <a:pt x="114338" y="24551"/>
                      <a:pt x="119950" y="20342"/>
                      <a:pt x="125561" y="16134"/>
                    </a:cubicBezTo>
                    <a:cubicBezTo>
                      <a:pt x="131173" y="11925"/>
                      <a:pt x="139591" y="10522"/>
                      <a:pt x="148008" y="10522"/>
                    </a:cubicBezTo>
                    <a:cubicBezTo>
                      <a:pt x="155023" y="10522"/>
                      <a:pt x="160634" y="11925"/>
                      <a:pt x="164843" y="13328"/>
                    </a:cubicBezTo>
                    <a:cubicBezTo>
                      <a:pt x="169052" y="14731"/>
                      <a:pt x="173261" y="18939"/>
                      <a:pt x="177470" y="21745"/>
                    </a:cubicBezTo>
                    <a:cubicBezTo>
                      <a:pt x="180275" y="25954"/>
                      <a:pt x="183081" y="30163"/>
                      <a:pt x="184484" y="35774"/>
                    </a:cubicBezTo>
                    <a:cubicBezTo>
                      <a:pt x="187290" y="41386"/>
                      <a:pt x="187290" y="46998"/>
                      <a:pt x="187290" y="54012"/>
                    </a:cubicBezTo>
                    <a:lnTo>
                      <a:pt x="187290" y="122756"/>
                    </a:lnTo>
                    <a:lnTo>
                      <a:pt x="153620" y="122756"/>
                    </a:lnTo>
                    <a:lnTo>
                      <a:pt x="153620" y="59624"/>
                    </a:lnTo>
                    <a:cubicBezTo>
                      <a:pt x="153620" y="54012"/>
                      <a:pt x="152217" y="49804"/>
                      <a:pt x="149411" y="45595"/>
                    </a:cubicBezTo>
                    <a:cubicBezTo>
                      <a:pt x="146605" y="42789"/>
                      <a:pt x="142397" y="39983"/>
                      <a:pt x="138188" y="39983"/>
                    </a:cubicBezTo>
                    <a:cubicBezTo>
                      <a:pt x="131173" y="39983"/>
                      <a:pt x="125561" y="42789"/>
                      <a:pt x="121353" y="48401"/>
                    </a:cubicBezTo>
                    <a:cubicBezTo>
                      <a:pt x="117144" y="54012"/>
                      <a:pt x="115741" y="62430"/>
                      <a:pt x="115741" y="72250"/>
                    </a:cubicBezTo>
                    <a:lnTo>
                      <a:pt x="115741" y="121353"/>
                    </a:lnTo>
                    <a:lnTo>
                      <a:pt x="82071" y="121353"/>
                    </a:lnTo>
                    <a:lnTo>
                      <a:pt x="82071" y="58221"/>
                    </a:lnTo>
                    <a:cubicBezTo>
                      <a:pt x="82071" y="52610"/>
                      <a:pt x="80668" y="48401"/>
                      <a:pt x="77862" y="44192"/>
                    </a:cubicBezTo>
                    <a:cubicBezTo>
                      <a:pt x="75056" y="41386"/>
                      <a:pt x="70847" y="38580"/>
                      <a:pt x="65236" y="38580"/>
                    </a:cubicBezTo>
                    <a:cubicBezTo>
                      <a:pt x="58221" y="38580"/>
                      <a:pt x="52610" y="41386"/>
                      <a:pt x="49804" y="46998"/>
                    </a:cubicBezTo>
                    <a:cubicBezTo>
                      <a:pt x="46998" y="52610"/>
                      <a:pt x="44192" y="61027"/>
                      <a:pt x="44192" y="70848"/>
                    </a:cubicBezTo>
                    <a:lnTo>
                      <a:pt x="44192" y="119950"/>
                    </a:lnTo>
                    <a:lnTo>
                      <a:pt x="10522" y="119950"/>
                    </a:lnTo>
                    <a:lnTo>
                      <a:pt x="10522" y="13328"/>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19" name="Google Shape;2819;p109"/>
              <p:cNvSpPr/>
              <p:nvPr/>
            </p:nvSpPr>
            <p:spPr>
              <a:xfrm>
                <a:off x="6776054" y="1264394"/>
                <a:ext cx="126262" cy="126262"/>
              </a:xfrm>
              <a:custGeom>
                <a:avLst/>
                <a:gdLst/>
                <a:ahLst/>
                <a:cxnLst/>
                <a:rect l="l" t="t" r="r" b="b"/>
                <a:pathLst>
                  <a:path w="126262" h="126262" extrusionOk="0">
                    <a:moveTo>
                      <a:pt x="83474" y="114338"/>
                    </a:moveTo>
                    <a:lnTo>
                      <a:pt x="80668" y="114338"/>
                    </a:lnTo>
                    <a:cubicBezTo>
                      <a:pt x="76459" y="118547"/>
                      <a:pt x="73653" y="121353"/>
                      <a:pt x="68042" y="124159"/>
                    </a:cubicBezTo>
                    <a:cubicBezTo>
                      <a:pt x="63833" y="126964"/>
                      <a:pt x="58221" y="128367"/>
                      <a:pt x="51207" y="128367"/>
                    </a:cubicBezTo>
                    <a:cubicBezTo>
                      <a:pt x="45595" y="128367"/>
                      <a:pt x="39983" y="126964"/>
                      <a:pt x="35775" y="125561"/>
                    </a:cubicBezTo>
                    <a:cubicBezTo>
                      <a:pt x="31566" y="124159"/>
                      <a:pt x="27357" y="121353"/>
                      <a:pt x="23148" y="118547"/>
                    </a:cubicBezTo>
                    <a:cubicBezTo>
                      <a:pt x="18939" y="115741"/>
                      <a:pt x="16134" y="111532"/>
                      <a:pt x="14731" y="107324"/>
                    </a:cubicBezTo>
                    <a:cubicBezTo>
                      <a:pt x="11925" y="101712"/>
                      <a:pt x="10522" y="96100"/>
                      <a:pt x="10522" y="90488"/>
                    </a:cubicBezTo>
                    <a:cubicBezTo>
                      <a:pt x="10522" y="84877"/>
                      <a:pt x="11925" y="79265"/>
                      <a:pt x="13328" y="75056"/>
                    </a:cubicBezTo>
                    <a:cubicBezTo>
                      <a:pt x="14731" y="70848"/>
                      <a:pt x="18939" y="66639"/>
                      <a:pt x="23148" y="63833"/>
                    </a:cubicBezTo>
                    <a:cubicBezTo>
                      <a:pt x="27357" y="61027"/>
                      <a:pt x="31566" y="58221"/>
                      <a:pt x="37177" y="56818"/>
                    </a:cubicBezTo>
                    <a:cubicBezTo>
                      <a:pt x="42789" y="55415"/>
                      <a:pt x="48401" y="54013"/>
                      <a:pt x="54012" y="54013"/>
                    </a:cubicBezTo>
                    <a:cubicBezTo>
                      <a:pt x="61027" y="54013"/>
                      <a:pt x="66639" y="54013"/>
                      <a:pt x="70848" y="55415"/>
                    </a:cubicBezTo>
                    <a:cubicBezTo>
                      <a:pt x="75056" y="56818"/>
                      <a:pt x="79265" y="56818"/>
                      <a:pt x="82071" y="58221"/>
                    </a:cubicBezTo>
                    <a:lnTo>
                      <a:pt x="82071" y="55415"/>
                    </a:lnTo>
                    <a:cubicBezTo>
                      <a:pt x="82071" y="51207"/>
                      <a:pt x="80668" y="46998"/>
                      <a:pt x="76459" y="42789"/>
                    </a:cubicBezTo>
                    <a:cubicBezTo>
                      <a:pt x="72250" y="39983"/>
                      <a:pt x="66639" y="37177"/>
                      <a:pt x="61027" y="37177"/>
                    </a:cubicBezTo>
                    <a:cubicBezTo>
                      <a:pt x="51207" y="37177"/>
                      <a:pt x="42789" y="41386"/>
                      <a:pt x="35775" y="48401"/>
                    </a:cubicBezTo>
                    <a:lnTo>
                      <a:pt x="13328" y="32969"/>
                    </a:lnTo>
                    <a:cubicBezTo>
                      <a:pt x="18939" y="25954"/>
                      <a:pt x="27357" y="20342"/>
                      <a:pt x="35775" y="16134"/>
                    </a:cubicBezTo>
                    <a:cubicBezTo>
                      <a:pt x="44192" y="11925"/>
                      <a:pt x="52610" y="10522"/>
                      <a:pt x="63833" y="10522"/>
                    </a:cubicBezTo>
                    <a:cubicBezTo>
                      <a:pt x="82071" y="10522"/>
                      <a:pt x="94697" y="14731"/>
                      <a:pt x="104518" y="23148"/>
                    </a:cubicBezTo>
                    <a:cubicBezTo>
                      <a:pt x="112935" y="31566"/>
                      <a:pt x="118547" y="42789"/>
                      <a:pt x="118547" y="59624"/>
                    </a:cubicBezTo>
                    <a:lnTo>
                      <a:pt x="118547" y="124159"/>
                    </a:lnTo>
                    <a:lnTo>
                      <a:pt x="84877" y="124159"/>
                    </a:lnTo>
                    <a:lnTo>
                      <a:pt x="84877" y="114338"/>
                    </a:lnTo>
                    <a:close/>
                    <a:moveTo>
                      <a:pt x="83474" y="80668"/>
                    </a:moveTo>
                    <a:cubicBezTo>
                      <a:pt x="80668" y="79265"/>
                      <a:pt x="76459" y="77862"/>
                      <a:pt x="73653" y="77862"/>
                    </a:cubicBezTo>
                    <a:cubicBezTo>
                      <a:pt x="69445" y="77862"/>
                      <a:pt x="66639" y="76459"/>
                      <a:pt x="62430" y="76459"/>
                    </a:cubicBezTo>
                    <a:cubicBezTo>
                      <a:pt x="56818" y="76459"/>
                      <a:pt x="52610" y="77862"/>
                      <a:pt x="48401" y="80668"/>
                    </a:cubicBezTo>
                    <a:cubicBezTo>
                      <a:pt x="45595" y="83474"/>
                      <a:pt x="44192" y="86280"/>
                      <a:pt x="44192" y="90488"/>
                    </a:cubicBezTo>
                    <a:cubicBezTo>
                      <a:pt x="44192" y="94697"/>
                      <a:pt x="45595" y="97503"/>
                      <a:pt x="48401" y="100309"/>
                    </a:cubicBezTo>
                    <a:cubicBezTo>
                      <a:pt x="51207" y="103115"/>
                      <a:pt x="55415" y="103115"/>
                      <a:pt x="59624" y="103115"/>
                    </a:cubicBezTo>
                    <a:cubicBezTo>
                      <a:pt x="63833" y="103115"/>
                      <a:pt x="66639" y="103115"/>
                      <a:pt x="69445" y="101712"/>
                    </a:cubicBezTo>
                    <a:cubicBezTo>
                      <a:pt x="72250" y="100309"/>
                      <a:pt x="75056" y="98906"/>
                      <a:pt x="76459" y="96100"/>
                    </a:cubicBezTo>
                    <a:cubicBezTo>
                      <a:pt x="77862" y="94697"/>
                      <a:pt x="79265" y="91891"/>
                      <a:pt x="80668" y="89086"/>
                    </a:cubicBezTo>
                    <a:cubicBezTo>
                      <a:pt x="82071" y="86280"/>
                      <a:pt x="83474" y="83474"/>
                      <a:pt x="83474" y="80668"/>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20" name="Google Shape;2820;p109"/>
              <p:cNvSpPr/>
              <p:nvPr/>
            </p:nvSpPr>
            <p:spPr>
              <a:xfrm>
                <a:off x="6903720" y="1234933"/>
                <a:ext cx="182379" cy="154321"/>
              </a:xfrm>
              <a:custGeom>
                <a:avLst/>
                <a:gdLst/>
                <a:ahLst/>
                <a:cxnLst/>
                <a:rect l="l" t="t" r="r" b="b"/>
                <a:pathLst>
                  <a:path w="182379" h="154321" extrusionOk="0">
                    <a:moveTo>
                      <a:pt x="10522" y="45595"/>
                    </a:moveTo>
                    <a:lnTo>
                      <a:pt x="41386" y="45595"/>
                    </a:lnTo>
                    <a:lnTo>
                      <a:pt x="41386" y="59624"/>
                    </a:lnTo>
                    <a:lnTo>
                      <a:pt x="44192" y="59624"/>
                    </a:lnTo>
                    <a:cubicBezTo>
                      <a:pt x="46998" y="55415"/>
                      <a:pt x="51207" y="51207"/>
                      <a:pt x="56818" y="46998"/>
                    </a:cubicBezTo>
                    <a:cubicBezTo>
                      <a:pt x="62430" y="44192"/>
                      <a:pt x="68042" y="41386"/>
                      <a:pt x="75056" y="41386"/>
                    </a:cubicBezTo>
                    <a:cubicBezTo>
                      <a:pt x="77862" y="41386"/>
                      <a:pt x="80668" y="41386"/>
                      <a:pt x="82071" y="41386"/>
                    </a:cubicBezTo>
                    <a:cubicBezTo>
                      <a:pt x="83474" y="41386"/>
                      <a:pt x="84877" y="41386"/>
                      <a:pt x="86280" y="42789"/>
                    </a:cubicBezTo>
                    <a:lnTo>
                      <a:pt x="86280" y="75056"/>
                    </a:lnTo>
                    <a:cubicBezTo>
                      <a:pt x="84877" y="73653"/>
                      <a:pt x="82071" y="73653"/>
                      <a:pt x="80668" y="72250"/>
                    </a:cubicBezTo>
                    <a:cubicBezTo>
                      <a:pt x="77862" y="72250"/>
                      <a:pt x="75056" y="70848"/>
                      <a:pt x="72250" y="70848"/>
                    </a:cubicBezTo>
                    <a:cubicBezTo>
                      <a:pt x="63833" y="70848"/>
                      <a:pt x="56818" y="73653"/>
                      <a:pt x="51207" y="79265"/>
                    </a:cubicBezTo>
                    <a:cubicBezTo>
                      <a:pt x="45595" y="84877"/>
                      <a:pt x="44192" y="91891"/>
                      <a:pt x="44192" y="101712"/>
                    </a:cubicBezTo>
                    <a:lnTo>
                      <a:pt x="44192" y="152217"/>
                    </a:lnTo>
                    <a:lnTo>
                      <a:pt x="10522" y="152217"/>
                    </a:lnTo>
                    <a:lnTo>
                      <a:pt x="10522" y="45595"/>
                    </a:lnTo>
                    <a:close/>
                    <a:moveTo>
                      <a:pt x="117144" y="72250"/>
                    </a:moveTo>
                    <a:lnTo>
                      <a:pt x="97503" y="72250"/>
                    </a:lnTo>
                    <a:lnTo>
                      <a:pt x="97503" y="44192"/>
                    </a:lnTo>
                    <a:lnTo>
                      <a:pt x="117144" y="44192"/>
                    </a:lnTo>
                    <a:lnTo>
                      <a:pt x="117144" y="10522"/>
                    </a:lnTo>
                    <a:lnTo>
                      <a:pt x="150814" y="10522"/>
                    </a:lnTo>
                    <a:lnTo>
                      <a:pt x="150814" y="44192"/>
                    </a:lnTo>
                    <a:lnTo>
                      <a:pt x="177470" y="44192"/>
                    </a:lnTo>
                    <a:lnTo>
                      <a:pt x="177470" y="72250"/>
                    </a:lnTo>
                    <a:lnTo>
                      <a:pt x="150814" y="72250"/>
                    </a:lnTo>
                    <a:lnTo>
                      <a:pt x="150814" y="110129"/>
                    </a:lnTo>
                    <a:cubicBezTo>
                      <a:pt x="150814" y="112935"/>
                      <a:pt x="150814" y="114338"/>
                      <a:pt x="152217" y="117144"/>
                    </a:cubicBezTo>
                    <a:cubicBezTo>
                      <a:pt x="152217" y="118547"/>
                      <a:pt x="153620" y="121353"/>
                      <a:pt x="155023" y="122756"/>
                    </a:cubicBezTo>
                    <a:cubicBezTo>
                      <a:pt x="157829" y="124159"/>
                      <a:pt x="160635" y="125561"/>
                      <a:pt x="163440" y="125561"/>
                    </a:cubicBezTo>
                    <a:cubicBezTo>
                      <a:pt x="166246" y="125561"/>
                      <a:pt x="167649" y="125561"/>
                      <a:pt x="169052" y="124159"/>
                    </a:cubicBezTo>
                    <a:cubicBezTo>
                      <a:pt x="170455" y="124159"/>
                      <a:pt x="171858" y="122756"/>
                      <a:pt x="173261" y="121353"/>
                    </a:cubicBezTo>
                    <a:lnTo>
                      <a:pt x="183081" y="150814"/>
                    </a:lnTo>
                    <a:cubicBezTo>
                      <a:pt x="178872" y="152217"/>
                      <a:pt x="174664" y="153620"/>
                      <a:pt x="170455" y="155023"/>
                    </a:cubicBezTo>
                    <a:cubicBezTo>
                      <a:pt x="166246" y="156426"/>
                      <a:pt x="160635" y="156426"/>
                      <a:pt x="156426" y="156426"/>
                    </a:cubicBezTo>
                    <a:cubicBezTo>
                      <a:pt x="145202" y="156426"/>
                      <a:pt x="135382" y="152217"/>
                      <a:pt x="128367" y="146605"/>
                    </a:cubicBezTo>
                    <a:cubicBezTo>
                      <a:pt x="124159" y="142397"/>
                      <a:pt x="121353" y="138188"/>
                      <a:pt x="119950" y="132576"/>
                    </a:cubicBezTo>
                    <a:cubicBezTo>
                      <a:pt x="118547" y="126964"/>
                      <a:pt x="117144" y="121353"/>
                      <a:pt x="117144" y="114338"/>
                    </a:cubicBezTo>
                    <a:lnTo>
                      <a:pt x="117144" y="7225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821" name="Google Shape;2821;p109"/>
            <p:cNvSpPr/>
            <p:nvPr/>
          </p:nvSpPr>
          <p:spPr>
            <a:xfrm>
              <a:off x="5799620" y="2832861"/>
              <a:ext cx="1936031" cy="1024132"/>
            </a:xfrm>
            <a:custGeom>
              <a:avLst/>
              <a:gdLst/>
              <a:ahLst/>
              <a:cxnLst/>
              <a:rect l="l" t="t" r="r" b="b"/>
              <a:pathLst>
                <a:path w="1936031" h="1024132" extrusionOk="0">
                  <a:moveTo>
                    <a:pt x="1926913" y="528200"/>
                  </a:moveTo>
                  <a:cubicBezTo>
                    <a:pt x="1931121" y="521185"/>
                    <a:pt x="1935330" y="515574"/>
                    <a:pt x="1938136" y="508559"/>
                  </a:cubicBezTo>
                  <a:lnTo>
                    <a:pt x="974329" y="10522"/>
                  </a:lnTo>
                  <a:lnTo>
                    <a:pt x="10522" y="508559"/>
                  </a:lnTo>
                  <a:cubicBezTo>
                    <a:pt x="13328" y="515574"/>
                    <a:pt x="17537" y="522588"/>
                    <a:pt x="21745" y="528200"/>
                  </a:cubicBezTo>
                  <a:lnTo>
                    <a:pt x="974329" y="1020625"/>
                  </a:lnTo>
                  <a:lnTo>
                    <a:pt x="1926913" y="528200"/>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22" name="Google Shape;2822;p109"/>
            <p:cNvSpPr/>
            <p:nvPr/>
          </p:nvSpPr>
          <p:spPr>
            <a:xfrm>
              <a:off x="5810844" y="3350539"/>
              <a:ext cx="968015" cy="771606"/>
            </a:xfrm>
            <a:custGeom>
              <a:avLst/>
              <a:gdLst/>
              <a:ahLst/>
              <a:cxnLst/>
              <a:rect l="l" t="t" r="r" b="b"/>
              <a:pathLst>
                <a:path w="968015" h="771606" extrusionOk="0">
                  <a:moveTo>
                    <a:pt x="10522" y="10522"/>
                  </a:moveTo>
                  <a:cubicBezTo>
                    <a:pt x="17537" y="21745"/>
                    <a:pt x="27357" y="32969"/>
                    <a:pt x="38580" y="41386"/>
                  </a:cubicBezTo>
                  <a:lnTo>
                    <a:pt x="881736" y="740041"/>
                  </a:lnTo>
                  <a:cubicBezTo>
                    <a:pt x="905586" y="759682"/>
                    <a:pt x="933644" y="769503"/>
                    <a:pt x="963106" y="769503"/>
                  </a:cubicBezTo>
                  <a:lnTo>
                    <a:pt x="963106" y="502947"/>
                  </a:lnTo>
                  <a:lnTo>
                    <a:pt x="10522" y="10522"/>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23" name="Google Shape;2823;p109"/>
            <p:cNvSpPr/>
            <p:nvPr/>
          </p:nvSpPr>
          <p:spPr>
            <a:xfrm>
              <a:off x="6763427" y="3349136"/>
              <a:ext cx="968015" cy="771606"/>
            </a:xfrm>
            <a:custGeom>
              <a:avLst/>
              <a:gdLst/>
              <a:ahLst/>
              <a:cxnLst/>
              <a:rect l="l" t="t" r="r" b="b"/>
              <a:pathLst>
                <a:path w="968015" h="771606" extrusionOk="0">
                  <a:moveTo>
                    <a:pt x="91891" y="740041"/>
                  </a:moveTo>
                  <a:lnTo>
                    <a:pt x="935047" y="41386"/>
                  </a:lnTo>
                  <a:cubicBezTo>
                    <a:pt x="946271" y="32969"/>
                    <a:pt x="954688" y="21745"/>
                    <a:pt x="963106" y="10522"/>
                  </a:cubicBezTo>
                  <a:lnTo>
                    <a:pt x="10522" y="502947"/>
                  </a:lnTo>
                  <a:lnTo>
                    <a:pt x="10522" y="769503"/>
                  </a:lnTo>
                  <a:cubicBezTo>
                    <a:pt x="38580" y="769503"/>
                    <a:pt x="68042" y="759682"/>
                    <a:pt x="91891" y="740041"/>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24" name="Google Shape;2824;p109"/>
            <p:cNvSpPr/>
            <p:nvPr/>
          </p:nvSpPr>
          <p:spPr>
            <a:xfrm>
              <a:off x="5896422" y="2859516"/>
              <a:ext cx="1753651" cy="911899"/>
            </a:xfrm>
            <a:custGeom>
              <a:avLst/>
              <a:gdLst/>
              <a:ahLst/>
              <a:cxnLst/>
              <a:rect l="l" t="t" r="r" b="b"/>
              <a:pathLst>
                <a:path w="1753651" h="911899" extrusionOk="0">
                  <a:moveTo>
                    <a:pt x="10522" y="458054"/>
                  </a:moveTo>
                  <a:lnTo>
                    <a:pt x="877527" y="10522"/>
                  </a:lnTo>
                  <a:lnTo>
                    <a:pt x="1744533" y="458054"/>
                  </a:lnTo>
                  <a:lnTo>
                    <a:pt x="877527" y="905586"/>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25" name="Google Shape;2825;p109"/>
            <p:cNvSpPr/>
            <p:nvPr/>
          </p:nvSpPr>
          <p:spPr>
            <a:xfrm>
              <a:off x="5896422" y="3307048"/>
              <a:ext cx="883840" cy="505051"/>
            </a:xfrm>
            <a:custGeom>
              <a:avLst/>
              <a:gdLst/>
              <a:ahLst/>
              <a:cxnLst/>
              <a:rect l="l" t="t" r="r" b="b"/>
              <a:pathLst>
                <a:path w="883840" h="505051" extrusionOk="0">
                  <a:moveTo>
                    <a:pt x="10522" y="49804"/>
                  </a:moveTo>
                  <a:lnTo>
                    <a:pt x="10522" y="10522"/>
                  </a:lnTo>
                  <a:lnTo>
                    <a:pt x="877527" y="458054"/>
                  </a:lnTo>
                  <a:lnTo>
                    <a:pt x="877527" y="497336"/>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26" name="Google Shape;2826;p109"/>
            <p:cNvSpPr/>
            <p:nvPr/>
          </p:nvSpPr>
          <p:spPr>
            <a:xfrm>
              <a:off x="6763427" y="3307048"/>
              <a:ext cx="883840" cy="505051"/>
            </a:xfrm>
            <a:custGeom>
              <a:avLst/>
              <a:gdLst/>
              <a:ahLst/>
              <a:cxnLst/>
              <a:rect l="l" t="t" r="r" b="b"/>
              <a:pathLst>
                <a:path w="883840" h="505051" extrusionOk="0">
                  <a:moveTo>
                    <a:pt x="10522" y="458054"/>
                  </a:moveTo>
                  <a:lnTo>
                    <a:pt x="877527" y="10522"/>
                  </a:lnTo>
                  <a:lnTo>
                    <a:pt x="877527" y="49804"/>
                  </a:lnTo>
                  <a:lnTo>
                    <a:pt x="10522" y="497336"/>
                  </a:lnTo>
                  <a:close/>
                </a:path>
              </a:pathLst>
            </a:custGeom>
            <a:solidFill>
              <a:srgbClr val="D6D6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27" name="Google Shape;2827;p109"/>
            <p:cNvSpPr/>
            <p:nvPr/>
          </p:nvSpPr>
          <p:spPr>
            <a:xfrm>
              <a:off x="6203662" y="2752894"/>
              <a:ext cx="154321" cy="84175"/>
            </a:xfrm>
            <a:custGeom>
              <a:avLst/>
              <a:gdLst/>
              <a:ahLst/>
              <a:cxnLst/>
              <a:rect l="l" t="t" r="r" b="b"/>
              <a:pathLst>
                <a:path w="154321" h="84175" extrusionOk="0">
                  <a:moveTo>
                    <a:pt x="10522" y="45595"/>
                  </a:moveTo>
                  <a:lnTo>
                    <a:pt x="77862" y="10522"/>
                  </a:lnTo>
                  <a:lnTo>
                    <a:pt x="145202" y="45595"/>
                  </a:lnTo>
                  <a:lnTo>
                    <a:pt x="77862" y="80668"/>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28" name="Google Shape;2828;p109"/>
            <p:cNvSpPr/>
            <p:nvPr/>
          </p:nvSpPr>
          <p:spPr>
            <a:xfrm>
              <a:off x="6203662" y="2787967"/>
              <a:ext cx="84175" cy="589227"/>
            </a:xfrm>
            <a:custGeom>
              <a:avLst/>
              <a:gdLst/>
              <a:ahLst/>
              <a:cxnLst/>
              <a:rect l="l" t="t" r="r" b="b"/>
              <a:pathLst>
                <a:path w="84175" h="589227" extrusionOk="0">
                  <a:moveTo>
                    <a:pt x="10522" y="549244"/>
                  </a:moveTo>
                  <a:lnTo>
                    <a:pt x="10522" y="10522"/>
                  </a:lnTo>
                  <a:lnTo>
                    <a:pt x="77862" y="45595"/>
                  </a:lnTo>
                  <a:lnTo>
                    <a:pt x="77862" y="584317"/>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29" name="Google Shape;2829;p109"/>
            <p:cNvSpPr/>
            <p:nvPr/>
          </p:nvSpPr>
          <p:spPr>
            <a:xfrm>
              <a:off x="6271002" y="2787967"/>
              <a:ext cx="84175" cy="589227"/>
            </a:xfrm>
            <a:custGeom>
              <a:avLst/>
              <a:gdLst/>
              <a:ahLst/>
              <a:cxnLst/>
              <a:rect l="l" t="t" r="r" b="b"/>
              <a:pathLst>
                <a:path w="84175" h="589227" extrusionOk="0">
                  <a:moveTo>
                    <a:pt x="10522" y="45595"/>
                  </a:moveTo>
                  <a:lnTo>
                    <a:pt x="77862" y="10522"/>
                  </a:lnTo>
                  <a:lnTo>
                    <a:pt x="77862" y="549244"/>
                  </a:lnTo>
                  <a:lnTo>
                    <a:pt x="10522" y="584317"/>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30" name="Google Shape;2830;p109"/>
            <p:cNvSpPr/>
            <p:nvPr/>
          </p:nvSpPr>
          <p:spPr>
            <a:xfrm>
              <a:off x="7123978" y="3019449"/>
              <a:ext cx="252525" cy="140292"/>
            </a:xfrm>
            <a:custGeom>
              <a:avLst/>
              <a:gdLst/>
              <a:ahLst/>
              <a:cxnLst/>
              <a:rect l="l" t="t" r="r" b="b"/>
              <a:pathLst>
                <a:path w="252525" h="140292" extrusionOk="0">
                  <a:moveTo>
                    <a:pt x="10522" y="72251"/>
                  </a:moveTo>
                  <a:lnTo>
                    <a:pt x="131173" y="10522"/>
                  </a:lnTo>
                  <a:lnTo>
                    <a:pt x="250421" y="72251"/>
                  </a:lnTo>
                  <a:lnTo>
                    <a:pt x="131173" y="133979"/>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31" name="Google Shape;2831;p109"/>
            <p:cNvSpPr/>
            <p:nvPr/>
          </p:nvSpPr>
          <p:spPr>
            <a:xfrm>
              <a:off x="7123978" y="3081178"/>
              <a:ext cx="140292" cy="364759"/>
            </a:xfrm>
            <a:custGeom>
              <a:avLst/>
              <a:gdLst/>
              <a:ahLst/>
              <a:cxnLst/>
              <a:rect l="l" t="t" r="r" b="b"/>
              <a:pathLst>
                <a:path w="140292" h="364759" extrusionOk="0">
                  <a:moveTo>
                    <a:pt x="10522" y="293912"/>
                  </a:moveTo>
                  <a:lnTo>
                    <a:pt x="10522" y="10522"/>
                  </a:lnTo>
                  <a:lnTo>
                    <a:pt x="131173" y="72250"/>
                  </a:lnTo>
                  <a:lnTo>
                    <a:pt x="131173" y="355640"/>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32" name="Google Shape;2832;p109"/>
            <p:cNvSpPr/>
            <p:nvPr/>
          </p:nvSpPr>
          <p:spPr>
            <a:xfrm>
              <a:off x="7244630" y="3081178"/>
              <a:ext cx="140292" cy="364759"/>
            </a:xfrm>
            <a:custGeom>
              <a:avLst/>
              <a:gdLst/>
              <a:ahLst/>
              <a:cxnLst/>
              <a:rect l="l" t="t" r="r" b="b"/>
              <a:pathLst>
                <a:path w="140292" h="364759" extrusionOk="0">
                  <a:moveTo>
                    <a:pt x="10522" y="72250"/>
                  </a:moveTo>
                  <a:lnTo>
                    <a:pt x="129770" y="10522"/>
                  </a:lnTo>
                  <a:lnTo>
                    <a:pt x="129770" y="293912"/>
                  </a:lnTo>
                  <a:lnTo>
                    <a:pt x="10522" y="35564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33" name="Google Shape;2833;p109"/>
            <p:cNvSpPr/>
            <p:nvPr/>
          </p:nvSpPr>
          <p:spPr>
            <a:xfrm>
              <a:off x="6123695" y="3048910"/>
              <a:ext cx="434905" cy="238496"/>
            </a:xfrm>
            <a:custGeom>
              <a:avLst/>
              <a:gdLst/>
              <a:ahLst/>
              <a:cxnLst/>
              <a:rect l="l" t="t" r="r" b="b"/>
              <a:pathLst>
                <a:path w="434905" h="238496" extrusionOk="0">
                  <a:moveTo>
                    <a:pt x="432801" y="98906"/>
                  </a:moveTo>
                  <a:lnTo>
                    <a:pt x="260242" y="10522"/>
                  </a:lnTo>
                  <a:lnTo>
                    <a:pt x="10522" y="139591"/>
                  </a:lnTo>
                  <a:lnTo>
                    <a:pt x="183081" y="227975"/>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34" name="Google Shape;2834;p109"/>
            <p:cNvSpPr/>
            <p:nvPr/>
          </p:nvSpPr>
          <p:spPr>
            <a:xfrm>
              <a:off x="6123695" y="3177979"/>
              <a:ext cx="182379" cy="238496"/>
            </a:xfrm>
            <a:custGeom>
              <a:avLst/>
              <a:gdLst/>
              <a:ahLst/>
              <a:cxnLst/>
              <a:rect l="l" t="t" r="r" b="b"/>
              <a:pathLst>
                <a:path w="182379" h="238496" extrusionOk="0">
                  <a:moveTo>
                    <a:pt x="183081" y="98906"/>
                  </a:moveTo>
                  <a:lnTo>
                    <a:pt x="10522" y="10522"/>
                  </a:lnTo>
                  <a:lnTo>
                    <a:pt x="10522" y="143799"/>
                  </a:lnTo>
                  <a:lnTo>
                    <a:pt x="183081" y="232184"/>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35" name="Google Shape;2835;p109"/>
            <p:cNvSpPr/>
            <p:nvPr/>
          </p:nvSpPr>
          <p:spPr>
            <a:xfrm>
              <a:off x="6091428" y="3222873"/>
              <a:ext cx="224467" cy="126262"/>
            </a:xfrm>
            <a:custGeom>
              <a:avLst/>
              <a:gdLst/>
              <a:ahLst/>
              <a:cxnLst/>
              <a:rect l="l" t="t" r="r" b="b"/>
              <a:pathLst>
                <a:path w="224467" h="126262" extrusionOk="0">
                  <a:moveTo>
                    <a:pt x="10522" y="27357"/>
                  </a:moveTo>
                  <a:lnTo>
                    <a:pt x="42789" y="10522"/>
                  </a:lnTo>
                  <a:lnTo>
                    <a:pt x="215348" y="98906"/>
                  </a:lnTo>
                  <a:lnTo>
                    <a:pt x="183081" y="115741"/>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36" name="Google Shape;2836;p109"/>
            <p:cNvSpPr/>
            <p:nvPr/>
          </p:nvSpPr>
          <p:spPr>
            <a:xfrm>
              <a:off x="6091428" y="3239708"/>
              <a:ext cx="182379" cy="196409"/>
            </a:xfrm>
            <a:custGeom>
              <a:avLst/>
              <a:gdLst/>
              <a:ahLst/>
              <a:cxnLst/>
              <a:rect l="l" t="t" r="r" b="b"/>
              <a:pathLst>
                <a:path w="182379" h="196409" extrusionOk="0">
                  <a:moveTo>
                    <a:pt x="183081" y="98906"/>
                  </a:moveTo>
                  <a:lnTo>
                    <a:pt x="10522" y="10522"/>
                  </a:lnTo>
                  <a:lnTo>
                    <a:pt x="10522" y="98906"/>
                  </a:lnTo>
                  <a:lnTo>
                    <a:pt x="183081" y="187290"/>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37" name="Google Shape;2837;p109"/>
            <p:cNvSpPr/>
            <p:nvPr/>
          </p:nvSpPr>
          <p:spPr>
            <a:xfrm>
              <a:off x="6060564" y="3283198"/>
              <a:ext cx="224467" cy="126262"/>
            </a:xfrm>
            <a:custGeom>
              <a:avLst/>
              <a:gdLst/>
              <a:ahLst/>
              <a:cxnLst/>
              <a:rect l="l" t="t" r="r" b="b"/>
              <a:pathLst>
                <a:path w="224467" h="126262" extrusionOk="0">
                  <a:moveTo>
                    <a:pt x="213946" y="98906"/>
                  </a:moveTo>
                  <a:lnTo>
                    <a:pt x="181678" y="115741"/>
                  </a:lnTo>
                  <a:lnTo>
                    <a:pt x="10522" y="27357"/>
                  </a:lnTo>
                  <a:lnTo>
                    <a:pt x="41386" y="10522"/>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38" name="Google Shape;2838;p109"/>
            <p:cNvSpPr/>
            <p:nvPr/>
          </p:nvSpPr>
          <p:spPr>
            <a:xfrm>
              <a:off x="6231720" y="3137294"/>
              <a:ext cx="322671" cy="308642"/>
            </a:xfrm>
            <a:custGeom>
              <a:avLst/>
              <a:gdLst/>
              <a:ahLst/>
              <a:cxnLst/>
              <a:rect l="l" t="t" r="r" b="b"/>
              <a:pathLst>
                <a:path w="322671" h="308642" extrusionOk="0">
                  <a:moveTo>
                    <a:pt x="10522" y="261645"/>
                  </a:moveTo>
                  <a:lnTo>
                    <a:pt x="42789" y="244810"/>
                  </a:lnTo>
                  <a:lnTo>
                    <a:pt x="42789" y="201319"/>
                  </a:lnTo>
                  <a:lnTo>
                    <a:pt x="75056" y="184484"/>
                  </a:lnTo>
                  <a:lnTo>
                    <a:pt x="75056" y="139591"/>
                  </a:lnTo>
                  <a:lnTo>
                    <a:pt x="324776" y="10522"/>
                  </a:lnTo>
                  <a:lnTo>
                    <a:pt x="324776" y="143799"/>
                  </a:lnTo>
                  <a:lnTo>
                    <a:pt x="10522" y="306538"/>
                  </a:lnTo>
                  <a:close/>
                </a:path>
              </a:pathLst>
            </a:custGeom>
            <a:solidFill>
              <a:srgbClr val="4285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39" name="Google Shape;2839;p109"/>
            <p:cNvSpPr/>
            <p:nvPr/>
          </p:nvSpPr>
          <p:spPr>
            <a:xfrm>
              <a:off x="6060564" y="3300033"/>
              <a:ext cx="182379" cy="154321"/>
            </a:xfrm>
            <a:custGeom>
              <a:avLst/>
              <a:gdLst/>
              <a:ahLst/>
              <a:cxnLst/>
              <a:rect l="l" t="t" r="r" b="b"/>
              <a:pathLst>
                <a:path w="182379" h="154321" extrusionOk="0">
                  <a:moveTo>
                    <a:pt x="181678" y="143799"/>
                  </a:moveTo>
                  <a:lnTo>
                    <a:pt x="10522" y="55416"/>
                  </a:lnTo>
                  <a:lnTo>
                    <a:pt x="10522" y="10522"/>
                  </a:lnTo>
                  <a:lnTo>
                    <a:pt x="181678" y="98906"/>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40" name="Google Shape;2840;p109"/>
            <p:cNvSpPr/>
            <p:nvPr/>
          </p:nvSpPr>
          <p:spPr>
            <a:xfrm>
              <a:off x="6957031" y="2615408"/>
              <a:ext cx="308642" cy="322671"/>
            </a:xfrm>
            <a:custGeom>
              <a:avLst/>
              <a:gdLst/>
              <a:ahLst/>
              <a:cxnLst/>
              <a:rect l="l" t="t" r="r" b="b"/>
              <a:pathLst>
                <a:path w="308642" h="322671" extrusionOk="0">
                  <a:moveTo>
                    <a:pt x="10522" y="321970"/>
                  </a:moveTo>
                  <a:lnTo>
                    <a:pt x="118547" y="244810"/>
                  </a:lnTo>
                  <a:lnTo>
                    <a:pt x="298121" y="281286"/>
                  </a:lnTo>
                  <a:lnTo>
                    <a:pt x="298121" y="103115"/>
                  </a:lnTo>
                  <a:lnTo>
                    <a:pt x="118547" y="10522"/>
                  </a:lnTo>
                  <a:lnTo>
                    <a:pt x="118547" y="83474"/>
                  </a:lnTo>
                  <a:lnTo>
                    <a:pt x="10522" y="139591"/>
                  </a:lnTo>
                  <a:close/>
                </a:path>
              </a:pathLst>
            </a:custGeom>
            <a:solidFill>
              <a:srgbClr val="D6D6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41" name="Google Shape;2841;p109"/>
            <p:cNvSpPr/>
            <p:nvPr/>
          </p:nvSpPr>
          <p:spPr>
            <a:xfrm>
              <a:off x="6886885" y="2615408"/>
              <a:ext cx="378788" cy="196409"/>
            </a:xfrm>
            <a:custGeom>
              <a:avLst/>
              <a:gdLst/>
              <a:ahLst/>
              <a:cxnLst/>
              <a:rect l="l" t="t" r="r" b="b"/>
              <a:pathLst>
                <a:path w="378788" h="196409" extrusionOk="0">
                  <a:moveTo>
                    <a:pt x="10522" y="103115"/>
                  </a:moveTo>
                  <a:lnTo>
                    <a:pt x="188693" y="10522"/>
                  </a:lnTo>
                  <a:lnTo>
                    <a:pt x="368267" y="103115"/>
                  </a:lnTo>
                  <a:lnTo>
                    <a:pt x="188693" y="195708"/>
                  </a:lnTo>
                  <a:close/>
                </a:path>
              </a:pathLst>
            </a:custGeom>
            <a:solidFill>
              <a:srgbClr val="E5E5E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42" name="Google Shape;2842;p109"/>
            <p:cNvSpPr/>
            <p:nvPr/>
          </p:nvSpPr>
          <p:spPr>
            <a:xfrm>
              <a:off x="6886885" y="2708000"/>
              <a:ext cx="196409" cy="827723"/>
            </a:xfrm>
            <a:custGeom>
              <a:avLst/>
              <a:gdLst/>
              <a:ahLst/>
              <a:cxnLst/>
              <a:rect l="l" t="t" r="r" b="b"/>
              <a:pathLst>
                <a:path w="196409" h="827723" extrusionOk="0">
                  <a:moveTo>
                    <a:pt x="10522" y="728818"/>
                  </a:moveTo>
                  <a:lnTo>
                    <a:pt x="10522" y="10522"/>
                  </a:lnTo>
                  <a:lnTo>
                    <a:pt x="188693" y="103115"/>
                  </a:lnTo>
                  <a:lnTo>
                    <a:pt x="188693" y="821411"/>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43" name="Google Shape;2843;p109"/>
            <p:cNvSpPr/>
            <p:nvPr/>
          </p:nvSpPr>
          <p:spPr>
            <a:xfrm>
              <a:off x="6458994" y="2017763"/>
              <a:ext cx="617285" cy="322671"/>
            </a:xfrm>
            <a:custGeom>
              <a:avLst/>
              <a:gdLst/>
              <a:ahLst/>
              <a:cxnLst/>
              <a:rect l="l" t="t" r="r" b="b"/>
              <a:pathLst>
                <a:path w="617285" h="322671" extrusionOk="0">
                  <a:moveTo>
                    <a:pt x="10522" y="167649"/>
                  </a:moveTo>
                  <a:lnTo>
                    <a:pt x="313553" y="10522"/>
                  </a:lnTo>
                  <a:lnTo>
                    <a:pt x="616584" y="167649"/>
                  </a:lnTo>
                  <a:lnTo>
                    <a:pt x="313553" y="323373"/>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44" name="Google Shape;2844;p109"/>
            <p:cNvSpPr/>
            <p:nvPr/>
          </p:nvSpPr>
          <p:spPr>
            <a:xfrm>
              <a:off x="6458994" y="2174890"/>
              <a:ext cx="322671" cy="1402921"/>
            </a:xfrm>
            <a:custGeom>
              <a:avLst/>
              <a:gdLst/>
              <a:ahLst/>
              <a:cxnLst/>
              <a:rect l="l" t="t" r="r" b="b"/>
              <a:pathLst>
                <a:path w="322671" h="1402921" extrusionOk="0">
                  <a:moveTo>
                    <a:pt x="10522" y="1240884"/>
                  </a:moveTo>
                  <a:lnTo>
                    <a:pt x="10522" y="10522"/>
                  </a:lnTo>
                  <a:lnTo>
                    <a:pt x="313553" y="166246"/>
                  </a:lnTo>
                  <a:lnTo>
                    <a:pt x="313553" y="1398012"/>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45" name="Google Shape;2845;p109"/>
            <p:cNvSpPr/>
            <p:nvPr/>
          </p:nvSpPr>
          <p:spPr>
            <a:xfrm>
              <a:off x="6762025" y="2174890"/>
              <a:ext cx="322671" cy="1402921"/>
            </a:xfrm>
            <a:custGeom>
              <a:avLst/>
              <a:gdLst/>
              <a:ahLst/>
              <a:cxnLst/>
              <a:rect l="l" t="t" r="r" b="b"/>
              <a:pathLst>
                <a:path w="322671" h="1402921" extrusionOk="0">
                  <a:moveTo>
                    <a:pt x="10522" y="166246"/>
                  </a:moveTo>
                  <a:lnTo>
                    <a:pt x="313553" y="10522"/>
                  </a:lnTo>
                  <a:lnTo>
                    <a:pt x="313553" y="1240884"/>
                  </a:lnTo>
                  <a:lnTo>
                    <a:pt x="10522" y="1398012"/>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46" name="Google Shape;2846;p109"/>
            <p:cNvSpPr/>
            <p:nvPr/>
          </p:nvSpPr>
          <p:spPr>
            <a:xfrm>
              <a:off x="7065056" y="2708000"/>
              <a:ext cx="196409" cy="827723"/>
            </a:xfrm>
            <a:custGeom>
              <a:avLst/>
              <a:gdLst/>
              <a:ahLst/>
              <a:cxnLst/>
              <a:rect l="l" t="t" r="r" b="b"/>
              <a:pathLst>
                <a:path w="196409" h="827723" extrusionOk="0">
                  <a:moveTo>
                    <a:pt x="10522" y="103115"/>
                  </a:moveTo>
                  <a:lnTo>
                    <a:pt x="190096" y="10522"/>
                  </a:lnTo>
                  <a:lnTo>
                    <a:pt x="190096" y="728818"/>
                  </a:lnTo>
                  <a:lnTo>
                    <a:pt x="10522" y="821411"/>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47" name="Google Shape;2847;p109"/>
            <p:cNvSpPr/>
            <p:nvPr/>
          </p:nvSpPr>
          <p:spPr>
            <a:xfrm>
              <a:off x="6957031" y="2744476"/>
              <a:ext cx="126262" cy="785636"/>
            </a:xfrm>
            <a:custGeom>
              <a:avLst/>
              <a:gdLst/>
              <a:ahLst/>
              <a:cxnLst/>
              <a:rect l="l" t="t" r="r" b="b"/>
              <a:pathLst>
                <a:path w="126262" h="785636" extrusionOk="0">
                  <a:moveTo>
                    <a:pt x="118547" y="66639"/>
                  </a:moveTo>
                  <a:lnTo>
                    <a:pt x="10522" y="10522"/>
                  </a:lnTo>
                  <a:lnTo>
                    <a:pt x="10522" y="728818"/>
                  </a:lnTo>
                  <a:lnTo>
                    <a:pt x="118547" y="784935"/>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48" name="Google Shape;2848;p109"/>
            <p:cNvSpPr/>
            <p:nvPr/>
          </p:nvSpPr>
          <p:spPr>
            <a:xfrm>
              <a:off x="6338342" y="2418999"/>
              <a:ext cx="252525" cy="140292"/>
            </a:xfrm>
            <a:custGeom>
              <a:avLst/>
              <a:gdLst/>
              <a:ahLst/>
              <a:cxnLst/>
              <a:rect l="l" t="t" r="r" b="b"/>
              <a:pathLst>
                <a:path w="252525" h="140292" extrusionOk="0">
                  <a:moveTo>
                    <a:pt x="10522" y="73653"/>
                  </a:moveTo>
                  <a:lnTo>
                    <a:pt x="131173" y="135382"/>
                  </a:lnTo>
                  <a:lnTo>
                    <a:pt x="251824" y="73653"/>
                  </a:lnTo>
                  <a:lnTo>
                    <a:pt x="131173" y="10522"/>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49" name="Google Shape;2849;p109"/>
            <p:cNvSpPr/>
            <p:nvPr/>
          </p:nvSpPr>
          <p:spPr>
            <a:xfrm>
              <a:off x="6338342" y="2482130"/>
              <a:ext cx="140292" cy="126262"/>
            </a:xfrm>
            <a:custGeom>
              <a:avLst/>
              <a:gdLst/>
              <a:ahLst/>
              <a:cxnLst/>
              <a:rect l="l" t="t" r="r" b="b"/>
              <a:pathLst>
                <a:path w="140292" h="126262" extrusionOk="0">
                  <a:moveTo>
                    <a:pt x="10522" y="10522"/>
                  </a:moveTo>
                  <a:lnTo>
                    <a:pt x="10522" y="62430"/>
                  </a:lnTo>
                  <a:lnTo>
                    <a:pt x="131173" y="124159"/>
                  </a:lnTo>
                  <a:lnTo>
                    <a:pt x="131173" y="72250"/>
                  </a:lnTo>
                  <a:close/>
                </a:path>
              </a:pathLst>
            </a:custGeom>
            <a:solidFill>
              <a:srgbClr val="E5E5E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50" name="Google Shape;2850;p109"/>
            <p:cNvSpPr/>
            <p:nvPr/>
          </p:nvSpPr>
          <p:spPr>
            <a:xfrm>
              <a:off x="6458994" y="2595767"/>
              <a:ext cx="140292" cy="953986"/>
            </a:xfrm>
            <a:custGeom>
              <a:avLst/>
              <a:gdLst/>
              <a:ahLst/>
              <a:cxnLst/>
              <a:rect l="l" t="t" r="r" b="b"/>
              <a:pathLst>
                <a:path w="140292" h="953986" extrusionOk="0">
                  <a:moveTo>
                    <a:pt x="10522" y="944868"/>
                  </a:moveTo>
                  <a:lnTo>
                    <a:pt x="131173" y="883139"/>
                  </a:lnTo>
                  <a:lnTo>
                    <a:pt x="131173" y="73653"/>
                  </a:lnTo>
                  <a:lnTo>
                    <a:pt x="10522" y="10522"/>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51" name="Google Shape;2851;p109"/>
            <p:cNvSpPr/>
            <p:nvPr/>
          </p:nvSpPr>
          <p:spPr>
            <a:xfrm>
              <a:off x="6458994" y="2482130"/>
              <a:ext cx="140292" cy="196409"/>
            </a:xfrm>
            <a:custGeom>
              <a:avLst/>
              <a:gdLst/>
              <a:ahLst/>
              <a:cxnLst/>
              <a:rect l="l" t="t" r="r" b="b"/>
              <a:pathLst>
                <a:path w="140292" h="196409" extrusionOk="0">
                  <a:moveTo>
                    <a:pt x="10522" y="72250"/>
                  </a:moveTo>
                  <a:lnTo>
                    <a:pt x="10522" y="124159"/>
                  </a:lnTo>
                  <a:lnTo>
                    <a:pt x="131173" y="187290"/>
                  </a:lnTo>
                  <a:lnTo>
                    <a:pt x="131173" y="10522"/>
                  </a:lnTo>
                  <a:close/>
                </a:path>
              </a:pathLst>
            </a:custGeom>
            <a:solidFill>
              <a:srgbClr val="D6D6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52" name="Google Shape;2852;p109"/>
            <p:cNvSpPr/>
            <p:nvPr/>
          </p:nvSpPr>
          <p:spPr>
            <a:xfrm>
              <a:off x="6338342" y="2534038"/>
              <a:ext cx="140292" cy="1010103"/>
            </a:xfrm>
            <a:custGeom>
              <a:avLst/>
              <a:gdLst/>
              <a:ahLst/>
              <a:cxnLst/>
              <a:rect l="l" t="t" r="r" b="b"/>
              <a:pathLst>
                <a:path w="140292" h="1010103" extrusionOk="0">
                  <a:moveTo>
                    <a:pt x="10522" y="944868"/>
                  </a:moveTo>
                  <a:lnTo>
                    <a:pt x="131173" y="1006596"/>
                  </a:lnTo>
                  <a:lnTo>
                    <a:pt x="131173" y="72250"/>
                  </a:lnTo>
                  <a:lnTo>
                    <a:pt x="10522" y="10522"/>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2853" name="Google Shape;2853;p109"/>
            <p:cNvGrpSpPr/>
            <p:nvPr/>
          </p:nvGrpSpPr>
          <p:grpSpPr>
            <a:xfrm>
              <a:off x="6458994" y="1641780"/>
              <a:ext cx="625702" cy="505051"/>
              <a:chOff x="6458994" y="1641780"/>
              <a:chExt cx="625702" cy="505051"/>
            </a:xfrm>
          </p:grpSpPr>
          <p:sp>
            <p:nvSpPr>
              <p:cNvPr id="2854" name="Google Shape;2854;p109"/>
              <p:cNvSpPr/>
              <p:nvPr/>
            </p:nvSpPr>
            <p:spPr>
              <a:xfrm>
                <a:off x="6762025" y="1641780"/>
                <a:ext cx="322671" cy="505051"/>
              </a:xfrm>
              <a:custGeom>
                <a:avLst/>
                <a:gdLst/>
                <a:ahLst/>
                <a:cxnLst/>
                <a:rect l="l" t="t" r="r" b="b"/>
                <a:pathLst>
                  <a:path w="322671" h="505051" extrusionOk="0">
                    <a:moveTo>
                      <a:pt x="10522" y="504350"/>
                    </a:moveTo>
                    <a:lnTo>
                      <a:pt x="314956" y="347223"/>
                    </a:lnTo>
                    <a:lnTo>
                      <a:pt x="10522" y="10522"/>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55" name="Google Shape;2855;p109"/>
              <p:cNvSpPr/>
              <p:nvPr/>
            </p:nvSpPr>
            <p:spPr>
              <a:xfrm>
                <a:off x="6458994" y="1641780"/>
                <a:ext cx="322671" cy="505051"/>
              </a:xfrm>
              <a:custGeom>
                <a:avLst/>
                <a:gdLst/>
                <a:ahLst/>
                <a:cxnLst/>
                <a:rect l="l" t="t" r="r" b="b"/>
                <a:pathLst>
                  <a:path w="322671" h="505051" extrusionOk="0">
                    <a:moveTo>
                      <a:pt x="313553" y="504350"/>
                    </a:moveTo>
                    <a:lnTo>
                      <a:pt x="313553" y="10522"/>
                    </a:lnTo>
                    <a:lnTo>
                      <a:pt x="10522" y="347223"/>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856" name="Google Shape;2856;p109"/>
            <p:cNvSpPr/>
            <p:nvPr/>
          </p:nvSpPr>
          <p:spPr>
            <a:xfrm>
              <a:off x="7227794" y="3142906"/>
              <a:ext cx="56116" cy="308642"/>
            </a:xfrm>
            <a:custGeom>
              <a:avLst/>
              <a:gdLst/>
              <a:ahLst/>
              <a:cxnLst/>
              <a:rect l="l" t="t" r="r" b="b"/>
              <a:pathLst>
                <a:path w="56116" h="308642" extrusionOk="0">
                  <a:moveTo>
                    <a:pt x="10522" y="101712"/>
                  </a:moveTo>
                  <a:lnTo>
                    <a:pt x="27357" y="10522"/>
                  </a:lnTo>
                  <a:lnTo>
                    <a:pt x="46998" y="90488"/>
                  </a:lnTo>
                  <a:lnTo>
                    <a:pt x="35775" y="288300"/>
                  </a:lnTo>
                  <a:lnTo>
                    <a:pt x="10522" y="302330"/>
                  </a:lnTo>
                  <a:close/>
                </a:path>
              </a:pathLst>
            </a:custGeom>
            <a:solidFill>
              <a:srgbClr val="4285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57" name="Google Shape;2857;p109"/>
            <p:cNvSpPr/>
            <p:nvPr/>
          </p:nvSpPr>
          <p:spPr>
            <a:xfrm>
              <a:off x="7046818" y="2684151"/>
              <a:ext cx="42087" cy="126262"/>
            </a:xfrm>
            <a:custGeom>
              <a:avLst/>
              <a:gdLst/>
              <a:ahLst/>
              <a:cxnLst/>
              <a:rect l="l" t="t" r="r" b="b"/>
              <a:pathLst>
                <a:path w="42087" h="126262" extrusionOk="0">
                  <a:moveTo>
                    <a:pt x="18939" y="27357"/>
                  </a:moveTo>
                  <a:lnTo>
                    <a:pt x="28760" y="14731"/>
                  </a:lnTo>
                  <a:lnTo>
                    <a:pt x="38580" y="10522"/>
                  </a:lnTo>
                  <a:lnTo>
                    <a:pt x="38580" y="121353"/>
                  </a:lnTo>
                  <a:lnTo>
                    <a:pt x="28760" y="126964"/>
                  </a:lnTo>
                  <a:lnTo>
                    <a:pt x="10522" y="103115"/>
                  </a:lnTo>
                  <a:close/>
                </a:path>
              </a:pathLst>
            </a:custGeom>
            <a:solidFill>
              <a:srgbClr val="E5E5E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58" name="Google Shape;2858;p109"/>
            <p:cNvSpPr/>
            <p:nvPr/>
          </p:nvSpPr>
          <p:spPr>
            <a:xfrm>
              <a:off x="6957031" y="2744476"/>
              <a:ext cx="126262" cy="196409"/>
            </a:xfrm>
            <a:custGeom>
              <a:avLst/>
              <a:gdLst/>
              <a:ahLst/>
              <a:cxnLst/>
              <a:rect l="l" t="t" r="r" b="b"/>
              <a:pathLst>
                <a:path w="126262" h="196409" extrusionOk="0">
                  <a:moveTo>
                    <a:pt x="10522" y="10522"/>
                  </a:moveTo>
                  <a:lnTo>
                    <a:pt x="10522" y="192902"/>
                  </a:lnTo>
                  <a:lnTo>
                    <a:pt x="118547" y="115741"/>
                  </a:lnTo>
                  <a:lnTo>
                    <a:pt x="118547" y="66639"/>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59" name="Google Shape;2859;p109"/>
            <p:cNvSpPr/>
            <p:nvPr/>
          </p:nvSpPr>
          <p:spPr>
            <a:xfrm>
              <a:off x="7065056" y="2708000"/>
              <a:ext cx="196409" cy="196409"/>
            </a:xfrm>
            <a:custGeom>
              <a:avLst/>
              <a:gdLst/>
              <a:ahLst/>
              <a:cxnLst/>
              <a:rect l="l" t="t" r="r" b="b"/>
              <a:pathLst>
                <a:path w="196409" h="196409" extrusionOk="0">
                  <a:moveTo>
                    <a:pt x="10522" y="103115"/>
                  </a:moveTo>
                  <a:lnTo>
                    <a:pt x="10522" y="152217"/>
                  </a:lnTo>
                  <a:lnTo>
                    <a:pt x="190096" y="188693"/>
                  </a:lnTo>
                  <a:lnTo>
                    <a:pt x="190096" y="10522"/>
                  </a:lnTo>
                  <a:close/>
                </a:path>
              </a:pathLst>
            </a:custGeom>
            <a:solidFill>
              <a:srgbClr val="D6D6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60" name="Google Shape;2860;p109"/>
            <p:cNvSpPr/>
            <p:nvPr/>
          </p:nvSpPr>
          <p:spPr>
            <a:xfrm>
              <a:off x="6957031" y="2688360"/>
              <a:ext cx="126262" cy="126262"/>
            </a:xfrm>
            <a:custGeom>
              <a:avLst/>
              <a:gdLst/>
              <a:ahLst/>
              <a:cxnLst/>
              <a:rect l="l" t="t" r="r" b="b"/>
              <a:pathLst>
                <a:path w="126262" h="126262" extrusionOk="0">
                  <a:moveTo>
                    <a:pt x="10522" y="66639"/>
                  </a:moveTo>
                  <a:lnTo>
                    <a:pt x="118547" y="10522"/>
                  </a:lnTo>
                  <a:lnTo>
                    <a:pt x="118547" y="122756"/>
                  </a:lnTo>
                  <a:close/>
                </a:path>
              </a:pathLst>
            </a:custGeom>
            <a:solidFill>
              <a:srgbClr val="E5E5E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61" name="Google Shape;2861;p109"/>
            <p:cNvSpPr/>
            <p:nvPr/>
          </p:nvSpPr>
          <p:spPr>
            <a:xfrm>
              <a:off x="5776858" y="1195336"/>
              <a:ext cx="1992148" cy="2932106"/>
            </a:xfrm>
            <a:custGeom>
              <a:avLst/>
              <a:gdLst/>
              <a:ahLst/>
              <a:cxnLst/>
              <a:rect l="l" t="t" r="r" b="b"/>
              <a:pathLst>
                <a:path w="1992148" h="2932106" extrusionOk="0">
                  <a:moveTo>
                    <a:pt x="1754669" y="34687"/>
                  </a:moveTo>
                  <a:lnTo>
                    <a:pt x="1960898" y="34687"/>
                  </a:lnTo>
                  <a:lnTo>
                    <a:pt x="1960898" y="2092773"/>
                  </a:lnTo>
                  <a:cubicBezTo>
                    <a:pt x="1960898" y="2139069"/>
                    <a:pt x="1939854" y="2182560"/>
                    <a:pt x="1904781" y="2212021"/>
                  </a:cubicBezTo>
                  <a:lnTo>
                    <a:pt x="1093893" y="2874200"/>
                  </a:lnTo>
                  <a:cubicBezTo>
                    <a:pt x="1037776" y="2920497"/>
                    <a:pt x="956406" y="2920497"/>
                    <a:pt x="900289" y="2874200"/>
                  </a:cubicBezTo>
                  <a:lnTo>
                    <a:pt x="89401" y="2210618"/>
                  </a:lnTo>
                  <a:cubicBezTo>
                    <a:pt x="54328" y="2181157"/>
                    <a:pt x="33284" y="2137666"/>
                    <a:pt x="33284" y="2091370"/>
                  </a:cubicBezTo>
                  <a:lnTo>
                    <a:pt x="33284" y="33284"/>
                  </a:lnTo>
                  <a:lnTo>
                    <a:pt x="239513" y="33284"/>
                  </a:lnTo>
                </a:path>
              </a:pathLst>
            </a:custGeom>
            <a:noFill/>
            <a:ln w="30125" cap="flat" cmpd="sng">
              <a:solidFill>
                <a:srgbClr val="8FE5FF"/>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2862" name="Google Shape;2862;p109"/>
          <p:cNvGrpSpPr/>
          <p:nvPr/>
        </p:nvGrpSpPr>
        <p:grpSpPr>
          <a:xfrm>
            <a:off x="605626" y="3934634"/>
            <a:ext cx="312851" cy="252525"/>
            <a:chOff x="6458994" y="1641780"/>
            <a:chExt cx="625702" cy="505051"/>
          </a:xfrm>
        </p:grpSpPr>
        <p:sp>
          <p:nvSpPr>
            <p:cNvPr id="2863" name="Google Shape;2863;p109"/>
            <p:cNvSpPr/>
            <p:nvPr/>
          </p:nvSpPr>
          <p:spPr>
            <a:xfrm>
              <a:off x="6762025" y="1641780"/>
              <a:ext cx="322671" cy="505051"/>
            </a:xfrm>
            <a:custGeom>
              <a:avLst/>
              <a:gdLst/>
              <a:ahLst/>
              <a:cxnLst/>
              <a:rect l="l" t="t" r="r" b="b"/>
              <a:pathLst>
                <a:path w="322671" h="505051" extrusionOk="0">
                  <a:moveTo>
                    <a:pt x="10522" y="504350"/>
                  </a:moveTo>
                  <a:lnTo>
                    <a:pt x="314956" y="347223"/>
                  </a:lnTo>
                  <a:lnTo>
                    <a:pt x="10522" y="10522"/>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64" name="Google Shape;2864;p109"/>
            <p:cNvSpPr/>
            <p:nvPr/>
          </p:nvSpPr>
          <p:spPr>
            <a:xfrm>
              <a:off x="6458994" y="1641780"/>
              <a:ext cx="322671" cy="505051"/>
            </a:xfrm>
            <a:custGeom>
              <a:avLst/>
              <a:gdLst/>
              <a:ahLst/>
              <a:cxnLst/>
              <a:rect l="l" t="t" r="r" b="b"/>
              <a:pathLst>
                <a:path w="322671" h="505051" extrusionOk="0">
                  <a:moveTo>
                    <a:pt x="313553" y="504350"/>
                  </a:moveTo>
                  <a:lnTo>
                    <a:pt x="313553" y="10522"/>
                  </a:lnTo>
                  <a:lnTo>
                    <a:pt x="10522" y="347223"/>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 name="TextBox 1">
            <a:extLst>
              <a:ext uri="{FF2B5EF4-FFF2-40B4-BE49-F238E27FC236}">
                <a16:creationId xmlns="" xmlns:a16="http://schemas.microsoft.com/office/drawing/2014/main" id="{79EC8085-133A-499C-8E5D-85334C6E5DD0}"/>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CC BY 4.0</a:t>
            </a:r>
          </a:p>
        </p:txBody>
      </p:sp>
    </p:spTree>
    <p:custDataLst>
      <p:tags r:id="rId1"/>
    </p:custData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Shape 2868"/>
        <p:cNvGrpSpPr/>
        <p:nvPr/>
      </p:nvGrpSpPr>
      <p:grpSpPr>
        <a:xfrm>
          <a:off x="0" y="0"/>
          <a:ext cx="0" cy="0"/>
          <a:chOff x="0" y="0"/>
          <a:chExt cx="0" cy="0"/>
        </a:xfrm>
      </p:grpSpPr>
      <p:sp>
        <p:nvSpPr>
          <p:cNvPr id="2869" name="Google Shape;2869;p110"/>
          <p:cNvSpPr txBox="1"/>
          <p:nvPr/>
        </p:nvSpPr>
        <p:spPr>
          <a:xfrm>
            <a:off x="890742" y="3892951"/>
            <a:ext cx="1647600" cy="51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4"/>
              </a:buClr>
              <a:buSzPts val="1200"/>
              <a:buFont typeface="Arial"/>
              <a:buNone/>
            </a:pPr>
            <a:r>
              <a:rPr lang="es-AR" sz="1200" b="1" i="0" u="none" strike="noStrike" cap="none">
                <a:solidFill>
                  <a:schemeClr val="accent4"/>
                </a:solidFill>
                <a:latin typeface="Google Sans"/>
                <a:ea typeface="Google Sans"/>
                <a:cs typeface="Google Sans"/>
                <a:sym typeface="Google Sans"/>
              </a:rPr>
              <a:t>LECCIÓN 2</a:t>
            </a:r>
          </a:p>
        </p:txBody>
      </p:sp>
      <p:sp>
        <p:nvSpPr>
          <p:cNvPr id="2870" name="Google Shape;2870;p110"/>
          <p:cNvSpPr txBox="1"/>
          <p:nvPr/>
        </p:nvSpPr>
        <p:spPr>
          <a:xfrm>
            <a:off x="3359631" y="3892951"/>
            <a:ext cx="1647600" cy="51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4"/>
              </a:buClr>
              <a:buSzPts val="1200"/>
              <a:buFont typeface="Arial"/>
              <a:buNone/>
            </a:pPr>
            <a:r>
              <a:rPr lang="es-AR" sz="1200" b="1" i="0" u="none" strike="noStrike" cap="none">
                <a:solidFill>
                  <a:schemeClr val="accent4"/>
                </a:solidFill>
                <a:latin typeface="Google Sans"/>
                <a:ea typeface="Google Sans"/>
                <a:cs typeface="Google Sans"/>
                <a:sym typeface="Google Sans"/>
              </a:rPr>
              <a:t>ACTIVIDAD 1.</a:t>
            </a:r>
          </a:p>
        </p:txBody>
      </p:sp>
      <p:sp>
        <p:nvSpPr>
          <p:cNvPr id="2871" name="Google Shape;2871;p110"/>
          <p:cNvSpPr txBox="1"/>
          <p:nvPr/>
        </p:nvSpPr>
        <p:spPr>
          <a:xfrm>
            <a:off x="890741" y="4103929"/>
            <a:ext cx="220590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Arial"/>
              <a:buNone/>
            </a:pPr>
            <a:r>
              <a:rPr lang="es-AR" sz="1600" i="0" u="none" strike="noStrike" cap="none" dirty="0">
                <a:solidFill>
                  <a:schemeClr val="accent5"/>
                </a:solidFill>
                <a:latin typeface="Google Sans"/>
                <a:ea typeface="Google Sans"/>
                <a:cs typeface="Google Sans"/>
                <a:sym typeface="Google Sans"/>
              </a:rPr>
              <a:t>No </a:t>
            </a:r>
            <a:r>
              <a:rPr lang="es-AR" sz="1600" i="0" u="none" strike="noStrike" cap="none" dirty="0" smtClean="0">
                <a:solidFill>
                  <a:schemeClr val="accent5"/>
                </a:solidFill>
                <a:latin typeface="Google Sans"/>
                <a:ea typeface="Google Sans"/>
                <a:cs typeface="Google Sans"/>
                <a:sym typeface="Google Sans"/>
              </a:rPr>
              <a:t>caigas, </a:t>
            </a:r>
            <a:r>
              <a:rPr lang="es-AR" sz="1600" i="0" u="none" strike="noStrike" cap="none" dirty="0">
                <a:solidFill>
                  <a:schemeClr val="accent5"/>
                </a:solidFill>
                <a:latin typeface="Google Sans"/>
                <a:ea typeface="Google Sans"/>
                <a:cs typeface="Google Sans"/>
                <a:sym typeface="Google Sans"/>
              </a:rPr>
              <a:t>porque es falso</a:t>
            </a:r>
          </a:p>
        </p:txBody>
      </p:sp>
      <p:sp>
        <p:nvSpPr>
          <p:cNvPr id="2872" name="Google Shape;2872;p110"/>
          <p:cNvSpPr txBox="1"/>
          <p:nvPr/>
        </p:nvSpPr>
        <p:spPr>
          <a:xfrm>
            <a:off x="3359630" y="4103929"/>
            <a:ext cx="316140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100"/>
              <a:buFont typeface="Arial"/>
              <a:buNone/>
            </a:pPr>
            <a:r>
              <a:rPr lang="es-AR" sz="1600" dirty="0">
                <a:solidFill>
                  <a:schemeClr val="accent5"/>
                </a:solidFill>
                <a:latin typeface="Google Sans"/>
                <a:ea typeface="Google Sans"/>
                <a:cs typeface="Google Sans"/>
                <a:sym typeface="Google Sans"/>
              </a:rPr>
              <a:t>¡No muerdas el anzuelo del </a:t>
            </a:r>
            <a:r>
              <a:rPr lang="es-AR" sz="1600" dirty="0" err="1">
                <a:solidFill>
                  <a:schemeClr val="accent5"/>
                </a:solidFill>
                <a:latin typeface="Google Sans"/>
                <a:ea typeface="Google Sans"/>
                <a:cs typeface="Google Sans"/>
                <a:sym typeface="Google Sans"/>
              </a:rPr>
              <a:t>p</a:t>
            </a:r>
            <a:r>
              <a:rPr lang="es-AR" sz="1600" i="0" u="none" strike="noStrike" cap="none" dirty="0" err="1">
                <a:solidFill>
                  <a:schemeClr val="accent5"/>
                </a:solidFill>
                <a:latin typeface="Google Sans"/>
                <a:ea typeface="Google Sans"/>
                <a:cs typeface="Google Sans"/>
                <a:sym typeface="Google Sans"/>
              </a:rPr>
              <a:t>hishing</a:t>
            </a:r>
            <a:r>
              <a:rPr lang="es-AR" sz="1600" i="0" u="none" strike="noStrike" cap="none" dirty="0">
                <a:solidFill>
                  <a:schemeClr val="accent5"/>
                </a:solidFill>
                <a:latin typeface="Google Sans"/>
                <a:ea typeface="Google Sans"/>
                <a:cs typeface="Google Sans"/>
                <a:sym typeface="Google Sans"/>
              </a:rPr>
              <a:t>!</a:t>
            </a:r>
          </a:p>
        </p:txBody>
      </p:sp>
      <p:grpSp>
        <p:nvGrpSpPr>
          <p:cNvPr id="2873" name="Google Shape;2873;p110"/>
          <p:cNvGrpSpPr/>
          <p:nvPr/>
        </p:nvGrpSpPr>
        <p:grpSpPr>
          <a:xfrm>
            <a:off x="538594" y="1410763"/>
            <a:ext cx="3035231" cy="1727598"/>
            <a:chOff x="538042" y="1229550"/>
            <a:chExt cx="3353476" cy="1908737"/>
          </a:xfrm>
        </p:grpSpPr>
        <p:sp>
          <p:nvSpPr>
            <p:cNvPr id="2874" name="Google Shape;2874;p110"/>
            <p:cNvSpPr/>
            <p:nvPr/>
          </p:nvSpPr>
          <p:spPr>
            <a:xfrm>
              <a:off x="582378" y="1229550"/>
              <a:ext cx="405138" cy="535088"/>
            </a:xfrm>
            <a:custGeom>
              <a:avLst/>
              <a:gdLst/>
              <a:ahLst/>
              <a:cxnLst/>
              <a:rect l="l" t="t" r="r" b="b"/>
              <a:pathLst>
                <a:path w="405138" h="535088" extrusionOk="0">
                  <a:moveTo>
                    <a:pt x="5733" y="5733"/>
                  </a:moveTo>
                  <a:lnTo>
                    <a:pt x="219004" y="5733"/>
                  </a:lnTo>
                  <a:cubicBezTo>
                    <a:pt x="242701" y="5733"/>
                    <a:pt x="264104" y="9555"/>
                    <a:pt x="284744" y="16435"/>
                  </a:cubicBezTo>
                  <a:cubicBezTo>
                    <a:pt x="305383" y="24079"/>
                    <a:pt x="322200" y="33252"/>
                    <a:pt x="337488" y="45483"/>
                  </a:cubicBezTo>
                  <a:cubicBezTo>
                    <a:pt x="352012" y="57713"/>
                    <a:pt x="363478" y="72237"/>
                    <a:pt x="371887" y="88290"/>
                  </a:cubicBezTo>
                  <a:cubicBezTo>
                    <a:pt x="380295" y="104342"/>
                    <a:pt x="384117" y="121924"/>
                    <a:pt x="384117" y="139505"/>
                  </a:cubicBezTo>
                  <a:cubicBezTo>
                    <a:pt x="384117" y="168553"/>
                    <a:pt x="377237" y="192250"/>
                    <a:pt x="363478" y="211360"/>
                  </a:cubicBezTo>
                  <a:cubicBezTo>
                    <a:pt x="349719" y="230470"/>
                    <a:pt x="332901" y="244230"/>
                    <a:pt x="313791" y="254167"/>
                  </a:cubicBezTo>
                  <a:lnTo>
                    <a:pt x="313791" y="261811"/>
                  </a:lnTo>
                  <a:cubicBezTo>
                    <a:pt x="341310" y="271748"/>
                    <a:pt x="363478" y="287801"/>
                    <a:pt x="379531" y="308440"/>
                  </a:cubicBezTo>
                  <a:cubicBezTo>
                    <a:pt x="395583" y="329079"/>
                    <a:pt x="403227" y="355069"/>
                    <a:pt x="403227" y="386410"/>
                  </a:cubicBezTo>
                  <a:cubicBezTo>
                    <a:pt x="403227" y="408578"/>
                    <a:pt x="398641" y="429217"/>
                    <a:pt x="389468" y="446799"/>
                  </a:cubicBezTo>
                  <a:cubicBezTo>
                    <a:pt x="380295" y="464380"/>
                    <a:pt x="368064" y="479669"/>
                    <a:pt x="352012" y="491899"/>
                  </a:cubicBezTo>
                  <a:cubicBezTo>
                    <a:pt x="335959" y="504130"/>
                    <a:pt x="317613" y="514067"/>
                    <a:pt x="295445" y="520182"/>
                  </a:cubicBezTo>
                  <a:cubicBezTo>
                    <a:pt x="274042" y="527062"/>
                    <a:pt x="250345" y="530120"/>
                    <a:pt x="224355" y="530120"/>
                  </a:cubicBezTo>
                  <a:lnTo>
                    <a:pt x="5733" y="530120"/>
                  </a:lnTo>
                  <a:lnTo>
                    <a:pt x="5733" y="5733"/>
                  </a:lnTo>
                  <a:close/>
                  <a:moveTo>
                    <a:pt x="207538" y="213653"/>
                  </a:moveTo>
                  <a:cubicBezTo>
                    <a:pt x="228177" y="213653"/>
                    <a:pt x="244230" y="209067"/>
                    <a:pt x="254931" y="199894"/>
                  </a:cubicBezTo>
                  <a:cubicBezTo>
                    <a:pt x="266398" y="190721"/>
                    <a:pt x="271749" y="177726"/>
                    <a:pt x="271749" y="160144"/>
                  </a:cubicBezTo>
                  <a:cubicBezTo>
                    <a:pt x="271749" y="143327"/>
                    <a:pt x="266398" y="129568"/>
                    <a:pt x="254931" y="120395"/>
                  </a:cubicBezTo>
                  <a:cubicBezTo>
                    <a:pt x="243465" y="111222"/>
                    <a:pt x="228941" y="106635"/>
                    <a:pt x="210596" y="106635"/>
                  </a:cubicBezTo>
                  <a:lnTo>
                    <a:pt x="119631" y="106635"/>
                  </a:lnTo>
                  <a:lnTo>
                    <a:pt x="119631" y="213653"/>
                  </a:lnTo>
                  <a:lnTo>
                    <a:pt x="207538" y="213653"/>
                  </a:lnTo>
                  <a:close/>
                  <a:moveTo>
                    <a:pt x="217475" y="428453"/>
                  </a:moveTo>
                  <a:cubicBezTo>
                    <a:pt x="264869" y="428453"/>
                    <a:pt x="288566" y="408578"/>
                    <a:pt x="288566" y="369593"/>
                  </a:cubicBezTo>
                  <a:cubicBezTo>
                    <a:pt x="288566" y="330608"/>
                    <a:pt x="264104" y="310734"/>
                    <a:pt x="214418" y="310734"/>
                  </a:cubicBezTo>
                  <a:lnTo>
                    <a:pt x="119631" y="310734"/>
                  </a:lnTo>
                  <a:lnTo>
                    <a:pt x="119631" y="427689"/>
                  </a:lnTo>
                  <a:lnTo>
                    <a:pt x="217475" y="427689"/>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75" name="Google Shape;2875;p110"/>
            <p:cNvSpPr/>
            <p:nvPr/>
          </p:nvSpPr>
          <p:spPr>
            <a:xfrm>
              <a:off x="1001276" y="1384726"/>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7613" y="43189"/>
                    <a:pt x="332902"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1" y="274042"/>
                  </a:cubicBezTo>
                  <a:cubicBezTo>
                    <a:pt x="162438" y="284744"/>
                    <a:pt x="180783" y="290094"/>
                    <a:pt x="201423" y="290094"/>
                  </a:cubicBezTo>
                  <a:cubicBezTo>
                    <a:pt x="222062" y="290094"/>
                    <a:pt x="238879" y="285508"/>
                    <a:pt x="252638" y="277099"/>
                  </a:cubicBezTo>
                  <a:cubicBezTo>
                    <a:pt x="266398" y="267926"/>
                    <a:pt x="276335" y="257225"/>
                    <a:pt x="284744" y="243465"/>
                  </a:cubicBezTo>
                  <a:lnTo>
                    <a:pt x="374180" y="288566"/>
                  </a:lnTo>
                  <a:close/>
                  <a:moveTo>
                    <a:pt x="276335" y="147914"/>
                  </a:moveTo>
                  <a:cubicBezTo>
                    <a:pt x="275571" y="141798"/>
                    <a:pt x="273277" y="135683"/>
                    <a:pt x="269455" y="128803"/>
                  </a:cubicBezTo>
                  <a:cubicBezTo>
                    <a:pt x="265633" y="121924"/>
                    <a:pt x="260282" y="115808"/>
                    <a:pt x="254167" y="110458"/>
                  </a:cubicBezTo>
                  <a:cubicBezTo>
                    <a:pt x="247287" y="105107"/>
                    <a:pt x="239643" y="100520"/>
                    <a:pt x="229706" y="96698"/>
                  </a:cubicBezTo>
                  <a:cubicBezTo>
                    <a:pt x="220533" y="92876"/>
                    <a:pt x="209831" y="91347"/>
                    <a:pt x="197601" y="91347"/>
                  </a:cubicBezTo>
                  <a:cubicBezTo>
                    <a:pt x="180783" y="91347"/>
                    <a:pt x="164731" y="95934"/>
                    <a:pt x="150207" y="105871"/>
                  </a:cubicBezTo>
                  <a:cubicBezTo>
                    <a:pt x="135683" y="115808"/>
                    <a:pt x="124981" y="129568"/>
                    <a:pt x="118102" y="148678"/>
                  </a:cubicBezTo>
                  <a:lnTo>
                    <a:pt x="276335"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76" name="Google Shape;2876;p110"/>
            <p:cNvSpPr/>
            <p:nvPr/>
          </p:nvSpPr>
          <p:spPr>
            <a:xfrm>
              <a:off x="582378" y="1911405"/>
              <a:ext cx="122305" cy="535088"/>
            </a:xfrm>
            <a:custGeom>
              <a:avLst/>
              <a:gdLst/>
              <a:ahLst/>
              <a:cxnLst/>
              <a:rect l="l" t="t" r="r" b="b"/>
              <a:pathLst>
                <a:path w="122305" h="535088" extrusionOk="0">
                  <a:moveTo>
                    <a:pt x="5733" y="5733"/>
                  </a:moveTo>
                  <a:lnTo>
                    <a:pt x="120395" y="5733"/>
                  </a:lnTo>
                  <a:lnTo>
                    <a:pt x="120395" y="530884"/>
                  </a:lnTo>
                  <a:lnTo>
                    <a:pt x="5733" y="530884"/>
                  </a:lnTo>
                  <a:lnTo>
                    <a:pt x="5733" y="5733"/>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77" name="Google Shape;2877;p110"/>
            <p:cNvSpPr/>
            <p:nvPr/>
          </p:nvSpPr>
          <p:spPr>
            <a:xfrm>
              <a:off x="739082" y="2065052"/>
              <a:ext cx="359273" cy="382206"/>
            </a:xfrm>
            <a:custGeom>
              <a:avLst/>
              <a:gdLst/>
              <a:ahLst/>
              <a:cxnLst/>
              <a:rect l="l" t="t" r="r" b="b"/>
              <a:pathLst>
                <a:path w="359273" h="382206" extrusionOk="0">
                  <a:moveTo>
                    <a:pt x="108164" y="63064"/>
                  </a:moveTo>
                  <a:lnTo>
                    <a:pt x="115808" y="63064"/>
                  </a:lnTo>
                  <a:cubicBezTo>
                    <a:pt x="140270" y="24843"/>
                    <a:pt x="176961" y="5733"/>
                    <a:pt x="225884" y="5733"/>
                  </a:cubicBezTo>
                  <a:cubicBezTo>
                    <a:pt x="270984" y="5733"/>
                    <a:pt x="304618" y="20257"/>
                    <a:pt x="326022" y="49305"/>
                  </a:cubicBezTo>
                  <a:cubicBezTo>
                    <a:pt x="348190" y="78352"/>
                    <a:pt x="358892" y="115808"/>
                    <a:pt x="358892" y="163202"/>
                  </a:cubicBezTo>
                  <a:lnTo>
                    <a:pt x="358892" y="377237"/>
                  </a:lnTo>
                  <a:lnTo>
                    <a:pt x="248816" y="377237"/>
                  </a:lnTo>
                  <a:lnTo>
                    <a:pt x="248816" y="175433"/>
                  </a:lnTo>
                  <a:cubicBezTo>
                    <a:pt x="248816" y="155558"/>
                    <a:pt x="244230" y="139505"/>
                    <a:pt x="235057" y="127275"/>
                  </a:cubicBezTo>
                  <a:cubicBezTo>
                    <a:pt x="225884" y="115044"/>
                    <a:pt x="211360" y="108929"/>
                    <a:pt x="191485" y="108929"/>
                  </a:cubicBezTo>
                  <a:cubicBezTo>
                    <a:pt x="166260" y="108929"/>
                    <a:pt x="147914" y="118102"/>
                    <a:pt x="134919" y="137212"/>
                  </a:cubicBezTo>
                  <a:cubicBezTo>
                    <a:pt x="121924" y="156322"/>
                    <a:pt x="115808" y="181548"/>
                    <a:pt x="115808" y="212124"/>
                  </a:cubicBezTo>
                  <a:lnTo>
                    <a:pt x="115808" y="377237"/>
                  </a:lnTo>
                  <a:lnTo>
                    <a:pt x="5733" y="377237"/>
                  </a:lnTo>
                  <a:lnTo>
                    <a:pt x="5733" y="17964"/>
                  </a:lnTo>
                  <a:lnTo>
                    <a:pt x="108164" y="17964"/>
                  </a:lnTo>
                  <a:lnTo>
                    <a:pt x="108164" y="63064"/>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78" name="Google Shape;2878;p110"/>
            <p:cNvSpPr/>
            <p:nvPr/>
          </p:nvSpPr>
          <p:spPr>
            <a:xfrm>
              <a:off x="1111351" y="1967208"/>
              <a:ext cx="290476" cy="489223"/>
            </a:xfrm>
            <a:custGeom>
              <a:avLst/>
              <a:gdLst/>
              <a:ahLst/>
              <a:cxnLst/>
              <a:rect l="l" t="t" r="r" b="b"/>
              <a:pathLst>
                <a:path w="290476" h="489223" extrusionOk="0">
                  <a:moveTo>
                    <a:pt x="69179" y="208302"/>
                  </a:moveTo>
                  <a:lnTo>
                    <a:pt x="5733" y="208302"/>
                  </a:lnTo>
                  <a:lnTo>
                    <a:pt x="5733" y="115808"/>
                  </a:lnTo>
                  <a:lnTo>
                    <a:pt x="68415" y="115808"/>
                  </a:lnTo>
                  <a:lnTo>
                    <a:pt x="68415" y="5733"/>
                  </a:lnTo>
                  <a:lnTo>
                    <a:pt x="178490" y="5733"/>
                  </a:lnTo>
                  <a:lnTo>
                    <a:pt x="178490" y="115808"/>
                  </a:lnTo>
                  <a:lnTo>
                    <a:pt x="267162" y="115808"/>
                  </a:lnTo>
                  <a:lnTo>
                    <a:pt x="267162" y="208302"/>
                  </a:lnTo>
                  <a:lnTo>
                    <a:pt x="179255" y="208302"/>
                  </a:lnTo>
                  <a:lnTo>
                    <a:pt x="179255" y="333666"/>
                  </a:lnTo>
                  <a:cubicBezTo>
                    <a:pt x="179255" y="342074"/>
                    <a:pt x="180019" y="348954"/>
                    <a:pt x="182312" y="355834"/>
                  </a:cubicBezTo>
                  <a:cubicBezTo>
                    <a:pt x="184606" y="362714"/>
                    <a:pt x="187663" y="368064"/>
                    <a:pt x="192250" y="372651"/>
                  </a:cubicBezTo>
                  <a:cubicBezTo>
                    <a:pt x="199894" y="379531"/>
                    <a:pt x="209067" y="382588"/>
                    <a:pt x="220533" y="382588"/>
                  </a:cubicBezTo>
                  <a:cubicBezTo>
                    <a:pt x="228177" y="382588"/>
                    <a:pt x="235057" y="381824"/>
                    <a:pt x="240408" y="379531"/>
                  </a:cubicBezTo>
                  <a:cubicBezTo>
                    <a:pt x="245759" y="377237"/>
                    <a:pt x="250345" y="374944"/>
                    <a:pt x="254167" y="371886"/>
                  </a:cubicBezTo>
                  <a:lnTo>
                    <a:pt x="284744" y="467438"/>
                  </a:lnTo>
                  <a:cubicBezTo>
                    <a:pt x="271749" y="473553"/>
                    <a:pt x="257989" y="478140"/>
                    <a:pt x="243465" y="481197"/>
                  </a:cubicBezTo>
                  <a:cubicBezTo>
                    <a:pt x="228941" y="484255"/>
                    <a:pt x="212889" y="486548"/>
                    <a:pt x="196836" y="486548"/>
                  </a:cubicBezTo>
                  <a:cubicBezTo>
                    <a:pt x="157851" y="486548"/>
                    <a:pt x="128039" y="475082"/>
                    <a:pt x="105107" y="452150"/>
                  </a:cubicBezTo>
                  <a:cubicBezTo>
                    <a:pt x="93640" y="439919"/>
                    <a:pt x="84468" y="425395"/>
                    <a:pt x="78352" y="407814"/>
                  </a:cubicBezTo>
                  <a:cubicBezTo>
                    <a:pt x="72237" y="390232"/>
                    <a:pt x="69179" y="370358"/>
                    <a:pt x="69179" y="348954"/>
                  </a:cubicBezTo>
                  <a:lnTo>
                    <a:pt x="69179" y="208302"/>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79" name="Google Shape;2879;p110"/>
            <p:cNvSpPr/>
            <p:nvPr/>
          </p:nvSpPr>
          <p:spPr>
            <a:xfrm>
              <a:off x="1388833" y="2066581"/>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0" y="5733"/>
                  </a:cubicBezTo>
                  <a:cubicBezTo>
                    <a:pt x="227413" y="5733"/>
                    <a:pt x="253403" y="10320"/>
                    <a:pt x="276335" y="20257"/>
                  </a:cubicBezTo>
                  <a:cubicBezTo>
                    <a:pt x="299267" y="30194"/>
                    <a:pt x="318378" y="43189"/>
                    <a:pt x="332902"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1" y="274042"/>
                  </a:cubicBezTo>
                  <a:cubicBezTo>
                    <a:pt x="162438" y="284744"/>
                    <a:pt x="180783" y="290094"/>
                    <a:pt x="201423" y="290094"/>
                  </a:cubicBezTo>
                  <a:cubicBezTo>
                    <a:pt x="222062" y="290094"/>
                    <a:pt x="238879" y="285508"/>
                    <a:pt x="252638" y="277099"/>
                  </a:cubicBezTo>
                  <a:cubicBezTo>
                    <a:pt x="266398" y="267926"/>
                    <a:pt x="276335" y="257225"/>
                    <a:pt x="284744" y="243465"/>
                  </a:cubicBezTo>
                  <a:lnTo>
                    <a:pt x="374180" y="288566"/>
                  </a:lnTo>
                  <a:close/>
                  <a:moveTo>
                    <a:pt x="277099" y="147914"/>
                  </a:moveTo>
                  <a:cubicBezTo>
                    <a:pt x="276335" y="141798"/>
                    <a:pt x="274042" y="135683"/>
                    <a:pt x="270220" y="128803"/>
                  </a:cubicBezTo>
                  <a:cubicBezTo>
                    <a:pt x="266398" y="121924"/>
                    <a:pt x="261811" y="115808"/>
                    <a:pt x="254931" y="110458"/>
                  </a:cubicBezTo>
                  <a:cubicBezTo>
                    <a:pt x="248052" y="105107"/>
                    <a:pt x="240408" y="100520"/>
                    <a:pt x="230470" y="96698"/>
                  </a:cubicBezTo>
                  <a:cubicBezTo>
                    <a:pt x="221297" y="92876"/>
                    <a:pt x="210596" y="91347"/>
                    <a:pt x="198365" y="91347"/>
                  </a:cubicBezTo>
                  <a:cubicBezTo>
                    <a:pt x="181548" y="91347"/>
                    <a:pt x="165495" y="95934"/>
                    <a:pt x="150971" y="105871"/>
                  </a:cubicBezTo>
                  <a:cubicBezTo>
                    <a:pt x="136448" y="115808"/>
                    <a:pt x="125746" y="129568"/>
                    <a:pt x="118866" y="148678"/>
                  </a:cubicBezTo>
                  <a:lnTo>
                    <a:pt x="277099"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80" name="Google Shape;2880;p110"/>
            <p:cNvSpPr/>
            <p:nvPr/>
          </p:nvSpPr>
          <p:spPr>
            <a:xfrm>
              <a:off x="1803144" y="2066581"/>
              <a:ext cx="259900" cy="374561"/>
            </a:xfrm>
            <a:custGeom>
              <a:avLst/>
              <a:gdLst/>
              <a:ahLst/>
              <a:cxnLst/>
              <a:rect l="l" t="t" r="r" b="b"/>
              <a:pathLst>
                <a:path w="259900" h="374561" extrusionOk="0">
                  <a:moveTo>
                    <a:pt x="5733" y="16435"/>
                  </a:moveTo>
                  <a:lnTo>
                    <a:pt x="108164" y="16435"/>
                  </a:lnTo>
                  <a:lnTo>
                    <a:pt x="108164" y="61535"/>
                  </a:lnTo>
                  <a:lnTo>
                    <a:pt x="115808" y="61535"/>
                  </a:lnTo>
                  <a:cubicBezTo>
                    <a:pt x="125746" y="46247"/>
                    <a:pt x="139505" y="32488"/>
                    <a:pt x="157851" y="21786"/>
                  </a:cubicBezTo>
                  <a:cubicBezTo>
                    <a:pt x="176197" y="11084"/>
                    <a:pt x="196072" y="5733"/>
                    <a:pt x="218240" y="5733"/>
                  </a:cubicBezTo>
                  <a:cubicBezTo>
                    <a:pt x="227413" y="5733"/>
                    <a:pt x="235057" y="5733"/>
                    <a:pt x="240408" y="6497"/>
                  </a:cubicBezTo>
                  <a:cubicBezTo>
                    <a:pt x="245758" y="7262"/>
                    <a:pt x="251109" y="8791"/>
                    <a:pt x="256460" y="11084"/>
                  </a:cubicBezTo>
                  <a:lnTo>
                    <a:pt x="256460" y="117337"/>
                  </a:lnTo>
                  <a:cubicBezTo>
                    <a:pt x="250345" y="114280"/>
                    <a:pt x="244230" y="111986"/>
                    <a:pt x="236586" y="109693"/>
                  </a:cubicBezTo>
                  <a:cubicBezTo>
                    <a:pt x="228941" y="107400"/>
                    <a:pt x="219768" y="106635"/>
                    <a:pt x="209067" y="106635"/>
                  </a:cubicBezTo>
                  <a:cubicBezTo>
                    <a:pt x="180019" y="106635"/>
                    <a:pt x="157087" y="115808"/>
                    <a:pt x="141034" y="134154"/>
                  </a:cubicBezTo>
                  <a:cubicBezTo>
                    <a:pt x="124981" y="152500"/>
                    <a:pt x="116573" y="177726"/>
                    <a:pt x="116573" y="209831"/>
                  </a:cubicBezTo>
                  <a:lnTo>
                    <a:pt x="116573" y="374944"/>
                  </a:lnTo>
                  <a:lnTo>
                    <a:pt x="6498" y="374944"/>
                  </a:lnTo>
                  <a:lnTo>
                    <a:pt x="6498" y="16435"/>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81" name="Google Shape;2881;p110"/>
            <p:cNvSpPr/>
            <p:nvPr/>
          </p:nvSpPr>
          <p:spPr>
            <a:xfrm>
              <a:off x="2089799" y="2065052"/>
              <a:ext cx="359273" cy="382206"/>
            </a:xfrm>
            <a:custGeom>
              <a:avLst/>
              <a:gdLst/>
              <a:ahLst/>
              <a:cxnLst/>
              <a:rect l="l" t="t" r="r" b="b"/>
              <a:pathLst>
                <a:path w="359273" h="382206" extrusionOk="0">
                  <a:moveTo>
                    <a:pt x="108164" y="63064"/>
                  </a:moveTo>
                  <a:lnTo>
                    <a:pt x="115808" y="63064"/>
                  </a:lnTo>
                  <a:cubicBezTo>
                    <a:pt x="140270" y="24843"/>
                    <a:pt x="176961" y="5733"/>
                    <a:pt x="225884" y="5733"/>
                  </a:cubicBezTo>
                  <a:cubicBezTo>
                    <a:pt x="270984" y="5733"/>
                    <a:pt x="304618" y="20257"/>
                    <a:pt x="326022" y="49305"/>
                  </a:cubicBezTo>
                  <a:cubicBezTo>
                    <a:pt x="348190" y="78352"/>
                    <a:pt x="358891" y="115808"/>
                    <a:pt x="358891" y="163202"/>
                  </a:cubicBezTo>
                  <a:lnTo>
                    <a:pt x="358891" y="377237"/>
                  </a:lnTo>
                  <a:lnTo>
                    <a:pt x="248816" y="377237"/>
                  </a:lnTo>
                  <a:lnTo>
                    <a:pt x="248816" y="175433"/>
                  </a:lnTo>
                  <a:cubicBezTo>
                    <a:pt x="248816" y="155558"/>
                    <a:pt x="244230" y="139505"/>
                    <a:pt x="235057" y="127275"/>
                  </a:cubicBezTo>
                  <a:cubicBezTo>
                    <a:pt x="225884" y="115044"/>
                    <a:pt x="211360" y="108929"/>
                    <a:pt x="191485" y="108929"/>
                  </a:cubicBezTo>
                  <a:cubicBezTo>
                    <a:pt x="166260" y="108929"/>
                    <a:pt x="147914" y="118102"/>
                    <a:pt x="134919" y="137212"/>
                  </a:cubicBezTo>
                  <a:cubicBezTo>
                    <a:pt x="121924" y="156322"/>
                    <a:pt x="115808" y="181548"/>
                    <a:pt x="115808" y="212124"/>
                  </a:cubicBezTo>
                  <a:lnTo>
                    <a:pt x="115808" y="377237"/>
                  </a:lnTo>
                  <a:lnTo>
                    <a:pt x="5733" y="377237"/>
                  </a:lnTo>
                  <a:lnTo>
                    <a:pt x="5733" y="17964"/>
                  </a:lnTo>
                  <a:lnTo>
                    <a:pt x="108164" y="17964"/>
                  </a:lnTo>
                  <a:lnTo>
                    <a:pt x="108164" y="63064"/>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82" name="Google Shape;2882;p110"/>
            <p:cNvSpPr/>
            <p:nvPr/>
          </p:nvSpPr>
          <p:spPr>
            <a:xfrm>
              <a:off x="2479649" y="2066581"/>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7613" y="43189"/>
                    <a:pt x="332901"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0" y="274042"/>
                  </a:cubicBezTo>
                  <a:cubicBezTo>
                    <a:pt x="162438" y="284744"/>
                    <a:pt x="180783" y="290094"/>
                    <a:pt x="201423" y="290094"/>
                  </a:cubicBezTo>
                  <a:cubicBezTo>
                    <a:pt x="222062" y="290094"/>
                    <a:pt x="238879" y="285508"/>
                    <a:pt x="252638" y="277099"/>
                  </a:cubicBezTo>
                  <a:cubicBezTo>
                    <a:pt x="266398" y="268691"/>
                    <a:pt x="276335" y="257225"/>
                    <a:pt x="284744" y="243465"/>
                  </a:cubicBezTo>
                  <a:lnTo>
                    <a:pt x="374180" y="288566"/>
                  </a:lnTo>
                  <a:close/>
                  <a:moveTo>
                    <a:pt x="276335" y="147914"/>
                  </a:moveTo>
                  <a:cubicBezTo>
                    <a:pt x="275570" y="141798"/>
                    <a:pt x="273277" y="135683"/>
                    <a:pt x="269455" y="128803"/>
                  </a:cubicBezTo>
                  <a:cubicBezTo>
                    <a:pt x="265633" y="121924"/>
                    <a:pt x="260282" y="115808"/>
                    <a:pt x="254167" y="110458"/>
                  </a:cubicBezTo>
                  <a:cubicBezTo>
                    <a:pt x="247287" y="105107"/>
                    <a:pt x="239643" y="100520"/>
                    <a:pt x="229706" y="96698"/>
                  </a:cubicBezTo>
                  <a:cubicBezTo>
                    <a:pt x="219768" y="92876"/>
                    <a:pt x="209831" y="91347"/>
                    <a:pt x="197601" y="91347"/>
                  </a:cubicBezTo>
                  <a:cubicBezTo>
                    <a:pt x="180783" y="91347"/>
                    <a:pt x="164731" y="95934"/>
                    <a:pt x="150207" y="105871"/>
                  </a:cubicBezTo>
                  <a:cubicBezTo>
                    <a:pt x="135683" y="115808"/>
                    <a:pt x="124981" y="129568"/>
                    <a:pt x="118102" y="148678"/>
                  </a:cubicBezTo>
                  <a:lnTo>
                    <a:pt x="276335"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83" name="Google Shape;2883;p110"/>
            <p:cNvSpPr/>
            <p:nvPr/>
          </p:nvSpPr>
          <p:spPr>
            <a:xfrm>
              <a:off x="2855740" y="1967208"/>
              <a:ext cx="282832" cy="489223"/>
            </a:xfrm>
            <a:custGeom>
              <a:avLst/>
              <a:gdLst/>
              <a:ahLst/>
              <a:cxnLst/>
              <a:rect l="l" t="t" r="r" b="b"/>
              <a:pathLst>
                <a:path w="282832" h="489223" extrusionOk="0">
                  <a:moveTo>
                    <a:pt x="68415" y="208302"/>
                  </a:moveTo>
                  <a:lnTo>
                    <a:pt x="5733" y="208302"/>
                  </a:lnTo>
                  <a:lnTo>
                    <a:pt x="5733" y="115808"/>
                  </a:lnTo>
                  <a:lnTo>
                    <a:pt x="68415" y="115808"/>
                  </a:lnTo>
                  <a:lnTo>
                    <a:pt x="68415" y="5733"/>
                  </a:lnTo>
                  <a:lnTo>
                    <a:pt x="178490" y="5733"/>
                  </a:lnTo>
                  <a:lnTo>
                    <a:pt x="178490" y="115808"/>
                  </a:lnTo>
                  <a:lnTo>
                    <a:pt x="267162" y="115808"/>
                  </a:lnTo>
                  <a:lnTo>
                    <a:pt x="267162" y="208302"/>
                  </a:lnTo>
                  <a:lnTo>
                    <a:pt x="178490" y="208302"/>
                  </a:lnTo>
                  <a:lnTo>
                    <a:pt x="178490" y="333666"/>
                  </a:lnTo>
                  <a:cubicBezTo>
                    <a:pt x="178490" y="342074"/>
                    <a:pt x="179255" y="348954"/>
                    <a:pt x="181548" y="355834"/>
                  </a:cubicBezTo>
                  <a:cubicBezTo>
                    <a:pt x="183841" y="362714"/>
                    <a:pt x="186899" y="368064"/>
                    <a:pt x="191485" y="372651"/>
                  </a:cubicBezTo>
                  <a:cubicBezTo>
                    <a:pt x="199129" y="379531"/>
                    <a:pt x="208302" y="382588"/>
                    <a:pt x="219768" y="382588"/>
                  </a:cubicBezTo>
                  <a:cubicBezTo>
                    <a:pt x="227413" y="382588"/>
                    <a:pt x="234292" y="381824"/>
                    <a:pt x="239643" y="379531"/>
                  </a:cubicBezTo>
                  <a:cubicBezTo>
                    <a:pt x="244994" y="377237"/>
                    <a:pt x="249581" y="374944"/>
                    <a:pt x="253403" y="371886"/>
                  </a:cubicBezTo>
                  <a:lnTo>
                    <a:pt x="283979" y="467438"/>
                  </a:lnTo>
                  <a:cubicBezTo>
                    <a:pt x="270984" y="473553"/>
                    <a:pt x="257225" y="478140"/>
                    <a:pt x="242701" y="481197"/>
                  </a:cubicBezTo>
                  <a:cubicBezTo>
                    <a:pt x="228177" y="484255"/>
                    <a:pt x="212124" y="486548"/>
                    <a:pt x="196072" y="486548"/>
                  </a:cubicBezTo>
                  <a:cubicBezTo>
                    <a:pt x="157087" y="486548"/>
                    <a:pt x="126510" y="475082"/>
                    <a:pt x="104342" y="452150"/>
                  </a:cubicBezTo>
                  <a:cubicBezTo>
                    <a:pt x="92876" y="439919"/>
                    <a:pt x="83703" y="425395"/>
                    <a:pt x="77588" y="407814"/>
                  </a:cubicBezTo>
                  <a:cubicBezTo>
                    <a:pt x="71472" y="390232"/>
                    <a:pt x="68415" y="370358"/>
                    <a:pt x="68415" y="348954"/>
                  </a:cubicBezTo>
                  <a:lnTo>
                    <a:pt x="68415" y="208302"/>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84" name="Google Shape;2884;p110"/>
            <p:cNvSpPr/>
            <p:nvPr/>
          </p:nvSpPr>
          <p:spPr>
            <a:xfrm>
              <a:off x="538042" y="2593261"/>
              <a:ext cx="535088" cy="535088"/>
            </a:xfrm>
            <a:custGeom>
              <a:avLst/>
              <a:gdLst/>
              <a:ahLst/>
              <a:cxnLst/>
              <a:rect l="l" t="t" r="r" b="b"/>
              <a:pathLst>
                <a:path w="535088" h="535088" extrusionOk="0">
                  <a:moveTo>
                    <a:pt x="202187" y="5733"/>
                  </a:moveTo>
                  <a:lnTo>
                    <a:pt x="334430" y="5733"/>
                  </a:lnTo>
                  <a:lnTo>
                    <a:pt x="530884" y="530884"/>
                  </a:lnTo>
                  <a:lnTo>
                    <a:pt x="404756" y="530884"/>
                  </a:lnTo>
                  <a:lnTo>
                    <a:pt x="364242" y="413929"/>
                  </a:lnTo>
                  <a:lnTo>
                    <a:pt x="172375" y="413929"/>
                  </a:lnTo>
                  <a:lnTo>
                    <a:pt x="131861" y="530884"/>
                  </a:lnTo>
                  <a:lnTo>
                    <a:pt x="5733" y="530884"/>
                  </a:lnTo>
                  <a:lnTo>
                    <a:pt x="202187" y="5733"/>
                  </a:lnTo>
                  <a:close/>
                  <a:moveTo>
                    <a:pt x="327551" y="309205"/>
                  </a:moveTo>
                  <a:lnTo>
                    <a:pt x="289330" y="199129"/>
                  </a:lnTo>
                  <a:lnTo>
                    <a:pt x="271749" y="134919"/>
                  </a:lnTo>
                  <a:lnTo>
                    <a:pt x="264104" y="134919"/>
                  </a:lnTo>
                  <a:lnTo>
                    <a:pt x="246523" y="199129"/>
                  </a:lnTo>
                  <a:lnTo>
                    <a:pt x="208302" y="309205"/>
                  </a:lnTo>
                  <a:lnTo>
                    <a:pt x="327551" y="309205"/>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85" name="Google Shape;2885;p110"/>
            <p:cNvSpPr/>
            <p:nvPr/>
          </p:nvSpPr>
          <p:spPr>
            <a:xfrm>
              <a:off x="994396" y="2759138"/>
              <a:ext cx="611529" cy="366917"/>
            </a:xfrm>
            <a:custGeom>
              <a:avLst/>
              <a:gdLst/>
              <a:ahLst/>
              <a:cxnLst/>
              <a:rect l="l" t="t" r="r" b="b"/>
              <a:pathLst>
                <a:path w="611529" h="366917" extrusionOk="0">
                  <a:moveTo>
                    <a:pt x="5733" y="5733"/>
                  </a:moveTo>
                  <a:lnTo>
                    <a:pt x="131861" y="5733"/>
                  </a:lnTo>
                  <a:lnTo>
                    <a:pt x="180783" y="208302"/>
                  </a:lnTo>
                  <a:lnTo>
                    <a:pt x="188428" y="208302"/>
                  </a:lnTo>
                  <a:lnTo>
                    <a:pt x="251874" y="5733"/>
                  </a:lnTo>
                  <a:lnTo>
                    <a:pt x="365007" y="5733"/>
                  </a:lnTo>
                  <a:lnTo>
                    <a:pt x="427689" y="208302"/>
                  </a:lnTo>
                  <a:lnTo>
                    <a:pt x="435333" y="208302"/>
                  </a:lnTo>
                  <a:lnTo>
                    <a:pt x="483491" y="5733"/>
                  </a:lnTo>
                  <a:lnTo>
                    <a:pt x="608090" y="5733"/>
                  </a:lnTo>
                  <a:lnTo>
                    <a:pt x="493428" y="365007"/>
                  </a:lnTo>
                  <a:lnTo>
                    <a:pt x="373415" y="365007"/>
                  </a:lnTo>
                  <a:lnTo>
                    <a:pt x="309969" y="162438"/>
                  </a:lnTo>
                  <a:lnTo>
                    <a:pt x="302325" y="162438"/>
                  </a:lnTo>
                  <a:lnTo>
                    <a:pt x="239643" y="365007"/>
                  </a:lnTo>
                  <a:lnTo>
                    <a:pt x="119630" y="365007"/>
                  </a:lnTo>
                  <a:lnTo>
                    <a:pt x="5733" y="5733"/>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86" name="Google Shape;2886;p110"/>
            <p:cNvSpPr/>
            <p:nvPr/>
          </p:nvSpPr>
          <p:spPr>
            <a:xfrm>
              <a:off x="1582993" y="2748437"/>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8378" y="43189"/>
                    <a:pt x="332902"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1" y="274042"/>
                  </a:cubicBezTo>
                  <a:cubicBezTo>
                    <a:pt x="162438" y="284744"/>
                    <a:pt x="180784" y="290094"/>
                    <a:pt x="201423" y="290094"/>
                  </a:cubicBezTo>
                  <a:cubicBezTo>
                    <a:pt x="222062" y="290094"/>
                    <a:pt x="238879" y="285508"/>
                    <a:pt x="252638" y="277099"/>
                  </a:cubicBezTo>
                  <a:cubicBezTo>
                    <a:pt x="266398" y="267926"/>
                    <a:pt x="276335" y="257225"/>
                    <a:pt x="284744" y="243465"/>
                  </a:cubicBezTo>
                  <a:lnTo>
                    <a:pt x="374180" y="288566"/>
                  </a:lnTo>
                  <a:close/>
                  <a:moveTo>
                    <a:pt x="277099" y="147914"/>
                  </a:moveTo>
                  <a:cubicBezTo>
                    <a:pt x="276335" y="141798"/>
                    <a:pt x="274042" y="135683"/>
                    <a:pt x="270220" y="128803"/>
                  </a:cubicBezTo>
                  <a:cubicBezTo>
                    <a:pt x="266398" y="121924"/>
                    <a:pt x="261811" y="115808"/>
                    <a:pt x="254931" y="110458"/>
                  </a:cubicBezTo>
                  <a:cubicBezTo>
                    <a:pt x="248052" y="105107"/>
                    <a:pt x="240408" y="100520"/>
                    <a:pt x="230470" y="96698"/>
                  </a:cubicBezTo>
                  <a:cubicBezTo>
                    <a:pt x="221297" y="92876"/>
                    <a:pt x="210596" y="91347"/>
                    <a:pt x="198365" y="91347"/>
                  </a:cubicBezTo>
                  <a:cubicBezTo>
                    <a:pt x="181548" y="91347"/>
                    <a:pt x="165495" y="95934"/>
                    <a:pt x="150971" y="105871"/>
                  </a:cubicBezTo>
                  <a:cubicBezTo>
                    <a:pt x="136448" y="115808"/>
                    <a:pt x="125746" y="129568"/>
                    <a:pt x="118866" y="148678"/>
                  </a:cubicBezTo>
                  <a:lnTo>
                    <a:pt x="277099"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87" name="Google Shape;2887;p110"/>
            <p:cNvSpPr/>
            <p:nvPr/>
          </p:nvSpPr>
          <p:spPr>
            <a:xfrm>
              <a:off x="1973608" y="2746143"/>
              <a:ext cx="336341" cy="389850"/>
            </a:xfrm>
            <a:custGeom>
              <a:avLst/>
              <a:gdLst/>
              <a:ahLst/>
              <a:cxnLst/>
              <a:rect l="l" t="t" r="r" b="b"/>
              <a:pathLst>
                <a:path w="336341" h="389850" extrusionOk="0">
                  <a:moveTo>
                    <a:pt x="177726" y="389468"/>
                  </a:moveTo>
                  <a:cubicBezTo>
                    <a:pt x="152500" y="389468"/>
                    <a:pt x="131097" y="386410"/>
                    <a:pt x="111986" y="380295"/>
                  </a:cubicBezTo>
                  <a:cubicBezTo>
                    <a:pt x="92876" y="374180"/>
                    <a:pt x="76059" y="366536"/>
                    <a:pt x="62300" y="357363"/>
                  </a:cubicBezTo>
                  <a:cubicBezTo>
                    <a:pt x="48540" y="348190"/>
                    <a:pt x="37074" y="336724"/>
                    <a:pt x="27137" y="324493"/>
                  </a:cubicBezTo>
                  <a:cubicBezTo>
                    <a:pt x="17964" y="312262"/>
                    <a:pt x="11084" y="299267"/>
                    <a:pt x="5733" y="287037"/>
                  </a:cubicBezTo>
                  <a:lnTo>
                    <a:pt x="104342" y="244994"/>
                  </a:lnTo>
                  <a:cubicBezTo>
                    <a:pt x="111222" y="261811"/>
                    <a:pt x="120395" y="274042"/>
                    <a:pt x="132625" y="280921"/>
                  </a:cubicBezTo>
                  <a:cubicBezTo>
                    <a:pt x="144856" y="288566"/>
                    <a:pt x="159380" y="292388"/>
                    <a:pt x="176961" y="292388"/>
                  </a:cubicBezTo>
                  <a:cubicBezTo>
                    <a:pt x="191485" y="292388"/>
                    <a:pt x="202951" y="290094"/>
                    <a:pt x="211360" y="285508"/>
                  </a:cubicBezTo>
                  <a:cubicBezTo>
                    <a:pt x="219768" y="280921"/>
                    <a:pt x="223591" y="274806"/>
                    <a:pt x="223591" y="267162"/>
                  </a:cubicBezTo>
                  <a:cubicBezTo>
                    <a:pt x="223591" y="258754"/>
                    <a:pt x="219768" y="252638"/>
                    <a:pt x="212124" y="248052"/>
                  </a:cubicBezTo>
                  <a:cubicBezTo>
                    <a:pt x="204480" y="243465"/>
                    <a:pt x="191485" y="238879"/>
                    <a:pt x="174668" y="235057"/>
                  </a:cubicBezTo>
                  <a:lnTo>
                    <a:pt x="125746" y="225119"/>
                  </a:lnTo>
                  <a:cubicBezTo>
                    <a:pt x="114280" y="222826"/>
                    <a:pt x="102049" y="219004"/>
                    <a:pt x="89818" y="213653"/>
                  </a:cubicBezTo>
                  <a:cubicBezTo>
                    <a:pt x="77588" y="208302"/>
                    <a:pt x="66122" y="201423"/>
                    <a:pt x="56184" y="192250"/>
                  </a:cubicBezTo>
                  <a:cubicBezTo>
                    <a:pt x="46247" y="183077"/>
                    <a:pt x="37838" y="173139"/>
                    <a:pt x="30959" y="160909"/>
                  </a:cubicBezTo>
                  <a:cubicBezTo>
                    <a:pt x="24843" y="148678"/>
                    <a:pt x="21786" y="134919"/>
                    <a:pt x="21786" y="119631"/>
                  </a:cubicBezTo>
                  <a:cubicBezTo>
                    <a:pt x="21786" y="102814"/>
                    <a:pt x="25608" y="86761"/>
                    <a:pt x="33252" y="73001"/>
                  </a:cubicBezTo>
                  <a:cubicBezTo>
                    <a:pt x="40896" y="59242"/>
                    <a:pt x="50833" y="47011"/>
                    <a:pt x="64593" y="37074"/>
                  </a:cubicBezTo>
                  <a:cubicBezTo>
                    <a:pt x="77588" y="27137"/>
                    <a:pt x="93640" y="19493"/>
                    <a:pt x="111222" y="14142"/>
                  </a:cubicBezTo>
                  <a:cubicBezTo>
                    <a:pt x="129568" y="8791"/>
                    <a:pt x="149443" y="5733"/>
                    <a:pt x="170846" y="5733"/>
                  </a:cubicBezTo>
                  <a:cubicBezTo>
                    <a:pt x="208302" y="5733"/>
                    <a:pt x="239643" y="11848"/>
                    <a:pt x="267162" y="24843"/>
                  </a:cubicBezTo>
                  <a:cubicBezTo>
                    <a:pt x="293916" y="37838"/>
                    <a:pt x="314556" y="59242"/>
                    <a:pt x="328315" y="89818"/>
                  </a:cubicBezTo>
                  <a:lnTo>
                    <a:pt x="233528" y="128803"/>
                  </a:lnTo>
                  <a:cubicBezTo>
                    <a:pt x="227413" y="115808"/>
                    <a:pt x="218240" y="106636"/>
                    <a:pt x="206774" y="101285"/>
                  </a:cubicBezTo>
                  <a:cubicBezTo>
                    <a:pt x="195307" y="95169"/>
                    <a:pt x="183841" y="92112"/>
                    <a:pt x="171611" y="92112"/>
                  </a:cubicBezTo>
                  <a:cubicBezTo>
                    <a:pt x="158616" y="92112"/>
                    <a:pt x="148678" y="94405"/>
                    <a:pt x="141034" y="98991"/>
                  </a:cubicBezTo>
                  <a:cubicBezTo>
                    <a:pt x="133390" y="103578"/>
                    <a:pt x="129568" y="108929"/>
                    <a:pt x="129568" y="115044"/>
                  </a:cubicBezTo>
                  <a:cubicBezTo>
                    <a:pt x="129568" y="121924"/>
                    <a:pt x="133390" y="127275"/>
                    <a:pt x="141798" y="131861"/>
                  </a:cubicBezTo>
                  <a:cubicBezTo>
                    <a:pt x="150207" y="135683"/>
                    <a:pt x="160144" y="139505"/>
                    <a:pt x="171611" y="142563"/>
                  </a:cubicBezTo>
                  <a:lnTo>
                    <a:pt x="227413" y="155558"/>
                  </a:lnTo>
                  <a:cubicBezTo>
                    <a:pt x="264104" y="164731"/>
                    <a:pt x="291623" y="178490"/>
                    <a:pt x="309205" y="198365"/>
                  </a:cubicBezTo>
                  <a:cubicBezTo>
                    <a:pt x="327551" y="218240"/>
                    <a:pt x="335959" y="241172"/>
                    <a:pt x="335959" y="267162"/>
                  </a:cubicBezTo>
                  <a:cubicBezTo>
                    <a:pt x="335959" y="283215"/>
                    <a:pt x="332137" y="298503"/>
                    <a:pt x="324493" y="313027"/>
                  </a:cubicBezTo>
                  <a:cubicBezTo>
                    <a:pt x="316849" y="327551"/>
                    <a:pt x="306147" y="340546"/>
                    <a:pt x="292388" y="352012"/>
                  </a:cubicBezTo>
                  <a:cubicBezTo>
                    <a:pt x="278628" y="363478"/>
                    <a:pt x="261811" y="371887"/>
                    <a:pt x="242701" y="378766"/>
                  </a:cubicBezTo>
                  <a:cubicBezTo>
                    <a:pt x="222062" y="386410"/>
                    <a:pt x="200658" y="389468"/>
                    <a:pt x="177726" y="389468"/>
                  </a:cubicBez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88" name="Google Shape;2888;p110"/>
            <p:cNvSpPr/>
            <p:nvPr/>
          </p:nvSpPr>
          <p:spPr>
            <a:xfrm>
              <a:off x="2318358" y="2746908"/>
              <a:ext cx="397494" cy="389850"/>
            </a:xfrm>
            <a:custGeom>
              <a:avLst/>
              <a:gdLst/>
              <a:ahLst/>
              <a:cxnLst/>
              <a:rect l="l" t="t" r="r" b="b"/>
              <a:pathLst>
                <a:path w="397494" h="389850" extrusionOk="0">
                  <a:moveTo>
                    <a:pt x="199894" y="5733"/>
                  </a:moveTo>
                  <a:cubicBezTo>
                    <a:pt x="227413" y="5733"/>
                    <a:pt x="253403" y="10320"/>
                    <a:pt x="277099" y="20257"/>
                  </a:cubicBezTo>
                  <a:cubicBezTo>
                    <a:pt x="300796" y="29430"/>
                    <a:pt x="321435" y="43189"/>
                    <a:pt x="339017" y="60006"/>
                  </a:cubicBezTo>
                  <a:cubicBezTo>
                    <a:pt x="356598" y="76823"/>
                    <a:pt x="369593" y="96698"/>
                    <a:pt x="379531" y="120395"/>
                  </a:cubicBezTo>
                  <a:cubicBezTo>
                    <a:pt x="388704" y="144092"/>
                    <a:pt x="394055" y="169317"/>
                    <a:pt x="394055" y="197601"/>
                  </a:cubicBezTo>
                  <a:cubicBezTo>
                    <a:pt x="394055" y="225119"/>
                    <a:pt x="389468" y="251109"/>
                    <a:pt x="379531" y="274806"/>
                  </a:cubicBezTo>
                  <a:cubicBezTo>
                    <a:pt x="370358" y="298503"/>
                    <a:pt x="356598" y="318378"/>
                    <a:pt x="339017" y="335195"/>
                  </a:cubicBezTo>
                  <a:cubicBezTo>
                    <a:pt x="321435" y="352012"/>
                    <a:pt x="300796" y="365007"/>
                    <a:pt x="277099" y="374944"/>
                  </a:cubicBezTo>
                  <a:cubicBezTo>
                    <a:pt x="253403" y="384117"/>
                    <a:pt x="227413" y="389468"/>
                    <a:pt x="199894" y="389468"/>
                  </a:cubicBezTo>
                  <a:cubicBezTo>
                    <a:pt x="172375" y="389468"/>
                    <a:pt x="146385" y="384882"/>
                    <a:pt x="122688" y="374944"/>
                  </a:cubicBezTo>
                  <a:cubicBezTo>
                    <a:pt x="98991" y="365771"/>
                    <a:pt x="78352" y="352012"/>
                    <a:pt x="60771" y="335195"/>
                  </a:cubicBezTo>
                  <a:cubicBezTo>
                    <a:pt x="43189" y="318378"/>
                    <a:pt x="30194" y="298503"/>
                    <a:pt x="20257" y="274806"/>
                  </a:cubicBezTo>
                  <a:cubicBezTo>
                    <a:pt x="10320" y="251109"/>
                    <a:pt x="5733" y="225884"/>
                    <a:pt x="5733" y="197601"/>
                  </a:cubicBezTo>
                  <a:cubicBezTo>
                    <a:pt x="5733" y="170082"/>
                    <a:pt x="10320" y="144092"/>
                    <a:pt x="20257" y="120395"/>
                  </a:cubicBezTo>
                  <a:cubicBezTo>
                    <a:pt x="30194" y="96698"/>
                    <a:pt x="43189" y="76823"/>
                    <a:pt x="60771" y="60006"/>
                  </a:cubicBezTo>
                  <a:cubicBezTo>
                    <a:pt x="78352" y="43189"/>
                    <a:pt x="98991" y="30194"/>
                    <a:pt x="122688" y="20257"/>
                  </a:cubicBezTo>
                  <a:cubicBezTo>
                    <a:pt x="146385" y="11084"/>
                    <a:pt x="172375" y="5733"/>
                    <a:pt x="199894" y="5733"/>
                  </a:cubicBezTo>
                  <a:close/>
                  <a:moveTo>
                    <a:pt x="199894" y="286272"/>
                  </a:moveTo>
                  <a:cubicBezTo>
                    <a:pt x="211360" y="286272"/>
                    <a:pt x="222062" y="283979"/>
                    <a:pt x="231999" y="280157"/>
                  </a:cubicBezTo>
                  <a:cubicBezTo>
                    <a:pt x="241936" y="276335"/>
                    <a:pt x="251109" y="270220"/>
                    <a:pt x="258754" y="262576"/>
                  </a:cubicBezTo>
                  <a:cubicBezTo>
                    <a:pt x="266398" y="254931"/>
                    <a:pt x="272513" y="245758"/>
                    <a:pt x="277099" y="235057"/>
                  </a:cubicBezTo>
                  <a:cubicBezTo>
                    <a:pt x="281686" y="224355"/>
                    <a:pt x="283979" y="211360"/>
                    <a:pt x="283979" y="198365"/>
                  </a:cubicBezTo>
                  <a:cubicBezTo>
                    <a:pt x="283979" y="184605"/>
                    <a:pt x="281686" y="172375"/>
                    <a:pt x="277099" y="161673"/>
                  </a:cubicBezTo>
                  <a:cubicBezTo>
                    <a:pt x="272513" y="150971"/>
                    <a:pt x="266398" y="141798"/>
                    <a:pt x="258754" y="134154"/>
                  </a:cubicBezTo>
                  <a:cubicBezTo>
                    <a:pt x="251109" y="126510"/>
                    <a:pt x="241936" y="120395"/>
                    <a:pt x="231999" y="116573"/>
                  </a:cubicBezTo>
                  <a:cubicBezTo>
                    <a:pt x="222062" y="112751"/>
                    <a:pt x="211360" y="110458"/>
                    <a:pt x="199894" y="110458"/>
                  </a:cubicBezTo>
                  <a:cubicBezTo>
                    <a:pt x="188428" y="110458"/>
                    <a:pt x="177726" y="112751"/>
                    <a:pt x="167789" y="116573"/>
                  </a:cubicBezTo>
                  <a:cubicBezTo>
                    <a:pt x="157851" y="120395"/>
                    <a:pt x="148678" y="126510"/>
                    <a:pt x="141034" y="134154"/>
                  </a:cubicBezTo>
                  <a:cubicBezTo>
                    <a:pt x="133390" y="141798"/>
                    <a:pt x="127275" y="150971"/>
                    <a:pt x="122688" y="161673"/>
                  </a:cubicBezTo>
                  <a:cubicBezTo>
                    <a:pt x="118102" y="172375"/>
                    <a:pt x="115809" y="184605"/>
                    <a:pt x="115809" y="198365"/>
                  </a:cubicBezTo>
                  <a:cubicBezTo>
                    <a:pt x="115809" y="212124"/>
                    <a:pt x="118102" y="224355"/>
                    <a:pt x="122688" y="235057"/>
                  </a:cubicBezTo>
                  <a:cubicBezTo>
                    <a:pt x="127275" y="245758"/>
                    <a:pt x="133390" y="255696"/>
                    <a:pt x="141034" y="262576"/>
                  </a:cubicBezTo>
                  <a:cubicBezTo>
                    <a:pt x="148678" y="270220"/>
                    <a:pt x="157851" y="276335"/>
                    <a:pt x="167789" y="280157"/>
                  </a:cubicBezTo>
                  <a:cubicBezTo>
                    <a:pt x="178490" y="283979"/>
                    <a:pt x="189192" y="286272"/>
                    <a:pt x="199894" y="286272"/>
                  </a:cubicBez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89" name="Google Shape;2889;p110"/>
            <p:cNvSpPr/>
            <p:nvPr/>
          </p:nvSpPr>
          <p:spPr>
            <a:xfrm>
              <a:off x="2731140" y="2746908"/>
              <a:ext cx="580953" cy="382206"/>
            </a:xfrm>
            <a:custGeom>
              <a:avLst/>
              <a:gdLst/>
              <a:ahLst/>
              <a:cxnLst/>
              <a:rect l="l" t="t" r="r" b="b"/>
              <a:pathLst>
                <a:path w="580953" h="382206" extrusionOk="0">
                  <a:moveTo>
                    <a:pt x="5733" y="17964"/>
                  </a:moveTo>
                  <a:lnTo>
                    <a:pt x="108164" y="17964"/>
                  </a:lnTo>
                  <a:lnTo>
                    <a:pt x="108164" y="63064"/>
                  </a:lnTo>
                  <a:lnTo>
                    <a:pt x="115808" y="63064"/>
                  </a:lnTo>
                  <a:cubicBezTo>
                    <a:pt x="127275" y="44718"/>
                    <a:pt x="142563" y="30959"/>
                    <a:pt x="160909" y="21021"/>
                  </a:cubicBezTo>
                  <a:cubicBezTo>
                    <a:pt x="179255" y="11084"/>
                    <a:pt x="200658" y="5733"/>
                    <a:pt x="225884" y="5733"/>
                  </a:cubicBezTo>
                  <a:cubicBezTo>
                    <a:pt x="253403" y="5733"/>
                    <a:pt x="276335" y="11848"/>
                    <a:pt x="293917" y="24843"/>
                  </a:cubicBezTo>
                  <a:cubicBezTo>
                    <a:pt x="312262" y="37838"/>
                    <a:pt x="324493" y="53127"/>
                    <a:pt x="332137" y="69944"/>
                  </a:cubicBezTo>
                  <a:cubicBezTo>
                    <a:pt x="342839" y="53127"/>
                    <a:pt x="358127" y="37838"/>
                    <a:pt x="378002" y="24843"/>
                  </a:cubicBezTo>
                  <a:cubicBezTo>
                    <a:pt x="397877" y="11848"/>
                    <a:pt x="423102" y="5733"/>
                    <a:pt x="453679" y="5733"/>
                  </a:cubicBezTo>
                  <a:cubicBezTo>
                    <a:pt x="475082" y="5733"/>
                    <a:pt x="494192" y="9555"/>
                    <a:pt x="510245" y="16435"/>
                  </a:cubicBezTo>
                  <a:cubicBezTo>
                    <a:pt x="526298" y="23315"/>
                    <a:pt x="540057" y="33252"/>
                    <a:pt x="549995" y="46247"/>
                  </a:cubicBezTo>
                  <a:cubicBezTo>
                    <a:pt x="560696" y="59242"/>
                    <a:pt x="568340" y="73766"/>
                    <a:pt x="573691" y="91347"/>
                  </a:cubicBezTo>
                  <a:cubicBezTo>
                    <a:pt x="579042" y="108929"/>
                    <a:pt x="582100" y="128039"/>
                    <a:pt x="582100" y="149443"/>
                  </a:cubicBezTo>
                  <a:lnTo>
                    <a:pt x="582100" y="376473"/>
                  </a:lnTo>
                  <a:lnTo>
                    <a:pt x="472025" y="376473"/>
                  </a:lnTo>
                  <a:lnTo>
                    <a:pt x="472025" y="170082"/>
                  </a:lnTo>
                  <a:cubicBezTo>
                    <a:pt x="472025" y="151736"/>
                    <a:pt x="467438" y="136448"/>
                    <a:pt x="459030" y="124981"/>
                  </a:cubicBezTo>
                  <a:cubicBezTo>
                    <a:pt x="450621" y="113515"/>
                    <a:pt x="437626" y="107400"/>
                    <a:pt x="421573" y="107400"/>
                  </a:cubicBezTo>
                  <a:cubicBezTo>
                    <a:pt x="397877" y="107400"/>
                    <a:pt x="379531" y="117337"/>
                    <a:pt x="367300" y="136448"/>
                  </a:cubicBezTo>
                  <a:cubicBezTo>
                    <a:pt x="355070" y="155558"/>
                    <a:pt x="348954" y="181548"/>
                    <a:pt x="348954" y="213653"/>
                  </a:cubicBezTo>
                  <a:lnTo>
                    <a:pt x="348954" y="375708"/>
                  </a:lnTo>
                  <a:lnTo>
                    <a:pt x="238879" y="375708"/>
                  </a:lnTo>
                  <a:lnTo>
                    <a:pt x="238879" y="169317"/>
                  </a:lnTo>
                  <a:cubicBezTo>
                    <a:pt x="238879" y="150971"/>
                    <a:pt x="234292" y="135683"/>
                    <a:pt x="225119" y="124217"/>
                  </a:cubicBezTo>
                  <a:cubicBezTo>
                    <a:pt x="215946" y="112751"/>
                    <a:pt x="202187" y="106635"/>
                    <a:pt x="183077" y="106635"/>
                  </a:cubicBezTo>
                  <a:cubicBezTo>
                    <a:pt x="160909" y="106635"/>
                    <a:pt x="143327" y="116573"/>
                    <a:pt x="132626" y="135683"/>
                  </a:cubicBezTo>
                  <a:cubicBezTo>
                    <a:pt x="121159" y="154793"/>
                    <a:pt x="115808" y="180783"/>
                    <a:pt x="115808" y="212889"/>
                  </a:cubicBezTo>
                  <a:lnTo>
                    <a:pt x="115808" y="374944"/>
                  </a:lnTo>
                  <a:lnTo>
                    <a:pt x="5733" y="374944"/>
                  </a:lnTo>
                  <a:lnTo>
                    <a:pt x="5733" y="17964"/>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90" name="Google Shape;2890;p110"/>
            <p:cNvSpPr/>
            <p:nvPr/>
          </p:nvSpPr>
          <p:spPr>
            <a:xfrm>
              <a:off x="3328911" y="2748437"/>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7613" y="43189"/>
                    <a:pt x="332901"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0" y="274042"/>
                  </a:cubicBezTo>
                  <a:cubicBezTo>
                    <a:pt x="162438" y="284744"/>
                    <a:pt x="180783" y="290094"/>
                    <a:pt x="201423" y="290094"/>
                  </a:cubicBezTo>
                  <a:cubicBezTo>
                    <a:pt x="222062" y="290094"/>
                    <a:pt x="238879" y="285508"/>
                    <a:pt x="252638" y="277099"/>
                  </a:cubicBezTo>
                  <a:cubicBezTo>
                    <a:pt x="266398" y="268691"/>
                    <a:pt x="276335" y="257225"/>
                    <a:pt x="284744" y="243465"/>
                  </a:cubicBezTo>
                  <a:lnTo>
                    <a:pt x="374180" y="288566"/>
                  </a:lnTo>
                  <a:close/>
                  <a:moveTo>
                    <a:pt x="277099" y="147914"/>
                  </a:moveTo>
                  <a:cubicBezTo>
                    <a:pt x="276335" y="141798"/>
                    <a:pt x="274042" y="135683"/>
                    <a:pt x="270220" y="128803"/>
                  </a:cubicBezTo>
                  <a:cubicBezTo>
                    <a:pt x="266398" y="121924"/>
                    <a:pt x="261047" y="115808"/>
                    <a:pt x="254931" y="110458"/>
                  </a:cubicBezTo>
                  <a:cubicBezTo>
                    <a:pt x="248052" y="105107"/>
                    <a:pt x="240407" y="100520"/>
                    <a:pt x="230470" y="96698"/>
                  </a:cubicBezTo>
                  <a:cubicBezTo>
                    <a:pt x="221297" y="92876"/>
                    <a:pt x="210595" y="91347"/>
                    <a:pt x="198365" y="91347"/>
                  </a:cubicBezTo>
                  <a:cubicBezTo>
                    <a:pt x="181548" y="91347"/>
                    <a:pt x="165495" y="95934"/>
                    <a:pt x="150971" y="105871"/>
                  </a:cubicBezTo>
                  <a:cubicBezTo>
                    <a:pt x="136448" y="115808"/>
                    <a:pt x="125746" y="129568"/>
                    <a:pt x="118866" y="148678"/>
                  </a:cubicBezTo>
                  <a:lnTo>
                    <a:pt x="277099"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91" name="Google Shape;2891;p110"/>
            <p:cNvSpPr/>
            <p:nvPr/>
          </p:nvSpPr>
          <p:spPr>
            <a:xfrm>
              <a:off x="3700415" y="2963236"/>
              <a:ext cx="191103" cy="160526"/>
            </a:xfrm>
            <a:custGeom>
              <a:avLst/>
              <a:gdLst/>
              <a:ahLst/>
              <a:cxnLst/>
              <a:rect l="l" t="t" r="r" b="b"/>
              <a:pathLst>
                <a:path w="191103" h="160526" extrusionOk="0">
                  <a:moveTo>
                    <a:pt x="95934" y="5733"/>
                  </a:moveTo>
                  <a:lnTo>
                    <a:pt x="5733" y="161673"/>
                  </a:lnTo>
                  <a:lnTo>
                    <a:pt x="186134" y="161673"/>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2892" name="Google Shape;2892;p110"/>
          <p:cNvGrpSpPr/>
          <p:nvPr/>
        </p:nvGrpSpPr>
        <p:grpSpPr>
          <a:xfrm>
            <a:off x="605626" y="3934634"/>
            <a:ext cx="312851" cy="252525"/>
            <a:chOff x="6458994" y="1641780"/>
            <a:chExt cx="625702" cy="505051"/>
          </a:xfrm>
        </p:grpSpPr>
        <p:sp>
          <p:nvSpPr>
            <p:cNvPr id="2893" name="Google Shape;2893;p110"/>
            <p:cNvSpPr/>
            <p:nvPr/>
          </p:nvSpPr>
          <p:spPr>
            <a:xfrm>
              <a:off x="6762025" y="1641780"/>
              <a:ext cx="322671" cy="505051"/>
            </a:xfrm>
            <a:custGeom>
              <a:avLst/>
              <a:gdLst/>
              <a:ahLst/>
              <a:cxnLst/>
              <a:rect l="l" t="t" r="r" b="b"/>
              <a:pathLst>
                <a:path w="322671" h="505051" extrusionOk="0">
                  <a:moveTo>
                    <a:pt x="10522" y="504350"/>
                  </a:moveTo>
                  <a:lnTo>
                    <a:pt x="314956" y="347223"/>
                  </a:lnTo>
                  <a:lnTo>
                    <a:pt x="10522" y="10522"/>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94" name="Google Shape;2894;p110"/>
            <p:cNvSpPr/>
            <p:nvPr/>
          </p:nvSpPr>
          <p:spPr>
            <a:xfrm>
              <a:off x="6458994" y="1641780"/>
              <a:ext cx="322671" cy="505051"/>
            </a:xfrm>
            <a:custGeom>
              <a:avLst/>
              <a:gdLst/>
              <a:ahLst/>
              <a:cxnLst/>
              <a:rect l="l" t="t" r="r" b="b"/>
              <a:pathLst>
                <a:path w="322671" h="505051" extrusionOk="0">
                  <a:moveTo>
                    <a:pt x="313553" y="504350"/>
                  </a:moveTo>
                  <a:lnTo>
                    <a:pt x="313553" y="10522"/>
                  </a:lnTo>
                  <a:lnTo>
                    <a:pt x="10522" y="347223"/>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2895" name="Google Shape;2895;p110"/>
          <p:cNvGrpSpPr/>
          <p:nvPr/>
        </p:nvGrpSpPr>
        <p:grpSpPr>
          <a:xfrm>
            <a:off x="3066180" y="3934634"/>
            <a:ext cx="312851" cy="252525"/>
            <a:chOff x="6458994" y="1641780"/>
            <a:chExt cx="625702" cy="505051"/>
          </a:xfrm>
        </p:grpSpPr>
        <p:sp>
          <p:nvSpPr>
            <p:cNvPr id="2896" name="Google Shape;2896;p110"/>
            <p:cNvSpPr/>
            <p:nvPr/>
          </p:nvSpPr>
          <p:spPr>
            <a:xfrm>
              <a:off x="6762025" y="1641780"/>
              <a:ext cx="322671" cy="505051"/>
            </a:xfrm>
            <a:custGeom>
              <a:avLst/>
              <a:gdLst/>
              <a:ahLst/>
              <a:cxnLst/>
              <a:rect l="l" t="t" r="r" b="b"/>
              <a:pathLst>
                <a:path w="322671" h="505051" extrusionOk="0">
                  <a:moveTo>
                    <a:pt x="10522" y="504350"/>
                  </a:moveTo>
                  <a:lnTo>
                    <a:pt x="314956" y="347223"/>
                  </a:lnTo>
                  <a:lnTo>
                    <a:pt x="10522" y="10522"/>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97" name="Google Shape;2897;p110"/>
            <p:cNvSpPr/>
            <p:nvPr/>
          </p:nvSpPr>
          <p:spPr>
            <a:xfrm>
              <a:off x="6458994" y="1641780"/>
              <a:ext cx="322671" cy="505051"/>
            </a:xfrm>
            <a:custGeom>
              <a:avLst/>
              <a:gdLst/>
              <a:ahLst/>
              <a:cxnLst/>
              <a:rect l="l" t="t" r="r" b="b"/>
              <a:pathLst>
                <a:path w="322671" h="505051" extrusionOk="0">
                  <a:moveTo>
                    <a:pt x="313553" y="504350"/>
                  </a:moveTo>
                  <a:lnTo>
                    <a:pt x="313553" y="10522"/>
                  </a:lnTo>
                  <a:lnTo>
                    <a:pt x="10522" y="347223"/>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2898" name="Google Shape;2898;p110"/>
          <p:cNvGrpSpPr/>
          <p:nvPr/>
        </p:nvGrpSpPr>
        <p:grpSpPr>
          <a:xfrm>
            <a:off x="5925170" y="407426"/>
            <a:ext cx="2500475" cy="3984628"/>
            <a:chOff x="5927012" y="407426"/>
            <a:chExt cx="2500475" cy="3984628"/>
          </a:xfrm>
        </p:grpSpPr>
        <p:sp>
          <p:nvSpPr>
            <p:cNvPr id="2899" name="Google Shape;2899;p110"/>
            <p:cNvSpPr/>
            <p:nvPr/>
          </p:nvSpPr>
          <p:spPr>
            <a:xfrm>
              <a:off x="5927012" y="407426"/>
              <a:ext cx="2500475" cy="3984628"/>
            </a:xfrm>
            <a:custGeom>
              <a:avLst/>
              <a:gdLst/>
              <a:ahLst/>
              <a:cxnLst/>
              <a:rect l="l" t="t" r="r" b="b"/>
              <a:pathLst>
                <a:path w="2500475" h="3984628" extrusionOk="0">
                  <a:moveTo>
                    <a:pt x="2499669" y="175033"/>
                  </a:moveTo>
                  <a:cubicBezTo>
                    <a:pt x="2499669" y="84694"/>
                    <a:pt x="2427074" y="12099"/>
                    <a:pt x="2336735" y="12099"/>
                  </a:cubicBezTo>
                  <a:lnTo>
                    <a:pt x="175033" y="12099"/>
                  </a:lnTo>
                  <a:cubicBezTo>
                    <a:pt x="84694" y="12099"/>
                    <a:pt x="12099" y="84694"/>
                    <a:pt x="12099" y="175033"/>
                  </a:cubicBezTo>
                  <a:lnTo>
                    <a:pt x="12099" y="2919103"/>
                  </a:lnTo>
                  <a:cubicBezTo>
                    <a:pt x="12099" y="2946528"/>
                    <a:pt x="18552" y="2972339"/>
                    <a:pt x="29844" y="2998151"/>
                  </a:cubicBezTo>
                  <a:lnTo>
                    <a:pt x="29844" y="2998151"/>
                  </a:lnTo>
                  <a:cubicBezTo>
                    <a:pt x="34684" y="3007830"/>
                    <a:pt x="39524" y="3015896"/>
                    <a:pt x="44363" y="3023962"/>
                  </a:cubicBezTo>
                  <a:cubicBezTo>
                    <a:pt x="54043" y="3038481"/>
                    <a:pt x="65335" y="3051386"/>
                    <a:pt x="79854" y="3062679"/>
                  </a:cubicBezTo>
                  <a:lnTo>
                    <a:pt x="1152638" y="3949944"/>
                  </a:lnTo>
                  <a:cubicBezTo>
                    <a:pt x="1183289" y="3974142"/>
                    <a:pt x="1218780" y="3987048"/>
                    <a:pt x="1255884" y="3987048"/>
                  </a:cubicBezTo>
                  <a:cubicBezTo>
                    <a:pt x="1292988" y="3987048"/>
                    <a:pt x="1330091" y="3974142"/>
                    <a:pt x="1359129" y="3949944"/>
                  </a:cubicBezTo>
                  <a:lnTo>
                    <a:pt x="2431914" y="3062679"/>
                  </a:lnTo>
                  <a:cubicBezTo>
                    <a:pt x="2446433" y="3051386"/>
                    <a:pt x="2457725" y="3038481"/>
                    <a:pt x="2467404" y="3023962"/>
                  </a:cubicBezTo>
                  <a:lnTo>
                    <a:pt x="2467404" y="3023962"/>
                  </a:lnTo>
                  <a:cubicBezTo>
                    <a:pt x="2467404" y="3023962"/>
                    <a:pt x="2478697" y="3007830"/>
                    <a:pt x="2481923" y="2998151"/>
                  </a:cubicBezTo>
                  <a:lnTo>
                    <a:pt x="2481923" y="2998151"/>
                  </a:lnTo>
                  <a:cubicBezTo>
                    <a:pt x="2493216" y="2973952"/>
                    <a:pt x="2499669" y="2946528"/>
                    <a:pt x="2499669" y="2919103"/>
                  </a:cubicBezTo>
                  <a:lnTo>
                    <a:pt x="2499669" y="175033"/>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00" name="Google Shape;2900;p110"/>
            <p:cNvSpPr/>
            <p:nvPr/>
          </p:nvSpPr>
          <p:spPr>
            <a:xfrm>
              <a:off x="6523900" y="651021"/>
              <a:ext cx="145188" cy="193585"/>
            </a:xfrm>
            <a:custGeom>
              <a:avLst/>
              <a:gdLst/>
              <a:ahLst/>
              <a:cxnLst/>
              <a:rect l="l" t="t" r="r" b="b"/>
              <a:pathLst>
                <a:path w="145188" h="193585" extrusionOk="0">
                  <a:moveTo>
                    <a:pt x="12099" y="12099"/>
                  </a:moveTo>
                  <a:lnTo>
                    <a:pt x="86307" y="12099"/>
                  </a:lnTo>
                  <a:cubicBezTo>
                    <a:pt x="94373" y="12099"/>
                    <a:pt x="102439" y="13712"/>
                    <a:pt x="108892" y="15325"/>
                  </a:cubicBezTo>
                  <a:cubicBezTo>
                    <a:pt x="115345" y="16939"/>
                    <a:pt x="121797" y="21778"/>
                    <a:pt x="126637" y="25005"/>
                  </a:cubicBezTo>
                  <a:cubicBezTo>
                    <a:pt x="131477" y="29844"/>
                    <a:pt x="136316" y="34684"/>
                    <a:pt x="137929" y="39524"/>
                  </a:cubicBezTo>
                  <a:cubicBezTo>
                    <a:pt x="141156" y="45976"/>
                    <a:pt x="142769" y="50816"/>
                    <a:pt x="142769" y="57269"/>
                  </a:cubicBezTo>
                  <a:cubicBezTo>
                    <a:pt x="142769" y="66948"/>
                    <a:pt x="139543" y="75014"/>
                    <a:pt x="134703" y="83080"/>
                  </a:cubicBezTo>
                  <a:cubicBezTo>
                    <a:pt x="129863" y="91146"/>
                    <a:pt x="123411" y="94373"/>
                    <a:pt x="116958" y="97599"/>
                  </a:cubicBezTo>
                  <a:lnTo>
                    <a:pt x="116958" y="100826"/>
                  </a:lnTo>
                  <a:cubicBezTo>
                    <a:pt x="126637" y="104052"/>
                    <a:pt x="134703" y="110505"/>
                    <a:pt x="139543" y="116958"/>
                  </a:cubicBezTo>
                  <a:cubicBezTo>
                    <a:pt x="144382" y="125024"/>
                    <a:pt x="147609" y="133090"/>
                    <a:pt x="147609" y="144382"/>
                  </a:cubicBezTo>
                  <a:cubicBezTo>
                    <a:pt x="147609" y="152448"/>
                    <a:pt x="145995" y="158901"/>
                    <a:pt x="142769" y="165354"/>
                  </a:cubicBezTo>
                  <a:cubicBezTo>
                    <a:pt x="139543" y="171807"/>
                    <a:pt x="134703" y="176646"/>
                    <a:pt x="129863" y="181486"/>
                  </a:cubicBezTo>
                  <a:cubicBezTo>
                    <a:pt x="125024" y="186326"/>
                    <a:pt x="116958" y="189552"/>
                    <a:pt x="110505" y="191165"/>
                  </a:cubicBezTo>
                  <a:cubicBezTo>
                    <a:pt x="102439" y="192779"/>
                    <a:pt x="94373" y="194392"/>
                    <a:pt x="86307" y="194392"/>
                  </a:cubicBezTo>
                  <a:lnTo>
                    <a:pt x="12099" y="194392"/>
                  </a:lnTo>
                  <a:lnTo>
                    <a:pt x="12099" y="12099"/>
                  </a:lnTo>
                  <a:close/>
                  <a:moveTo>
                    <a:pt x="83080" y="84694"/>
                  </a:moveTo>
                  <a:cubicBezTo>
                    <a:pt x="89533" y="84694"/>
                    <a:pt x="95986" y="83080"/>
                    <a:pt x="99212" y="79854"/>
                  </a:cubicBezTo>
                  <a:cubicBezTo>
                    <a:pt x="102439" y="76627"/>
                    <a:pt x="105665" y="71788"/>
                    <a:pt x="105665" y="65335"/>
                  </a:cubicBezTo>
                  <a:cubicBezTo>
                    <a:pt x="105665" y="58882"/>
                    <a:pt x="104052" y="54043"/>
                    <a:pt x="99212" y="50816"/>
                  </a:cubicBezTo>
                  <a:cubicBezTo>
                    <a:pt x="95986" y="47590"/>
                    <a:pt x="89533" y="45976"/>
                    <a:pt x="83080" y="45976"/>
                  </a:cubicBezTo>
                  <a:lnTo>
                    <a:pt x="50816" y="45976"/>
                  </a:lnTo>
                  <a:lnTo>
                    <a:pt x="50816" y="83080"/>
                  </a:lnTo>
                  <a:lnTo>
                    <a:pt x="83080" y="83080"/>
                  </a:lnTo>
                  <a:close/>
                  <a:moveTo>
                    <a:pt x="86307" y="160514"/>
                  </a:moveTo>
                  <a:cubicBezTo>
                    <a:pt x="102439" y="160514"/>
                    <a:pt x="110505" y="154062"/>
                    <a:pt x="110505" y="139543"/>
                  </a:cubicBezTo>
                  <a:cubicBezTo>
                    <a:pt x="110505" y="125024"/>
                    <a:pt x="102439" y="118571"/>
                    <a:pt x="84694" y="118571"/>
                  </a:cubicBezTo>
                  <a:lnTo>
                    <a:pt x="50816" y="118571"/>
                  </a:lnTo>
                  <a:lnTo>
                    <a:pt x="50816" y="158901"/>
                  </a:lnTo>
                  <a:lnTo>
                    <a:pt x="86307" y="158901"/>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01" name="Google Shape;2901;p110"/>
            <p:cNvSpPr/>
            <p:nvPr/>
          </p:nvSpPr>
          <p:spPr>
            <a:xfrm>
              <a:off x="6675541" y="705870"/>
              <a:ext cx="145188" cy="145188"/>
            </a:xfrm>
            <a:custGeom>
              <a:avLst/>
              <a:gdLst/>
              <a:ahLst/>
              <a:cxnLst/>
              <a:rect l="l" t="t" r="r" b="b"/>
              <a:pathLst>
                <a:path w="145188" h="145188" extrusionOk="0">
                  <a:moveTo>
                    <a:pt x="141156" y="110505"/>
                  </a:moveTo>
                  <a:cubicBezTo>
                    <a:pt x="134703" y="121797"/>
                    <a:pt x="126637" y="129863"/>
                    <a:pt x="116958" y="136316"/>
                  </a:cubicBezTo>
                  <a:cubicBezTo>
                    <a:pt x="107278" y="142769"/>
                    <a:pt x="94373" y="145995"/>
                    <a:pt x="79854" y="145995"/>
                  </a:cubicBezTo>
                  <a:cubicBezTo>
                    <a:pt x="70175" y="145995"/>
                    <a:pt x="60495" y="144382"/>
                    <a:pt x="52429" y="141156"/>
                  </a:cubicBezTo>
                  <a:cubicBezTo>
                    <a:pt x="44363" y="137929"/>
                    <a:pt x="36297" y="133090"/>
                    <a:pt x="31458" y="126637"/>
                  </a:cubicBezTo>
                  <a:cubicBezTo>
                    <a:pt x="25005" y="120184"/>
                    <a:pt x="20165" y="113731"/>
                    <a:pt x="16939" y="105665"/>
                  </a:cubicBezTo>
                  <a:cubicBezTo>
                    <a:pt x="13712" y="97599"/>
                    <a:pt x="12099" y="87920"/>
                    <a:pt x="12099" y="78241"/>
                  </a:cubicBezTo>
                  <a:cubicBezTo>
                    <a:pt x="12099" y="68561"/>
                    <a:pt x="13712" y="60495"/>
                    <a:pt x="16939" y="52429"/>
                  </a:cubicBezTo>
                  <a:cubicBezTo>
                    <a:pt x="20165" y="44363"/>
                    <a:pt x="25005" y="37910"/>
                    <a:pt x="31458" y="31458"/>
                  </a:cubicBezTo>
                  <a:cubicBezTo>
                    <a:pt x="37910" y="25005"/>
                    <a:pt x="44363" y="20165"/>
                    <a:pt x="52429" y="16939"/>
                  </a:cubicBezTo>
                  <a:cubicBezTo>
                    <a:pt x="60495" y="13712"/>
                    <a:pt x="70175" y="12099"/>
                    <a:pt x="78241" y="12099"/>
                  </a:cubicBezTo>
                  <a:cubicBezTo>
                    <a:pt x="87920" y="12099"/>
                    <a:pt x="97599" y="13712"/>
                    <a:pt x="105665" y="16939"/>
                  </a:cubicBezTo>
                  <a:cubicBezTo>
                    <a:pt x="113731" y="20165"/>
                    <a:pt x="120184" y="25005"/>
                    <a:pt x="125024" y="31458"/>
                  </a:cubicBezTo>
                  <a:cubicBezTo>
                    <a:pt x="129863" y="37910"/>
                    <a:pt x="134703" y="44363"/>
                    <a:pt x="136316" y="52429"/>
                  </a:cubicBezTo>
                  <a:cubicBezTo>
                    <a:pt x="139543" y="60495"/>
                    <a:pt x="141156" y="68561"/>
                    <a:pt x="141156" y="78241"/>
                  </a:cubicBezTo>
                  <a:cubicBezTo>
                    <a:pt x="141156" y="79854"/>
                    <a:pt x="141156" y="81467"/>
                    <a:pt x="141156" y="83080"/>
                  </a:cubicBezTo>
                  <a:cubicBezTo>
                    <a:pt x="141156" y="84694"/>
                    <a:pt x="141156" y="86307"/>
                    <a:pt x="141156" y="86307"/>
                  </a:cubicBezTo>
                  <a:cubicBezTo>
                    <a:pt x="141156" y="87920"/>
                    <a:pt x="141156" y="87920"/>
                    <a:pt x="141156" y="89533"/>
                  </a:cubicBezTo>
                  <a:lnTo>
                    <a:pt x="49203" y="89533"/>
                  </a:lnTo>
                  <a:cubicBezTo>
                    <a:pt x="50816" y="97599"/>
                    <a:pt x="55656" y="104052"/>
                    <a:pt x="60495" y="107278"/>
                  </a:cubicBezTo>
                  <a:cubicBezTo>
                    <a:pt x="66948" y="110505"/>
                    <a:pt x="73401" y="113731"/>
                    <a:pt x="79854" y="113731"/>
                  </a:cubicBezTo>
                  <a:cubicBezTo>
                    <a:pt x="86307" y="113731"/>
                    <a:pt x="92760" y="112118"/>
                    <a:pt x="97599" y="108892"/>
                  </a:cubicBezTo>
                  <a:cubicBezTo>
                    <a:pt x="102439" y="105665"/>
                    <a:pt x="105665" y="102439"/>
                    <a:pt x="108892" y="97599"/>
                  </a:cubicBezTo>
                  <a:lnTo>
                    <a:pt x="141156" y="110505"/>
                  </a:lnTo>
                  <a:close/>
                  <a:moveTo>
                    <a:pt x="107278" y="60495"/>
                  </a:moveTo>
                  <a:cubicBezTo>
                    <a:pt x="107278" y="58882"/>
                    <a:pt x="105665" y="55656"/>
                    <a:pt x="104052" y="54043"/>
                  </a:cubicBezTo>
                  <a:cubicBezTo>
                    <a:pt x="102439" y="52429"/>
                    <a:pt x="100826" y="49203"/>
                    <a:pt x="99212" y="47590"/>
                  </a:cubicBezTo>
                  <a:cubicBezTo>
                    <a:pt x="97599" y="45976"/>
                    <a:pt x="94373" y="44363"/>
                    <a:pt x="91146" y="42750"/>
                  </a:cubicBezTo>
                  <a:cubicBezTo>
                    <a:pt x="87920" y="41137"/>
                    <a:pt x="84694" y="41137"/>
                    <a:pt x="79854" y="41137"/>
                  </a:cubicBezTo>
                  <a:cubicBezTo>
                    <a:pt x="73401" y="41137"/>
                    <a:pt x="68561" y="42750"/>
                    <a:pt x="63722" y="45976"/>
                  </a:cubicBezTo>
                  <a:cubicBezTo>
                    <a:pt x="58882" y="49203"/>
                    <a:pt x="54043" y="54043"/>
                    <a:pt x="52429" y="60495"/>
                  </a:cubicBezTo>
                  <a:lnTo>
                    <a:pt x="107278" y="60495"/>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02" name="Google Shape;2902;p110"/>
            <p:cNvSpPr/>
            <p:nvPr/>
          </p:nvSpPr>
          <p:spPr>
            <a:xfrm>
              <a:off x="6883645" y="651021"/>
              <a:ext cx="64528" cy="193585"/>
            </a:xfrm>
            <a:custGeom>
              <a:avLst/>
              <a:gdLst/>
              <a:ahLst/>
              <a:cxnLst/>
              <a:rect l="l" t="t" r="r" b="b"/>
              <a:pathLst>
                <a:path w="64528" h="193585" extrusionOk="0">
                  <a:moveTo>
                    <a:pt x="12099" y="12099"/>
                  </a:moveTo>
                  <a:lnTo>
                    <a:pt x="52429" y="12099"/>
                  </a:lnTo>
                  <a:lnTo>
                    <a:pt x="52429" y="196005"/>
                  </a:lnTo>
                  <a:lnTo>
                    <a:pt x="12099" y="196005"/>
                  </a:lnTo>
                  <a:lnTo>
                    <a:pt x="12099" y="12099"/>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03" name="Google Shape;2903;p110"/>
            <p:cNvSpPr/>
            <p:nvPr/>
          </p:nvSpPr>
          <p:spPr>
            <a:xfrm>
              <a:off x="6956240" y="705870"/>
              <a:ext cx="145188" cy="145188"/>
            </a:xfrm>
            <a:custGeom>
              <a:avLst/>
              <a:gdLst/>
              <a:ahLst/>
              <a:cxnLst/>
              <a:rect l="l" t="t" r="r" b="b"/>
              <a:pathLst>
                <a:path w="145188" h="145188" extrusionOk="0">
                  <a:moveTo>
                    <a:pt x="45977" y="31458"/>
                  </a:moveTo>
                  <a:lnTo>
                    <a:pt x="49203" y="31458"/>
                  </a:lnTo>
                  <a:cubicBezTo>
                    <a:pt x="57269" y="18552"/>
                    <a:pt x="70175" y="12099"/>
                    <a:pt x="87920" y="12099"/>
                  </a:cubicBezTo>
                  <a:cubicBezTo>
                    <a:pt x="104052" y="12099"/>
                    <a:pt x="115344" y="16939"/>
                    <a:pt x="123411" y="26618"/>
                  </a:cubicBezTo>
                  <a:cubicBezTo>
                    <a:pt x="131477" y="36297"/>
                    <a:pt x="134703" y="49203"/>
                    <a:pt x="134703" y="66948"/>
                  </a:cubicBezTo>
                  <a:lnTo>
                    <a:pt x="134703" y="141156"/>
                  </a:lnTo>
                  <a:lnTo>
                    <a:pt x="95986" y="141156"/>
                  </a:lnTo>
                  <a:lnTo>
                    <a:pt x="95986" y="70175"/>
                  </a:lnTo>
                  <a:cubicBezTo>
                    <a:pt x="95986" y="63722"/>
                    <a:pt x="94373" y="57269"/>
                    <a:pt x="91146" y="54043"/>
                  </a:cubicBezTo>
                  <a:cubicBezTo>
                    <a:pt x="87920" y="49203"/>
                    <a:pt x="83080" y="47590"/>
                    <a:pt x="76628" y="47590"/>
                  </a:cubicBezTo>
                  <a:cubicBezTo>
                    <a:pt x="68561" y="47590"/>
                    <a:pt x="60495" y="50816"/>
                    <a:pt x="57269" y="57269"/>
                  </a:cubicBezTo>
                  <a:cubicBezTo>
                    <a:pt x="54043" y="63722"/>
                    <a:pt x="50816" y="73401"/>
                    <a:pt x="50816" y="83080"/>
                  </a:cubicBezTo>
                  <a:lnTo>
                    <a:pt x="50816" y="141156"/>
                  </a:lnTo>
                  <a:lnTo>
                    <a:pt x="12099" y="141156"/>
                  </a:lnTo>
                  <a:lnTo>
                    <a:pt x="12099" y="15326"/>
                  </a:lnTo>
                  <a:lnTo>
                    <a:pt x="47590" y="15326"/>
                  </a:lnTo>
                  <a:lnTo>
                    <a:pt x="47590" y="31458"/>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04" name="Google Shape;2904;p110"/>
            <p:cNvSpPr/>
            <p:nvPr/>
          </p:nvSpPr>
          <p:spPr>
            <a:xfrm>
              <a:off x="7088523" y="670379"/>
              <a:ext cx="112924" cy="177453"/>
            </a:xfrm>
            <a:custGeom>
              <a:avLst/>
              <a:gdLst/>
              <a:ahLst/>
              <a:cxnLst/>
              <a:rect l="l" t="t" r="r" b="b"/>
              <a:pathLst>
                <a:path w="112924" h="177453" extrusionOk="0">
                  <a:moveTo>
                    <a:pt x="34684" y="83080"/>
                  </a:moveTo>
                  <a:lnTo>
                    <a:pt x="12099" y="83080"/>
                  </a:lnTo>
                  <a:lnTo>
                    <a:pt x="12099" y="50816"/>
                  </a:lnTo>
                  <a:lnTo>
                    <a:pt x="34684" y="50816"/>
                  </a:lnTo>
                  <a:lnTo>
                    <a:pt x="34684" y="12099"/>
                  </a:lnTo>
                  <a:lnTo>
                    <a:pt x="73401" y="12099"/>
                  </a:lnTo>
                  <a:lnTo>
                    <a:pt x="73401" y="50816"/>
                  </a:lnTo>
                  <a:lnTo>
                    <a:pt x="104052" y="50816"/>
                  </a:lnTo>
                  <a:lnTo>
                    <a:pt x="104052" y="83080"/>
                  </a:lnTo>
                  <a:lnTo>
                    <a:pt x="73401" y="83080"/>
                  </a:lnTo>
                  <a:lnTo>
                    <a:pt x="73401" y="126637"/>
                  </a:lnTo>
                  <a:cubicBezTo>
                    <a:pt x="73401" y="129863"/>
                    <a:pt x="73401" y="131477"/>
                    <a:pt x="75014" y="134703"/>
                  </a:cubicBezTo>
                  <a:cubicBezTo>
                    <a:pt x="75014" y="136316"/>
                    <a:pt x="76627" y="139543"/>
                    <a:pt x="78241" y="141156"/>
                  </a:cubicBezTo>
                  <a:cubicBezTo>
                    <a:pt x="81467" y="142769"/>
                    <a:pt x="84694" y="144382"/>
                    <a:pt x="87920" y="144382"/>
                  </a:cubicBezTo>
                  <a:cubicBezTo>
                    <a:pt x="91146" y="144382"/>
                    <a:pt x="92760" y="144382"/>
                    <a:pt x="94373" y="142769"/>
                  </a:cubicBezTo>
                  <a:cubicBezTo>
                    <a:pt x="95986" y="142769"/>
                    <a:pt x="97599" y="141156"/>
                    <a:pt x="99212" y="139543"/>
                  </a:cubicBezTo>
                  <a:lnTo>
                    <a:pt x="110505" y="173420"/>
                  </a:lnTo>
                  <a:cubicBezTo>
                    <a:pt x="105665" y="175033"/>
                    <a:pt x="100826" y="176646"/>
                    <a:pt x="95986" y="178260"/>
                  </a:cubicBezTo>
                  <a:cubicBezTo>
                    <a:pt x="91146" y="179873"/>
                    <a:pt x="84694" y="179873"/>
                    <a:pt x="79854" y="179873"/>
                  </a:cubicBezTo>
                  <a:cubicBezTo>
                    <a:pt x="66948" y="179873"/>
                    <a:pt x="55656" y="175033"/>
                    <a:pt x="47590" y="168580"/>
                  </a:cubicBezTo>
                  <a:cubicBezTo>
                    <a:pt x="42750" y="163741"/>
                    <a:pt x="39524" y="158901"/>
                    <a:pt x="37910" y="152448"/>
                  </a:cubicBezTo>
                  <a:cubicBezTo>
                    <a:pt x="36297" y="145996"/>
                    <a:pt x="34684" y="139543"/>
                    <a:pt x="34684" y="131477"/>
                  </a:cubicBezTo>
                  <a:lnTo>
                    <a:pt x="34684" y="83080"/>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05" name="Google Shape;2905;p110"/>
            <p:cNvSpPr/>
            <p:nvPr/>
          </p:nvSpPr>
          <p:spPr>
            <a:xfrm>
              <a:off x="7194995" y="705870"/>
              <a:ext cx="145188" cy="145188"/>
            </a:xfrm>
            <a:custGeom>
              <a:avLst/>
              <a:gdLst/>
              <a:ahLst/>
              <a:cxnLst/>
              <a:rect l="l" t="t" r="r" b="b"/>
              <a:pathLst>
                <a:path w="145188" h="145188" extrusionOk="0">
                  <a:moveTo>
                    <a:pt x="141156" y="110505"/>
                  </a:moveTo>
                  <a:cubicBezTo>
                    <a:pt x="134703" y="121797"/>
                    <a:pt x="126637" y="129863"/>
                    <a:pt x="116958" y="136316"/>
                  </a:cubicBezTo>
                  <a:cubicBezTo>
                    <a:pt x="107278" y="142769"/>
                    <a:pt x="94373" y="145995"/>
                    <a:pt x="79854" y="145995"/>
                  </a:cubicBezTo>
                  <a:cubicBezTo>
                    <a:pt x="70175" y="145995"/>
                    <a:pt x="60495" y="144382"/>
                    <a:pt x="52429" y="141156"/>
                  </a:cubicBezTo>
                  <a:cubicBezTo>
                    <a:pt x="44363" y="137929"/>
                    <a:pt x="36297" y="133090"/>
                    <a:pt x="31458" y="126637"/>
                  </a:cubicBezTo>
                  <a:cubicBezTo>
                    <a:pt x="25005" y="120184"/>
                    <a:pt x="20165" y="113731"/>
                    <a:pt x="16939" y="105665"/>
                  </a:cubicBezTo>
                  <a:cubicBezTo>
                    <a:pt x="13712" y="97599"/>
                    <a:pt x="12099" y="87920"/>
                    <a:pt x="12099" y="78241"/>
                  </a:cubicBezTo>
                  <a:cubicBezTo>
                    <a:pt x="12099" y="68561"/>
                    <a:pt x="13712" y="60495"/>
                    <a:pt x="16939" y="52429"/>
                  </a:cubicBezTo>
                  <a:cubicBezTo>
                    <a:pt x="20165" y="44363"/>
                    <a:pt x="25005" y="37910"/>
                    <a:pt x="31458" y="31458"/>
                  </a:cubicBezTo>
                  <a:cubicBezTo>
                    <a:pt x="37910" y="25005"/>
                    <a:pt x="44363" y="20165"/>
                    <a:pt x="52429" y="16939"/>
                  </a:cubicBezTo>
                  <a:cubicBezTo>
                    <a:pt x="60495" y="13712"/>
                    <a:pt x="70175" y="12099"/>
                    <a:pt x="78241" y="12099"/>
                  </a:cubicBezTo>
                  <a:cubicBezTo>
                    <a:pt x="87920" y="12099"/>
                    <a:pt x="97599" y="13712"/>
                    <a:pt x="105665" y="16939"/>
                  </a:cubicBezTo>
                  <a:cubicBezTo>
                    <a:pt x="113731" y="20165"/>
                    <a:pt x="120184" y="25005"/>
                    <a:pt x="125024" y="31458"/>
                  </a:cubicBezTo>
                  <a:cubicBezTo>
                    <a:pt x="129863" y="37910"/>
                    <a:pt x="134703" y="44363"/>
                    <a:pt x="136316" y="52429"/>
                  </a:cubicBezTo>
                  <a:cubicBezTo>
                    <a:pt x="139543" y="60495"/>
                    <a:pt x="141156" y="68561"/>
                    <a:pt x="141156" y="78241"/>
                  </a:cubicBezTo>
                  <a:cubicBezTo>
                    <a:pt x="141156" y="79854"/>
                    <a:pt x="141156" y="81467"/>
                    <a:pt x="141156" y="83080"/>
                  </a:cubicBezTo>
                  <a:cubicBezTo>
                    <a:pt x="141156" y="84694"/>
                    <a:pt x="141156" y="86307"/>
                    <a:pt x="141156" y="86307"/>
                  </a:cubicBezTo>
                  <a:cubicBezTo>
                    <a:pt x="141156" y="87920"/>
                    <a:pt x="141156" y="87920"/>
                    <a:pt x="141156" y="89533"/>
                  </a:cubicBezTo>
                  <a:lnTo>
                    <a:pt x="49203" y="89533"/>
                  </a:lnTo>
                  <a:cubicBezTo>
                    <a:pt x="50816" y="97599"/>
                    <a:pt x="55656" y="104052"/>
                    <a:pt x="60495" y="107278"/>
                  </a:cubicBezTo>
                  <a:cubicBezTo>
                    <a:pt x="65335" y="110505"/>
                    <a:pt x="73401" y="113731"/>
                    <a:pt x="79854" y="113731"/>
                  </a:cubicBezTo>
                  <a:cubicBezTo>
                    <a:pt x="86307" y="113731"/>
                    <a:pt x="92760" y="112118"/>
                    <a:pt x="97599" y="108892"/>
                  </a:cubicBezTo>
                  <a:cubicBezTo>
                    <a:pt x="102439" y="105665"/>
                    <a:pt x="105665" y="102439"/>
                    <a:pt x="108892" y="97599"/>
                  </a:cubicBezTo>
                  <a:lnTo>
                    <a:pt x="141156" y="110505"/>
                  </a:lnTo>
                  <a:close/>
                  <a:moveTo>
                    <a:pt x="107278" y="60495"/>
                  </a:moveTo>
                  <a:cubicBezTo>
                    <a:pt x="107278" y="58882"/>
                    <a:pt x="105665" y="55656"/>
                    <a:pt x="104052" y="54043"/>
                  </a:cubicBezTo>
                  <a:cubicBezTo>
                    <a:pt x="102439" y="52429"/>
                    <a:pt x="100826" y="49203"/>
                    <a:pt x="99212" y="47590"/>
                  </a:cubicBezTo>
                  <a:cubicBezTo>
                    <a:pt x="97599" y="45976"/>
                    <a:pt x="94373" y="44363"/>
                    <a:pt x="91146" y="42750"/>
                  </a:cubicBezTo>
                  <a:cubicBezTo>
                    <a:pt x="87920" y="41137"/>
                    <a:pt x="84694" y="41137"/>
                    <a:pt x="79854" y="41137"/>
                  </a:cubicBezTo>
                  <a:cubicBezTo>
                    <a:pt x="73401" y="41137"/>
                    <a:pt x="68561" y="42750"/>
                    <a:pt x="63722" y="45976"/>
                  </a:cubicBezTo>
                  <a:cubicBezTo>
                    <a:pt x="58882" y="49203"/>
                    <a:pt x="54043" y="54043"/>
                    <a:pt x="52429" y="60495"/>
                  </a:cubicBezTo>
                  <a:lnTo>
                    <a:pt x="107278" y="60495"/>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06" name="Google Shape;2906;p110"/>
            <p:cNvSpPr/>
            <p:nvPr/>
          </p:nvSpPr>
          <p:spPr>
            <a:xfrm>
              <a:off x="7343410" y="704257"/>
              <a:ext cx="112924" cy="145188"/>
            </a:xfrm>
            <a:custGeom>
              <a:avLst/>
              <a:gdLst/>
              <a:ahLst/>
              <a:cxnLst/>
              <a:rect l="l" t="t" r="r" b="b"/>
              <a:pathLst>
                <a:path w="112924" h="145188" extrusionOk="0">
                  <a:moveTo>
                    <a:pt x="13712" y="16939"/>
                  </a:moveTo>
                  <a:lnTo>
                    <a:pt x="49203" y="16939"/>
                  </a:lnTo>
                  <a:lnTo>
                    <a:pt x="49203" y="33071"/>
                  </a:lnTo>
                  <a:lnTo>
                    <a:pt x="52429" y="33071"/>
                  </a:lnTo>
                  <a:cubicBezTo>
                    <a:pt x="55656" y="28231"/>
                    <a:pt x="60495" y="23392"/>
                    <a:pt x="66948" y="18552"/>
                  </a:cubicBezTo>
                  <a:cubicBezTo>
                    <a:pt x="73401" y="15326"/>
                    <a:pt x="79854" y="12099"/>
                    <a:pt x="87920" y="12099"/>
                  </a:cubicBezTo>
                  <a:cubicBezTo>
                    <a:pt x="92760" y="12099"/>
                    <a:pt x="95986" y="12099"/>
                    <a:pt x="99212" y="13712"/>
                  </a:cubicBezTo>
                  <a:cubicBezTo>
                    <a:pt x="102439" y="15326"/>
                    <a:pt x="105665" y="15326"/>
                    <a:pt x="107278" y="16939"/>
                  </a:cubicBezTo>
                  <a:lnTo>
                    <a:pt x="97599" y="50816"/>
                  </a:lnTo>
                  <a:cubicBezTo>
                    <a:pt x="95986" y="49203"/>
                    <a:pt x="92760" y="49203"/>
                    <a:pt x="91146" y="47590"/>
                  </a:cubicBezTo>
                  <a:cubicBezTo>
                    <a:pt x="87920" y="47590"/>
                    <a:pt x="84694" y="45976"/>
                    <a:pt x="81467" y="45976"/>
                  </a:cubicBezTo>
                  <a:cubicBezTo>
                    <a:pt x="71788" y="45976"/>
                    <a:pt x="65335" y="49203"/>
                    <a:pt x="58882" y="55656"/>
                  </a:cubicBezTo>
                  <a:cubicBezTo>
                    <a:pt x="52429" y="62109"/>
                    <a:pt x="50816" y="71788"/>
                    <a:pt x="50816" y="81467"/>
                  </a:cubicBezTo>
                  <a:lnTo>
                    <a:pt x="50816" y="139543"/>
                  </a:lnTo>
                  <a:lnTo>
                    <a:pt x="12099" y="139543"/>
                  </a:lnTo>
                  <a:lnTo>
                    <a:pt x="12099" y="16939"/>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07" name="Google Shape;2907;p110"/>
            <p:cNvSpPr/>
            <p:nvPr/>
          </p:nvSpPr>
          <p:spPr>
            <a:xfrm>
              <a:off x="7454722" y="705870"/>
              <a:ext cx="145188" cy="145188"/>
            </a:xfrm>
            <a:custGeom>
              <a:avLst/>
              <a:gdLst/>
              <a:ahLst/>
              <a:cxnLst/>
              <a:rect l="l" t="t" r="r" b="b"/>
              <a:pathLst>
                <a:path w="145188" h="145188" extrusionOk="0">
                  <a:moveTo>
                    <a:pt x="45977" y="31458"/>
                  </a:moveTo>
                  <a:lnTo>
                    <a:pt x="49203" y="31458"/>
                  </a:lnTo>
                  <a:cubicBezTo>
                    <a:pt x="57269" y="18552"/>
                    <a:pt x="70175" y="12099"/>
                    <a:pt x="87920" y="12099"/>
                  </a:cubicBezTo>
                  <a:cubicBezTo>
                    <a:pt x="104052" y="12099"/>
                    <a:pt x="115345" y="16939"/>
                    <a:pt x="123411" y="26618"/>
                  </a:cubicBezTo>
                  <a:cubicBezTo>
                    <a:pt x="131477" y="36297"/>
                    <a:pt x="134703" y="49203"/>
                    <a:pt x="134703" y="66948"/>
                  </a:cubicBezTo>
                  <a:lnTo>
                    <a:pt x="134703" y="141156"/>
                  </a:lnTo>
                  <a:lnTo>
                    <a:pt x="95986" y="141156"/>
                  </a:lnTo>
                  <a:lnTo>
                    <a:pt x="95986" y="70175"/>
                  </a:lnTo>
                  <a:cubicBezTo>
                    <a:pt x="95986" y="63722"/>
                    <a:pt x="94373" y="57269"/>
                    <a:pt x="91146" y="54043"/>
                  </a:cubicBezTo>
                  <a:cubicBezTo>
                    <a:pt x="87920" y="49203"/>
                    <a:pt x="83080" y="47590"/>
                    <a:pt x="76627" y="47590"/>
                  </a:cubicBezTo>
                  <a:cubicBezTo>
                    <a:pt x="68561" y="47590"/>
                    <a:pt x="60495" y="50816"/>
                    <a:pt x="57269" y="57269"/>
                  </a:cubicBezTo>
                  <a:cubicBezTo>
                    <a:pt x="54043" y="63722"/>
                    <a:pt x="50816" y="73401"/>
                    <a:pt x="50816" y="83080"/>
                  </a:cubicBezTo>
                  <a:lnTo>
                    <a:pt x="50816" y="141156"/>
                  </a:lnTo>
                  <a:lnTo>
                    <a:pt x="12099" y="141156"/>
                  </a:lnTo>
                  <a:lnTo>
                    <a:pt x="12099" y="15326"/>
                  </a:lnTo>
                  <a:lnTo>
                    <a:pt x="47590" y="15326"/>
                  </a:lnTo>
                  <a:lnTo>
                    <a:pt x="47590" y="31458"/>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08" name="Google Shape;2908;p110"/>
            <p:cNvSpPr/>
            <p:nvPr/>
          </p:nvSpPr>
          <p:spPr>
            <a:xfrm>
              <a:off x="7595071" y="705870"/>
              <a:ext cx="145188" cy="145188"/>
            </a:xfrm>
            <a:custGeom>
              <a:avLst/>
              <a:gdLst/>
              <a:ahLst/>
              <a:cxnLst/>
              <a:rect l="l" t="t" r="r" b="b"/>
              <a:pathLst>
                <a:path w="145188" h="145188" extrusionOk="0">
                  <a:moveTo>
                    <a:pt x="141156" y="110505"/>
                  </a:moveTo>
                  <a:cubicBezTo>
                    <a:pt x="134703" y="121797"/>
                    <a:pt x="126637" y="129863"/>
                    <a:pt x="116958" y="136316"/>
                  </a:cubicBezTo>
                  <a:cubicBezTo>
                    <a:pt x="107278" y="142769"/>
                    <a:pt x="94373" y="145995"/>
                    <a:pt x="79854" y="145995"/>
                  </a:cubicBezTo>
                  <a:cubicBezTo>
                    <a:pt x="70175" y="145995"/>
                    <a:pt x="60495" y="144382"/>
                    <a:pt x="52429" y="141156"/>
                  </a:cubicBezTo>
                  <a:cubicBezTo>
                    <a:pt x="44363" y="137929"/>
                    <a:pt x="36297" y="133090"/>
                    <a:pt x="31458" y="126637"/>
                  </a:cubicBezTo>
                  <a:cubicBezTo>
                    <a:pt x="25005" y="120184"/>
                    <a:pt x="20165" y="113731"/>
                    <a:pt x="16939" y="105665"/>
                  </a:cubicBezTo>
                  <a:cubicBezTo>
                    <a:pt x="13712" y="97599"/>
                    <a:pt x="12099" y="87920"/>
                    <a:pt x="12099" y="78241"/>
                  </a:cubicBezTo>
                  <a:cubicBezTo>
                    <a:pt x="12099" y="68561"/>
                    <a:pt x="13712" y="60495"/>
                    <a:pt x="16939" y="52429"/>
                  </a:cubicBezTo>
                  <a:cubicBezTo>
                    <a:pt x="20165" y="44363"/>
                    <a:pt x="25005" y="37910"/>
                    <a:pt x="31458" y="31458"/>
                  </a:cubicBezTo>
                  <a:cubicBezTo>
                    <a:pt x="37910" y="25005"/>
                    <a:pt x="44363" y="20165"/>
                    <a:pt x="52429" y="16939"/>
                  </a:cubicBezTo>
                  <a:cubicBezTo>
                    <a:pt x="60495" y="13712"/>
                    <a:pt x="70175" y="12099"/>
                    <a:pt x="78241" y="12099"/>
                  </a:cubicBezTo>
                  <a:cubicBezTo>
                    <a:pt x="87920" y="12099"/>
                    <a:pt x="97599" y="13712"/>
                    <a:pt x="105665" y="16939"/>
                  </a:cubicBezTo>
                  <a:cubicBezTo>
                    <a:pt x="113731" y="20165"/>
                    <a:pt x="120184" y="25005"/>
                    <a:pt x="125024" y="31458"/>
                  </a:cubicBezTo>
                  <a:cubicBezTo>
                    <a:pt x="129863" y="37910"/>
                    <a:pt x="134703" y="44363"/>
                    <a:pt x="136316" y="52429"/>
                  </a:cubicBezTo>
                  <a:cubicBezTo>
                    <a:pt x="139543" y="60495"/>
                    <a:pt x="141156" y="68561"/>
                    <a:pt x="141156" y="78241"/>
                  </a:cubicBezTo>
                  <a:cubicBezTo>
                    <a:pt x="141156" y="79854"/>
                    <a:pt x="141156" y="81467"/>
                    <a:pt x="141156" y="83080"/>
                  </a:cubicBezTo>
                  <a:cubicBezTo>
                    <a:pt x="141156" y="84694"/>
                    <a:pt x="141156" y="86307"/>
                    <a:pt x="141156" y="86307"/>
                  </a:cubicBezTo>
                  <a:cubicBezTo>
                    <a:pt x="141156" y="87920"/>
                    <a:pt x="141156" y="87920"/>
                    <a:pt x="141156" y="89533"/>
                  </a:cubicBezTo>
                  <a:lnTo>
                    <a:pt x="49203" y="89533"/>
                  </a:lnTo>
                  <a:cubicBezTo>
                    <a:pt x="50816" y="97599"/>
                    <a:pt x="55656" y="104052"/>
                    <a:pt x="60495" y="107278"/>
                  </a:cubicBezTo>
                  <a:cubicBezTo>
                    <a:pt x="66948" y="110505"/>
                    <a:pt x="73401" y="113731"/>
                    <a:pt x="79854" y="113731"/>
                  </a:cubicBezTo>
                  <a:cubicBezTo>
                    <a:pt x="86307" y="113731"/>
                    <a:pt x="92760" y="112118"/>
                    <a:pt x="97599" y="108892"/>
                  </a:cubicBezTo>
                  <a:cubicBezTo>
                    <a:pt x="102439" y="105665"/>
                    <a:pt x="105665" y="102439"/>
                    <a:pt x="108892" y="97599"/>
                  </a:cubicBezTo>
                  <a:lnTo>
                    <a:pt x="141156" y="110505"/>
                  </a:lnTo>
                  <a:close/>
                  <a:moveTo>
                    <a:pt x="107278" y="60495"/>
                  </a:moveTo>
                  <a:cubicBezTo>
                    <a:pt x="107278" y="58882"/>
                    <a:pt x="105665" y="55656"/>
                    <a:pt x="104052" y="54043"/>
                  </a:cubicBezTo>
                  <a:cubicBezTo>
                    <a:pt x="102439" y="52429"/>
                    <a:pt x="100826" y="49203"/>
                    <a:pt x="99212" y="47590"/>
                  </a:cubicBezTo>
                  <a:cubicBezTo>
                    <a:pt x="97599" y="45976"/>
                    <a:pt x="94373" y="44363"/>
                    <a:pt x="91146" y="42750"/>
                  </a:cubicBezTo>
                  <a:cubicBezTo>
                    <a:pt x="87920" y="41137"/>
                    <a:pt x="84694" y="41137"/>
                    <a:pt x="79854" y="41137"/>
                  </a:cubicBezTo>
                  <a:cubicBezTo>
                    <a:pt x="73401" y="41137"/>
                    <a:pt x="68561" y="42750"/>
                    <a:pt x="63722" y="45976"/>
                  </a:cubicBezTo>
                  <a:cubicBezTo>
                    <a:pt x="58882" y="49203"/>
                    <a:pt x="54043" y="54043"/>
                    <a:pt x="52429" y="60495"/>
                  </a:cubicBezTo>
                  <a:lnTo>
                    <a:pt x="107278" y="60495"/>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09" name="Google Shape;2909;p110"/>
            <p:cNvSpPr/>
            <p:nvPr/>
          </p:nvSpPr>
          <p:spPr>
            <a:xfrm>
              <a:off x="7732194" y="670379"/>
              <a:ext cx="112924" cy="177453"/>
            </a:xfrm>
            <a:custGeom>
              <a:avLst/>
              <a:gdLst/>
              <a:ahLst/>
              <a:cxnLst/>
              <a:rect l="l" t="t" r="r" b="b"/>
              <a:pathLst>
                <a:path w="112924" h="177453" extrusionOk="0">
                  <a:moveTo>
                    <a:pt x="34684" y="83080"/>
                  </a:moveTo>
                  <a:lnTo>
                    <a:pt x="12099" y="83080"/>
                  </a:lnTo>
                  <a:lnTo>
                    <a:pt x="12099" y="50816"/>
                  </a:lnTo>
                  <a:lnTo>
                    <a:pt x="34684" y="50816"/>
                  </a:lnTo>
                  <a:lnTo>
                    <a:pt x="34684" y="12099"/>
                  </a:lnTo>
                  <a:lnTo>
                    <a:pt x="73401" y="12099"/>
                  </a:lnTo>
                  <a:lnTo>
                    <a:pt x="73401" y="50816"/>
                  </a:lnTo>
                  <a:lnTo>
                    <a:pt x="104052" y="50816"/>
                  </a:lnTo>
                  <a:lnTo>
                    <a:pt x="104052" y="83080"/>
                  </a:lnTo>
                  <a:lnTo>
                    <a:pt x="73401" y="83080"/>
                  </a:lnTo>
                  <a:lnTo>
                    <a:pt x="73401" y="126637"/>
                  </a:lnTo>
                  <a:cubicBezTo>
                    <a:pt x="73401" y="129863"/>
                    <a:pt x="73401" y="131477"/>
                    <a:pt x="75014" y="134703"/>
                  </a:cubicBezTo>
                  <a:cubicBezTo>
                    <a:pt x="75014" y="136316"/>
                    <a:pt x="76627" y="139543"/>
                    <a:pt x="78241" y="141156"/>
                  </a:cubicBezTo>
                  <a:cubicBezTo>
                    <a:pt x="81467" y="142769"/>
                    <a:pt x="84694" y="144382"/>
                    <a:pt x="87920" y="144382"/>
                  </a:cubicBezTo>
                  <a:cubicBezTo>
                    <a:pt x="91146" y="144382"/>
                    <a:pt x="92760" y="144382"/>
                    <a:pt x="94373" y="142769"/>
                  </a:cubicBezTo>
                  <a:cubicBezTo>
                    <a:pt x="95986" y="142769"/>
                    <a:pt x="97599" y="141156"/>
                    <a:pt x="99212" y="139543"/>
                  </a:cubicBezTo>
                  <a:lnTo>
                    <a:pt x="110505" y="173420"/>
                  </a:lnTo>
                  <a:cubicBezTo>
                    <a:pt x="105665" y="175033"/>
                    <a:pt x="100826" y="176646"/>
                    <a:pt x="95986" y="178260"/>
                  </a:cubicBezTo>
                  <a:cubicBezTo>
                    <a:pt x="91146" y="179873"/>
                    <a:pt x="84694" y="179873"/>
                    <a:pt x="79854" y="179873"/>
                  </a:cubicBezTo>
                  <a:cubicBezTo>
                    <a:pt x="66948" y="179873"/>
                    <a:pt x="55656" y="175033"/>
                    <a:pt x="47590" y="168580"/>
                  </a:cubicBezTo>
                  <a:cubicBezTo>
                    <a:pt x="42750" y="163741"/>
                    <a:pt x="39524" y="158901"/>
                    <a:pt x="37910" y="152448"/>
                  </a:cubicBezTo>
                  <a:cubicBezTo>
                    <a:pt x="36297" y="145996"/>
                    <a:pt x="34684" y="139543"/>
                    <a:pt x="34684" y="131477"/>
                  </a:cubicBezTo>
                  <a:lnTo>
                    <a:pt x="34684" y="83080"/>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10" name="Google Shape;2910;p110"/>
            <p:cNvSpPr/>
            <p:nvPr/>
          </p:nvSpPr>
          <p:spPr>
            <a:xfrm>
              <a:off x="6867513" y="907521"/>
              <a:ext cx="209717" cy="193585"/>
            </a:xfrm>
            <a:custGeom>
              <a:avLst/>
              <a:gdLst/>
              <a:ahLst/>
              <a:cxnLst/>
              <a:rect l="l" t="t" r="r" b="b"/>
              <a:pathLst>
                <a:path w="209717" h="193585" extrusionOk="0">
                  <a:moveTo>
                    <a:pt x="81467" y="12099"/>
                  </a:moveTo>
                  <a:lnTo>
                    <a:pt x="128250" y="12099"/>
                  </a:lnTo>
                  <a:lnTo>
                    <a:pt x="197618" y="196005"/>
                  </a:lnTo>
                  <a:lnTo>
                    <a:pt x="154062" y="196005"/>
                  </a:lnTo>
                  <a:lnTo>
                    <a:pt x="139543" y="155675"/>
                  </a:lnTo>
                  <a:lnTo>
                    <a:pt x="71788" y="155675"/>
                  </a:lnTo>
                  <a:lnTo>
                    <a:pt x="55656" y="196005"/>
                  </a:lnTo>
                  <a:lnTo>
                    <a:pt x="12099" y="196005"/>
                  </a:lnTo>
                  <a:lnTo>
                    <a:pt x="81467" y="12099"/>
                  </a:lnTo>
                  <a:close/>
                  <a:moveTo>
                    <a:pt x="125024" y="118571"/>
                  </a:moveTo>
                  <a:lnTo>
                    <a:pt x="112118" y="79854"/>
                  </a:lnTo>
                  <a:lnTo>
                    <a:pt x="105665" y="57269"/>
                  </a:lnTo>
                  <a:lnTo>
                    <a:pt x="102439" y="57269"/>
                  </a:lnTo>
                  <a:lnTo>
                    <a:pt x="95986" y="79854"/>
                  </a:lnTo>
                  <a:lnTo>
                    <a:pt x="83080" y="118571"/>
                  </a:lnTo>
                  <a:lnTo>
                    <a:pt x="125024" y="118571"/>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11" name="Google Shape;2911;p110"/>
            <p:cNvSpPr/>
            <p:nvPr/>
          </p:nvSpPr>
          <p:spPr>
            <a:xfrm>
              <a:off x="7065938" y="907521"/>
              <a:ext cx="48396" cy="193585"/>
            </a:xfrm>
            <a:custGeom>
              <a:avLst/>
              <a:gdLst/>
              <a:ahLst/>
              <a:cxnLst/>
              <a:rect l="l" t="t" r="r" b="b"/>
              <a:pathLst>
                <a:path w="48396" h="193585" extrusionOk="0">
                  <a:moveTo>
                    <a:pt x="12099" y="196005"/>
                  </a:moveTo>
                  <a:lnTo>
                    <a:pt x="12099" y="12099"/>
                  </a:lnTo>
                  <a:lnTo>
                    <a:pt x="50816" y="12099"/>
                  </a:lnTo>
                  <a:lnTo>
                    <a:pt x="50816" y="196005"/>
                  </a:lnTo>
                  <a:lnTo>
                    <a:pt x="12099" y="196005"/>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12" name="Google Shape;2912;p110"/>
            <p:cNvSpPr/>
            <p:nvPr/>
          </p:nvSpPr>
          <p:spPr>
            <a:xfrm>
              <a:off x="7122400" y="962370"/>
              <a:ext cx="145188" cy="145188"/>
            </a:xfrm>
            <a:custGeom>
              <a:avLst/>
              <a:gdLst/>
              <a:ahLst/>
              <a:cxnLst/>
              <a:rect l="l" t="t" r="r" b="b"/>
              <a:pathLst>
                <a:path w="145188" h="145188" extrusionOk="0">
                  <a:moveTo>
                    <a:pt x="141156" y="110505"/>
                  </a:moveTo>
                  <a:cubicBezTo>
                    <a:pt x="134703" y="121797"/>
                    <a:pt x="126637" y="129863"/>
                    <a:pt x="116958" y="136316"/>
                  </a:cubicBezTo>
                  <a:cubicBezTo>
                    <a:pt x="107278" y="142769"/>
                    <a:pt x="94373" y="145995"/>
                    <a:pt x="79854" y="145995"/>
                  </a:cubicBezTo>
                  <a:cubicBezTo>
                    <a:pt x="70175" y="145995"/>
                    <a:pt x="60495" y="144382"/>
                    <a:pt x="52429" y="141156"/>
                  </a:cubicBezTo>
                  <a:cubicBezTo>
                    <a:pt x="44363" y="137929"/>
                    <a:pt x="36297" y="133090"/>
                    <a:pt x="31458" y="126637"/>
                  </a:cubicBezTo>
                  <a:cubicBezTo>
                    <a:pt x="25005" y="120184"/>
                    <a:pt x="20165" y="113731"/>
                    <a:pt x="16939" y="105665"/>
                  </a:cubicBezTo>
                  <a:cubicBezTo>
                    <a:pt x="13712" y="97599"/>
                    <a:pt x="12099" y="87920"/>
                    <a:pt x="12099" y="78241"/>
                  </a:cubicBezTo>
                  <a:cubicBezTo>
                    <a:pt x="12099" y="68561"/>
                    <a:pt x="13712" y="60495"/>
                    <a:pt x="16939" y="52429"/>
                  </a:cubicBezTo>
                  <a:cubicBezTo>
                    <a:pt x="20165" y="44363"/>
                    <a:pt x="25005" y="37910"/>
                    <a:pt x="31458" y="31458"/>
                  </a:cubicBezTo>
                  <a:cubicBezTo>
                    <a:pt x="37910" y="25005"/>
                    <a:pt x="44363" y="20165"/>
                    <a:pt x="52429" y="16939"/>
                  </a:cubicBezTo>
                  <a:cubicBezTo>
                    <a:pt x="60495" y="13712"/>
                    <a:pt x="70175" y="12099"/>
                    <a:pt x="78241" y="12099"/>
                  </a:cubicBezTo>
                  <a:cubicBezTo>
                    <a:pt x="87920" y="12099"/>
                    <a:pt x="97599" y="13712"/>
                    <a:pt x="105665" y="16939"/>
                  </a:cubicBezTo>
                  <a:cubicBezTo>
                    <a:pt x="113731" y="20165"/>
                    <a:pt x="120184" y="25005"/>
                    <a:pt x="125024" y="31458"/>
                  </a:cubicBezTo>
                  <a:cubicBezTo>
                    <a:pt x="129863" y="37910"/>
                    <a:pt x="134703" y="44363"/>
                    <a:pt x="136316" y="52429"/>
                  </a:cubicBezTo>
                  <a:cubicBezTo>
                    <a:pt x="139543" y="60495"/>
                    <a:pt x="141156" y="68561"/>
                    <a:pt x="141156" y="78241"/>
                  </a:cubicBezTo>
                  <a:cubicBezTo>
                    <a:pt x="141156" y="79854"/>
                    <a:pt x="141156" y="81467"/>
                    <a:pt x="141156" y="83080"/>
                  </a:cubicBezTo>
                  <a:cubicBezTo>
                    <a:pt x="141156" y="84694"/>
                    <a:pt x="141156" y="86307"/>
                    <a:pt x="141156" y="86307"/>
                  </a:cubicBezTo>
                  <a:cubicBezTo>
                    <a:pt x="141156" y="87920"/>
                    <a:pt x="141156" y="87920"/>
                    <a:pt x="141156" y="89533"/>
                  </a:cubicBezTo>
                  <a:lnTo>
                    <a:pt x="49203" y="89533"/>
                  </a:lnTo>
                  <a:cubicBezTo>
                    <a:pt x="50816" y="97599"/>
                    <a:pt x="55656" y="104052"/>
                    <a:pt x="60495" y="107278"/>
                  </a:cubicBezTo>
                  <a:cubicBezTo>
                    <a:pt x="66948" y="110505"/>
                    <a:pt x="73401" y="113731"/>
                    <a:pt x="79854" y="113731"/>
                  </a:cubicBezTo>
                  <a:cubicBezTo>
                    <a:pt x="86307" y="113731"/>
                    <a:pt x="92760" y="112118"/>
                    <a:pt x="97599" y="108892"/>
                  </a:cubicBezTo>
                  <a:cubicBezTo>
                    <a:pt x="102439" y="105665"/>
                    <a:pt x="105665" y="102439"/>
                    <a:pt x="108892" y="97599"/>
                  </a:cubicBezTo>
                  <a:lnTo>
                    <a:pt x="141156" y="110505"/>
                  </a:lnTo>
                  <a:close/>
                  <a:moveTo>
                    <a:pt x="107278" y="62109"/>
                  </a:moveTo>
                  <a:cubicBezTo>
                    <a:pt x="107278" y="60495"/>
                    <a:pt x="105665" y="57269"/>
                    <a:pt x="104052" y="55656"/>
                  </a:cubicBezTo>
                  <a:cubicBezTo>
                    <a:pt x="102439" y="54043"/>
                    <a:pt x="100826" y="50816"/>
                    <a:pt x="99212" y="49203"/>
                  </a:cubicBezTo>
                  <a:cubicBezTo>
                    <a:pt x="97599" y="47590"/>
                    <a:pt x="94373" y="45976"/>
                    <a:pt x="91146" y="44363"/>
                  </a:cubicBezTo>
                  <a:cubicBezTo>
                    <a:pt x="87920" y="42750"/>
                    <a:pt x="84694" y="42750"/>
                    <a:pt x="79854" y="42750"/>
                  </a:cubicBezTo>
                  <a:cubicBezTo>
                    <a:pt x="73401" y="42750"/>
                    <a:pt x="68561" y="44363"/>
                    <a:pt x="63722" y="47590"/>
                  </a:cubicBezTo>
                  <a:cubicBezTo>
                    <a:pt x="58882" y="50816"/>
                    <a:pt x="54043" y="55656"/>
                    <a:pt x="52429" y="62109"/>
                  </a:cubicBezTo>
                  <a:lnTo>
                    <a:pt x="107278" y="62109"/>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13" name="Google Shape;2913;p110"/>
            <p:cNvSpPr/>
            <p:nvPr/>
          </p:nvSpPr>
          <p:spPr>
            <a:xfrm>
              <a:off x="7272429" y="926879"/>
              <a:ext cx="209717" cy="177453"/>
            </a:xfrm>
            <a:custGeom>
              <a:avLst/>
              <a:gdLst/>
              <a:ahLst/>
              <a:cxnLst/>
              <a:rect l="l" t="t" r="r" b="b"/>
              <a:pathLst>
                <a:path w="209717" h="177453" extrusionOk="0">
                  <a:moveTo>
                    <a:pt x="12099" y="52429"/>
                  </a:moveTo>
                  <a:lnTo>
                    <a:pt x="47590" y="52429"/>
                  </a:lnTo>
                  <a:lnTo>
                    <a:pt x="47590" y="68561"/>
                  </a:lnTo>
                  <a:lnTo>
                    <a:pt x="50816" y="68561"/>
                  </a:lnTo>
                  <a:cubicBezTo>
                    <a:pt x="54043" y="63722"/>
                    <a:pt x="58882" y="58882"/>
                    <a:pt x="65335" y="54043"/>
                  </a:cubicBezTo>
                  <a:cubicBezTo>
                    <a:pt x="71788" y="50816"/>
                    <a:pt x="78241" y="47590"/>
                    <a:pt x="86307" y="47590"/>
                  </a:cubicBezTo>
                  <a:cubicBezTo>
                    <a:pt x="89533" y="47590"/>
                    <a:pt x="92760" y="47590"/>
                    <a:pt x="94373" y="47590"/>
                  </a:cubicBezTo>
                  <a:cubicBezTo>
                    <a:pt x="95986" y="47590"/>
                    <a:pt x="97599" y="47590"/>
                    <a:pt x="99212" y="49203"/>
                  </a:cubicBezTo>
                  <a:lnTo>
                    <a:pt x="99212" y="86307"/>
                  </a:lnTo>
                  <a:cubicBezTo>
                    <a:pt x="97599" y="84694"/>
                    <a:pt x="94373" y="84694"/>
                    <a:pt x="92760" y="83080"/>
                  </a:cubicBezTo>
                  <a:cubicBezTo>
                    <a:pt x="89533" y="83080"/>
                    <a:pt x="86307" y="81467"/>
                    <a:pt x="83080" y="81467"/>
                  </a:cubicBezTo>
                  <a:cubicBezTo>
                    <a:pt x="73401" y="81467"/>
                    <a:pt x="65335" y="84694"/>
                    <a:pt x="58882" y="91146"/>
                  </a:cubicBezTo>
                  <a:cubicBezTo>
                    <a:pt x="52429" y="97599"/>
                    <a:pt x="50816" y="105665"/>
                    <a:pt x="50816" y="116958"/>
                  </a:cubicBezTo>
                  <a:lnTo>
                    <a:pt x="50816" y="175033"/>
                  </a:lnTo>
                  <a:lnTo>
                    <a:pt x="12099" y="175033"/>
                  </a:lnTo>
                  <a:lnTo>
                    <a:pt x="12099" y="52429"/>
                  </a:lnTo>
                  <a:close/>
                  <a:moveTo>
                    <a:pt x="136316" y="83080"/>
                  </a:moveTo>
                  <a:lnTo>
                    <a:pt x="113731" y="83080"/>
                  </a:lnTo>
                  <a:lnTo>
                    <a:pt x="113731" y="50816"/>
                  </a:lnTo>
                  <a:lnTo>
                    <a:pt x="136316" y="50816"/>
                  </a:lnTo>
                  <a:lnTo>
                    <a:pt x="136316" y="12099"/>
                  </a:lnTo>
                  <a:lnTo>
                    <a:pt x="175033" y="12099"/>
                  </a:lnTo>
                  <a:lnTo>
                    <a:pt x="175033" y="50816"/>
                  </a:lnTo>
                  <a:lnTo>
                    <a:pt x="205684" y="50816"/>
                  </a:lnTo>
                  <a:lnTo>
                    <a:pt x="205684" y="83080"/>
                  </a:lnTo>
                  <a:lnTo>
                    <a:pt x="175033" y="83080"/>
                  </a:lnTo>
                  <a:lnTo>
                    <a:pt x="175033" y="126637"/>
                  </a:lnTo>
                  <a:cubicBezTo>
                    <a:pt x="175033" y="129863"/>
                    <a:pt x="175033" y="131477"/>
                    <a:pt x="176646" y="134703"/>
                  </a:cubicBezTo>
                  <a:cubicBezTo>
                    <a:pt x="176646" y="136316"/>
                    <a:pt x="178260" y="139543"/>
                    <a:pt x="179873" y="141156"/>
                  </a:cubicBezTo>
                  <a:cubicBezTo>
                    <a:pt x="183099" y="142769"/>
                    <a:pt x="186326" y="144382"/>
                    <a:pt x="189552" y="144382"/>
                  </a:cubicBezTo>
                  <a:cubicBezTo>
                    <a:pt x="192779" y="144382"/>
                    <a:pt x="194392" y="144382"/>
                    <a:pt x="196005" y="142769"/>
                  </a:cubicBezTo>
                  <a:cubicBezTo>
                    <a:pt x="197618" y="142769"/>
                    <a:pt x="199231" y="141156"/>
                    <a:pt x="200845" y="139543"/>
                  </a:cubicBezTo>
                  <a:lnTo>
                    <a:pt x="212137" y="173420"/>
                  </a:lnTo>
                  <a:cubicBezTo>
                    <a:pt x="207297" y="175033"/>
                    <a:pt x="202458" y="176646"/>
                    <a:pt x="197618" y="178260"/>
                  </a:cubicBezTo>
                  <a:cubicBezTo>
                    <a:pt x="192779" y="179873"/>
                    <a:pt x="186326" y="179873"/>
                    <a:pt x="181486" y="179873"/>
                  </a:cubicBezTo>
                  <a:cubicBezTo>
                    <a:pt x="168580" y="179873"/>
                    <a:pt x="157288" y="175033"/>
                    <a:pt x="149222" y="168580"/>
                  </a:cubicBezTo>
                  <a:cubicBezTo>
                    <a:pt x="144382" y="163741"/>
                    <a:pt x="141156" y="158901"/>
                    <a:pt x="139543" y="152448"/>
                  </a:cubicBezTo>
                  <a:cubicBezTo>
                    <a:pt x="137929" y="145995"/>
                    <a:pt x="136316" y="139543"/>
                    <a:pt x="136316" y="131477"/>
                  </a:cubicBezTo>
                  <a:lnTo>
                    <a:pt x="136316" y="83080"/>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14" name="Google Shape;2914;p110"/>
            <p:cNvSpPr/>
            <p:nvPr/>
          </p:nvSpPr>
          <p:spPr>
            <a:xfrm>
              <a:off x="6062522" y="2753033"/>
              <a:ext cx="2226229" cy="1177643"/>
            </a:xfrm>
            <a:custGeom>
              <a:avLst/>
              <a:gdLst/>
              <a:ahLst/>
              <a:cxnLst/>
              <a:rect l="l" t="t" r="r" b="b"/>
              <a:pathLst>
                <a:path w="2226229" h="1177643" extrusionOk="0">
                  <a:moveTo>
                    <a:pt x="2215744" y="607374"/>
                  </a:moveTo>
                  <a:cubicBezTo>
                    <a:pt x="2220583" y="599308"/>
                    <a:pt x="2225423" y="592855"/>
                    <a:pt x="2228649" y="584789"/>
                  </a:cubicBezTo>
                  <a:lnTo>
                    <a:pt x="1120374" y="12099"/>
                  </a:lnTo>
                  <a:lnTo>
                    <a:pt x="12099" y="583176"/>
                  </a:lnTo>
                  <a:cubicBezTo>
                    <a:pt x="15326" y="591242"/>
                    <a:pt x="20165" y="599308"/>
                    <a:pt x="25005" y="605760"/>
                  </a:cubicBezTo>
                  <a:lnTo>
                    <a:pt x="1120374" y="1171997"/>
                  </a:lnTo>
                  <a:lnTo>
                    <a:pt x="2215744" y="607374"/>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15" name="Google Shape;2915;p110"/>
            <p:cNvSpPr/>
            <p:nvPr/>
          </p:nvSpPr>
          <p:spPr>
            <a:xfrm>
              <a:off x="6075427" y="3348307"/>
              <a:ext cx="1113114" cy="887265"/>
            </a:xfrm>
            <a:custGeom>
              <a:avLst/>
              <a:gdLst/>
              <a:ahLst/>
              <a:cxnLst/>
              <a:rect l="l" t="t" r="r" b="b"/>
              <a:pathLst>
                <a:path w="1113114" h="887265" extrusionOk="0">
                  <a:moveTo>
                    <a:pt x="12099" y="12099"/>
                  </a:moveTo>
                  <a:cubicBezTo>
                    <a:pt x="20165" y="25005"/>
                    <a:pt x="31458" y="37910"/>
                    <a:pt x="44363" y="47590"/>
                  </a:cubicBezTo>
                  <a:lnTo>
                    <a:pt x="1013902" y="850968"/>
                  </a:lnTo>
                  <a:cubicBezTo>
                    <a:pt x="1041327" y="873553"/>
                    <a:pt x="1073591" y="884845"/>
                    <a:pt x="1107469" y="884845"/>
                  </a:cubicBezTo>
                  <a:lnTo>
                    <a:pt x="1107469" y="578336"/>
                  </a:lnTo>
                  <a:lnTo>
                    <a:pt x="12099" y="12099"/>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16" name="Google Shape;2916;p110"/>
            <p:cNvSpPr/>
            <p:nvPr/>
          </p:nvSpPr>
          <p:spPr>
            <a:xfrm>
              <a:off x="7170797" y="3346694"/>
              <a:ext cx="1113114" cy="887265"/>
            </a:xfrm>
            <a:custGeom>
              <a:avLst/>
              <a:gdLst/>
              <a:ahLst/>
              <a:cxnLst/>
              <a:rect l="l" t="t" r="r" b="b"/>
              <a:pathLst>
                <a:path w="1113114" h="887265" extrusionOk="0">
                  <a:moveTo>
                    <a:pt x="105665" y="850968"/>
                  </a:moveTo>
                  <a:lnTo>
                    <a:pt x="1075204" y="47590"/>
                  </a:lnTo>
                  <a:cubicBezTo>
                    <a:pt x="1088110" y="37911"/>
                    <a:pt x="1097789" y="25005"/>
                    <a:pt x="1107469" y="12099"/>
                  </a:cubicBezTo>
                  <a:lnTo>
                    <a:pt x="12099" y="578336"/>
                  </a:lnTo>
                  <a:lnTo>
                    <a:pt x="12099" y="884846"/>
                  </a:lnTo>
                  <a:cubicBezTo>
                    <a:pt x="44363" y="884846"/>
                    <a:pt x="78241" y="873553"/>
                    <a:pt x="105665" y="850968"/>
                  </a:cubicBez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17" name="Google Shape;2917;p110"/>
            <p:cNvSpPr/>
            <p:nvPr/>
          </p:nvSpPr>
          <p:spPr>
            <a:xfrm>
              <a:off x="6243201" y="3106326"/>
              <a:ext cx="1871323" cy="483962"/>
            </a:xfrm>
            <a:custGeom>
              <a:avLst/>
              <a:gdLst/>
              <a:ahLst/>
              <a:cxnLst/>
              <a:rect l="l" t="t" r="r" b="b"/>
              <a:pathLst>
                <a:path w="1871323" h="483962" extrusionOk="0">
                  <a:moveTo>
                    <a:pt x="1794696" y="210524"/>
                  </a:moveTo>
                  <a:lnTo>
                    <a:pt x="1402686" y="12099"/>
                  </a:lnTo>
                  <a:lnTo>
                    <a:pt x="476704" y="12099"/>
                  </a:lnTo>
                  <a:lnTo>
                    <a:pt x="86307" y="210524"/>
                  </a:lnTo>
                  <a:lnTo>
                    <a:pt x="12099" y="218590"/>
                  </a:lnTo>
                  <a:lnTo>
                    <a:pt x="12099" y="247628"/>
                  </a:lnTo>
                  <a:lnTo>
                    <a:pt x="476704" y="483156"/>
                  </a:lnTo>
                  <a:lnTo>
                    <a:pt x="1402686" y="483156"/>
                  </a:lnTo>
                  <a:lnTo>
                    <a:pt x="1867290" y="247628"/>
                  </a:lnTo>
                  <a:lnTo>
                    <a:pt x="1867290" y="218590"/>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18" name="Google Shape;2918;p110"/>
            <p:cNvSpPr/>
            <p:nvPr/>
          </p:nvSpPr>
          <p:spPr>
            <a:xfrm>
              <a:off x="6243201" y="3077288"/>
              <a:ext cx="1871323" cy="483962"/>
            </a:xfrm>
            <a:custGeom>
              <a:avLst/>
              <a:gdLst/>
              <a:ahLst/>
              <a:cxnLst/>
              <a:rect l="l" t="t" r="r" b="b"/>
              <a:pathLst>
                <a:path w="1871323" h="483962" extrusionOk="0">
                  <a:moveTo>
                    <a:pt x="12099" y="247628"/>
                  </a:moveTo>
                  <a:lnTo>
                    <a:pt x="476704" y="12099"/>
                  </a:lnTo>
                  <a:lnTo>
                    <a:pt x="1402686" y="12099"/>
                  </a:lnTo>
                  <a:lnTo>
                    <a:pt x="1867290" y="247628"/>
                  </a:lnTo>
                  <a:lnTo>
                    <a:pt x="1402686" y="484770"/>
                  </a:lnTo>
                  <a:lnTo>
                    <a:pt x="476704" y="484770"/>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19" name="Google Shape;2919;p110"/>
            <p:cNvSpPr/>
            <p:nvPr/>
          </p:nvSpPr>
          <p:spPr>
            <a:xfrm>
              <a:off x="6869126" y="3427355"/>
              <a:ext cx="387170" cy="177453"/>
            </a:xfrm>
            <a:custGeom>
              <a:avLst/>
              <a:gdLst/>
              <a:ahLst/>
              <a:cxnLst/>
              <a:rect l="l" t="t" r="r" b="b"/>
              <a:pathLst>
                <a:path w="387170" h="177453" extrusionOk="0">
                  <a:moveTo>
                    <a:pt x="291184" y="12099"/>
                  </a:moveTo>
                  <a:lnTo>
                    <a:pt x="104052" y="12099"/>
                  </a:lnTo>
                  <a:lnTo>
                    <a:pt x="12099" y="91147"/>
                  </a:lnTo>
                  <a:lnTo>
                    <a:pt x="104052" y="168580"/>
                  </a:lnTo>
                  <a:lnTo>
                    <a:pt x="291184" y="168580"/>
                  </a:lnTo>
                  <a:lnTo>
                    <a:pt x="384751" y="91147"/>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20" name="Google Shape;2920;p110"/>
            <p:cNvSpPr/>
            <p:nvPr/>
          </p:nvSpPr>
          <p:spPr>
            <a:xfrm>
              <a:off x="6869126" y="3506402"/>
              <a:ext cx="112924" cy="161320"/>
            </a:xfrm>
            <a:custGeom>
              <a:avLst/>
              <a:gdLst/>
              <a:ahLst/>
              <a:cxnLst/>
              <a:rect l="l" t="t" r="r" b="b"/>
              <a:pathLst>
                <a:path w="112924" h="161320" extrusionOk="0">
                  <a:moveTo>
                    <a:pt x="104052" y="162127"/>
                  </a:moveTo>
                  <a:lnTo>
                    <a:pt x="104052" y="89533"/>
                  </a:lnTo>
                  <a:lnTo>
                    <a:pt x="12099" y="12099"/>
                  </a:lnTo>
                  <a:lnTo>
                    <a:pt x="12099" y="83080"/>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21" name="Google Shape;2921;p110"/>
            <p:cNvSpPr/>
            <p:nvPr/>
          </p:nvSpPr>
          <p:spPr>
            <a:xfrm>
              <a:off x="7148212" y="3506402"/>
              <a:ext cx="112924" cy="161320"/>
            </a:xfrm>
            <a:custGeom>
              <a:avLst/>
              <a:gdLst/>
              <a:ahLst/>
              <a:cxnLst/>
              <a:rect l="l" t="t" r="r" b="b"/>
              <a:pathLst>
                <a:path w="112924" h="161320" extrusionOk="0">
                  <a:moveTo>
                    <a:pt x="105665" y="12099"/>
                  </a:moveTo>
                  <a:lnTo>
                    <a:pt x="12099" y="89533"/>
                  </a:lnTo>
                  <a:lnTo>
                    <a:pt x="12099" y="89533"/>
                  </a:lnTo>
                  <a:lnTo>
                    <a:pt x="12099" y="162127"/>
                  </a:lnTo>
                  <a:lnTo>
                    <a:pt x="105665" y="83080"/>
                  </a:lnTo>
                  <a:close/>
                </a:path>
              </a:pathLst>
            </a:custGeom>
            <a:solidFill>
              <a:srgbClr val="B7B7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22" name="Google Shape;2922;p110"/>
            <p:cNvSpPr/>
            <p:nvPr/>
          </p:nvSpPr>
          <p:spPr>
            <a:xfrm>
              <a:off x="6961079" y="3583836"/>
              <a:ext cx="209717" cy="80660"/>
            </a:xfrm>
            <a:custGeom>
              <a:avLst/>
              <a:gdLst/>
              <a:ahLst/>
              <a:cxnLst/>
              <a:rect l="l" t="t" r="r" b="b"/>
              <a:pathLst>
                <a:path w="209717" h="80660" extrusionOk="0">
                  <a:moveTo>
                    <a:pt x="12099" y="12099"/>
                  </a:moveTo>
                  <a:lnTo>
                    <a:pt x="199231" y="12099"/>
                  </a:lnTo>
                  <a:lnTo>
                    <a:pt x="199231" y="83080"/>
                  </a:lnTo>
                  <a:lnTo>
                    <a:pt x="12099" y="83080"/>
                  </a:lnTo>
                  <a:close/>
                </a:path>
              </a:pathLst>
            </a:custGeom>
            <a:solidFill>
              <a:srgbClr val="DBDBD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23" name="Google Shape;2923;p110"/>
            <p:cNvSpPr/>
            <p:nvPr/>
          </p:nvSpPr>
          <p:spPr>
            <a:xfrm>
              <a:off x="6822343" y="1925456"/>
              <a:ext cx="709812" cy="306509"/>
            </a:xfrm>
            <a:custGeom>
              <a:avLst/>
              <a:gdLst/>
              <a:ahLst/>
              <a:cxnLst/>
              <a:rect l="l" t="t" r="r" b="b"/>
              <a:pathLst>
                <a:path w="709812" h="306509" extrusionOk="0">
                  <a:moveTo>
                    <a:pt x="12099" y="160514"/>
                  </a:moveTo>
                  <a:lnTo>
                    <a:pt x="186326" y="12099"/>
                  </a:lnTo>
                  <a:lnTo>
                    <a:pt x="534779" y="12099"/>
                  </a:lnTo>
                  <a:lnTo>
                    <a:pt x="709006" y="160514"/>
                  </a:lnTo>
                  <a:lnTo>
                    <a:pt x="534779" y="307317"/>
                  </a:lnTo>
                  <a:lnTo>
                    <a:pt x="186326" y="307317"/>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24" name="Google Shape;2924;p110"/>
            <p:cNvSpPr/>
            <p:nvPr/>
          </p:nvSpPr>
          <p:spPr>
            <a:xfrm>
              <a:off x="6822343" y="2073872"/>
              <a:ext cx="193585" cy="1274435"/>
            </a:xfrm>
            <a:custGeom>
              <a:avLst/>
              <a:gdLst/>
              <a:ahLst/>
              <a:cxnLst/>
              <a:rect l="l" t="t" r="r" b="b"/>
              <a:pathLst>
                <a:path w="193585" h="1274435" extrusionOk="0">
                  <a:moveTo>
                    <a:pt x="12099" y="12099"/>
                  </a:moveTo>
                  <a:lnTo>
                    <a:pt x="12099" y="1118761"/>
                  </a:lnTo>
                  <a:lnTo>
                    <a:pt x="186326" y="1267176"/>
                  </a:lnTo>
                  <a:lnTo>
                    <a:pt x="186326" y="158901"/>
                  </a:lnTo>
                  <a:close/>
                </a:path>
              </a:pathLst>
            </a:custGeom>
            <a:solidFill>
              <a:srgbClr val="FF968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25" name="Google Shape;2925;p110"/>
            <p:cNvSpPr/>
            <p:nvPr/>
          </p:nvSpPr>
          <p:spPr>
            <a:xfrm>
              <a:off x="7345023" y="2073872"/>
              <a:ext cx="193585" cy="1274435"/>
            </a:xfrm>
            <a:custGeom>
              <a:avLst/>
              <a:gdLst/>
              <a:ahLst/>
              <a:cxnLst/>
              <a:rect l="l" t="t" r="r" b="b"/>
              <a:pathLst>
                <a:path w="193585" h="1274435" extrusionOk="0">
                  <a:moveTo>
                    <a:pt x="186326" y="12099"/>
                  </a:moveTo>
                  <a:lnTo>
                    <a:pt x="12099" y="158901"/>
                  </a:lnTo>
                  <a:lnTo>
                    <a:pt x="12099" y="158901"/>
                  </a:lnTo>
                  <a:lnTo>
                    <a:pt x="12099" y="1267176"/>
                  </a:lnTo>
                  <a:lnTo>
                    <a:pt x="186326" y="1118761"/>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26" name="Google Shape;2926;p110"/>
            <p:cNvSpPr/>
            <p:nvPr/>
          </p:nvSpPr>
          <p:spPr>
            <a:xfrm>
              <a:off x="6996570" y="2220674"/>
              <a:ext cx="371038" cy="1129246"/>
            </a:xfrm>
            <a:custGeom>
              <a:avLst/>
              <a:gdLst/>
              <a:ahLst/>
              <a:cxnLst/>
              <a:rect l="l" t="t" r="r" b="b"/>
              <a:pathLst>
                <a:path w="371038" h="1129246" extrusionOk="0">
                  <a:moveTo>
                    <a:pt x="12099" y="12099"/>
                  </a:moveTo>
                  <a:lnTo>
                    <a:pt x="360552" y="12099"/>
                  </a:lnTo>
                  <a:lnTo>
                    <a:pt x="360552" y="1120374"/>
                  </a:lnTo>
                  <a:lnTo>
                    <a:pt x="12099" y="1120374"/>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27" name="Google Shape;2927;p110"/>
            <p:cNvSpPr/>
            <p:nvPr/>
          </p:nvSpPr>
          <p:spPr>
            <a:xfrm>
              <a:off x="6941721" y="1875447"/>
              <a:ext cx="467830" cy="209717"/>
            </a:xfrm>
            <a:custGeom>
              <a:avLst/>
              <a:gdLst/>
              <a:ahLst/>
              <a:cxnLst/>
              <a:rect l="l" t="t" r="r" b="b"/>
              <a:pathLst>
                <a:path w="467830" h="209717" extrusionOk="0">
                  <a:moveTo>
                    <a:pt x="12099" y="108892"/>
                  </a:moveTo>
                  <a:lnTo>
                    <a:pt x="126637" y="12099"/>
                  </a:lnTo>
                  <a:lnTo>
                    <a:pt x="355713" y="12099"/>
                  </a:lnTo>
                  <a:lnTo>
                    <a:pt x="470251" y="108892"/>
                  </a:lnTo>
                  <a:lnTo>
                    <a:pt x="355713" y="205684"/>
                  </a:lnTo>
                  <a:lnTo>
                    <a:pt x="126637" y="205684"/>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28" name="Google Shape;2928;p110"/>
            <p:cNvSpPr/>
            <p:nvPr/>
          </p:nvSpPr>
          <p:spPr>
            <a:xfrm>
              <a:off x="6941721" y="1972239"/>
              <a:ext cx="129056" cy="193585"/>
            </a:xfrm>
            <a:custGeom>
              <a:avLst/>
              <a:gdLst/>
              <a:ahLst/>
              <a:cxnLst/>
              <a:rect l="l" t="t" r="r" b="b"/>
              <a:pathLst>
                <a:path w="129056" h="193585" extrusionOk="0">
                  <a:moveTo>
                    <a:pt x="12099" y="12099"/>
                  </a:moveTo>
                  <a:lnTo>
                    <a:pt x="12099" y="95986"/>
                  </a:lnTo>
                  <a:lnTo>
                    <a:pt x="126637" y="192779"/>
                  </a:lnTo>
                  <a:lnTo>
                    <a:pt x="126637" y="108892"/>
                  </a:lnTo>
                  <a:close/>
                </a:path>
              </a:pathLst>
            </a:custGeom>
            <a:solidFill>
              <a:srgbClr val="FF968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29" name="Google Shape;2929;p110"/>
            <p:cNvSpPr/>
            <p:nvPr/>
          </p:nvSpPr>
          <p:spPr>
            <a:xfrm>
              <a:off x="7285334" y="1972239"/>
              <a:ext cx="129056" cy="193585"/>
            </a:xfrm>
            <a:custGeom>
              <a:avLst/>
              <a:gdLst/>
              <a:ahLst/>
              <a:cxnLst/>
              <a:rect l="l" t="t" r="r" b="b"/>
              <a:pathLst>
                <a:path w="129056" h="193585" extrusionOk="0">
                  <a:moveTo>
                    <a:pt x="126637" y="12099"/>
                  </a:moveTo>
                  <a:lnTo>
                    <a:pt x="12099" y="108892"/>
                  </a:lnTo>
                  <a:lnTo>
                    <a:pt x="12099" y="108892"/>
                  </a:lnTo>
                  <a:lnTo>
                    <a:pt x="12099" y="192779"/>
                  </a:lnTo>
                  <a:lnTo>
                    <a:pt x="126637" y="95986"/>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30" name="Google Shape;2930;p110"/>
            <p:cNvSpPr/>
            <p:nvPr/>
          </p:nvSpPr>
          <p:spPr>
            <a:xfrm>
              <a:off x="7056259" y="2069032"/>
              <a:ext cx="241981" cy="96792"/>
            </a:xfrm>
            <a:custGeom>
              <a:avLst/>
              <a:gdLst/>
              <a:ahLst/>
              <a:cxnLst/>
              <a:rect l="l" t="t" r="r" b="b"/>
              <a:pathLst>
                <a:path w="241981" h="96792" extrusionOk="0">
                  <a:moveTo>
                    <a:pt x="12099" y="12099"/>
                  </a:moveTo>
                  <a:lnTo>
                    <a:pt x="241175" y="12099"/>
                  </a:lnTo>
                  <a:lnTo>
                    <a:pt x="241175" y="95986"/>
                  </a:lnTo>
                  <a:lnTo>
                    <a:pt x="12099" y="95986"/>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31" name="Google Shape;2931;p110"/>
            <p:cNvSpPr/>
            <p:nvPr/>
          </p:nvSpPr>
          <p:spPr>
            <a:xfrm>
              <a:off x="6457758" y="2635269"/>
              <a:ext cx="548491" cy="241981"/>
            </a:xfrm>
            <a:custGeom>
              <a:avLst/>
              <a:gdLst/>
              <a:ahLst/>
              <a:cxnLst/>
              <a:rect l="l" t="t" r="r" b="b"/>
              <a:pathLst>
                <a:path w="548491" h="241981" extrusionOk="0">
                  <a:moveTo>
                    <a:pt x="12099" y="125024"/>
                  </a:moveTo>
                  <a:lnTo>
                    <a:pt x="145995" y="12099"/>
                  </a:lnTo>
                  <a:lnTo>
                    <a:pt x="415402" y="12099"/>
                  </a:lnTo>
                  <a:lnTo>
                    <a:pt x="550911" y="125024"/>
                  </a:lnTo>
                  <a:lnTo>
                    <a:pt x="415402" y="239562"/>
                  </a:lnTo>
                  <a:lnTo>
                    <a:pt x="145995" y="239562"/>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32" name="Google Shape;2932;p110"/>
            <p:cNvSpPr/>
            <p:nvPr/>
          </p:nvSpPr>
          <p:spPr>
            <a:xfrm>
              <a:off x="6457758" y="2748193"/>
              <a:ext cx="145188" cy="709812"/>
            </a:xfrm>
            <a:custGeom>
              <a:avLst/>
              <a:gdLst/>
              <a:ahLst/>
              <a:cxnLst/>
              <a:rect l="l" t="t" r="r" b="b"/>
              <a:pathLst>
                <a:path w="145188" h="709812" extrusionOk="0">
                  <a:moveTo>
                    <a:pt x="145995" y="705779"/>
                  </a:moveTo>
                  <a:lnTo>
                    <a:pt x="145995" y="126637"/>
                  </a:lnTo>
                  <a:lnTo>
                    <a:pt x="12099" y="12099"/>
                  </a:lnTo>
                  <a:lnTo>
                    <a:pt x="12099" y="592855"/>
                  </a:lnTo>
                  <a:close/>
                </a:path>
              </a:pathLst>
            </a:custGeom>
            <a:solidFill>
              <a:srgbClr val="FF968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33" name="Google Shape;2933;p110"/>
            <p:cNvSpPr/>
            <p:nvPr/>
          </p:nvSpPr>
          <p:spPr>
            <a:xfrm>
              <a:off x="6861060" y="2748193"/>
              <a:ext cx="145188" cy="709812"/>
            </a:xfrm>
            <a:custGeom>
              <a:avLst/>
              <a:gdLst/>
              <a:ahLst/>
              <a:cxnLst/>
              <a:rect l="l" t="t" r="r" b="b"/>
              <a:pathLst>
                <a:path w="145188" h="709812" extrusionOk="0">
                  <a:moveTo>
                    <a:pt x="147609" y="12099"/>
                  </a:moveTo>
                  <a:lnTo>
                    <a:pt x="12099" y="126637"/>
                  </a:lnTo>
                  <a:lnTo>
                    <a:pt x="12099" y="705779"/>
                  </a:lnTo>
                  <a:lnTo>
                    <a:pt x="147609" y="592855"/>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34" name="Google Shape;2934;p110"/>
            <p:cNvSpPr/>
            <p:nvPr/>
          </p:nvSpPr>
          <p:spPr>
            <a:xfrm>
              <a:off x="6591654" y="2862731"/>
              <a:ext cx="290377" cy="596887"/>
            </a:xfrm>
            <a:custGeom>
              <a:avLst/>
              <a:gdLst/>
              <a:ahLst/>
              <a:cxnLst/>
              <a:rect l="l" t="t" r="r" b="b"/>
              <a:pathLst>
                <a:path w="290377" h="596887" extrusionOk="0">
                  <a:moveTo>
                    <a:pt x="12099" y="12099"/>
                  </a:moveTo>
                  <a:lnTo>
                    <a:pt x="281505" y="12099"/>
                  </a:lnTo>
                  <a:lnTo>
                    <a:pt x="281505" y="592855"/>
                  </a:lnTo>
                  <a:lnTo>
                    <a:pt x="12099" y="592855"/>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35" name="Google Shape;2935;p110"/>
            <p:cNvSpPr/>
            <p:nvPr/>
          </p:nvSpPr>
          <p:spPr>
            <a:xfrm>
              <a:off x="6457758" y="2501372"/>
              <a:ext cx="371038" cy="161320"/>
            </a:xfrm>
            <a:custGeom>
              <a:avLst/>
              <a:gdLst/>
              <a:ahLst/>
              <a:cxnLst/>
              <a:rect l="l" t="t" r="r" b="b"/>
              <a:pathLst>
                <a:path w="371038" h="161320" extrusionOk="0">
                  <a:moveTo>
                    <a:pt x="12099" y="86307"/>
                  </a:moveTo>
                  <a:lnTo>
                    <a:pt x="100826" y="12099"/>
                  </a:lnTo>
                  <a:lnTo>
                    <a:pt x="276665" y="12099"/>
                  </a:lnTo>
                  <a:lnTo>
                    <a:pt x="365392" y="86307"/>
                  </a:lnTo>
                  <a:lnTo>
                    <a:pt x="276665" y="160514"/>
                  </a:lnTo>
                  <a:lnTo>
                    <a:pt x="100826" y="160514"/>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36" name="Google Shape;2936;p110"/>
            <p:cNvSpPr/>
            <p:nvPr/>
          </p:nvSpPr>
          <p:spPr>
            <a:xfrm>
              <a:off x="6457758" y="2575580"/>
              <a:ext cx="112924" cy="258113"/>
            </a:xfrm>
            <a:custGeom>
              <a:avLst/>
              <a:gdLst/>
              <a:ahLst/>
              <a:cxnLst/>
              <a:rect l="l" t="t" r="r" b="b"/>
              <a:pathLst>
                <a:path w="112924" h="258113" extrusionOk="0">
                  <a:moveTo>
                    <a:pt x="12099" y="12099"/>
                  </a:moveTo>
                  <a:lnTo>
                    <a:pt x="12099" y="184713"/>
                  </a:lnTo>
                  <a:lnTo>
                    <a:pt x="100826" y="258920"/>
                  </a:lnTo>
                  <a:lnTo>
                    <a:pt x="100826" y="86307"/>
                  </a:lnTo>
                  <a:close/>
                </a:path>
              </a:pathLst>
            </a:custGeom>
            <a:solidFill>
              <a:srgbClr val="FF968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37" name="Google Shape;2937;p110"/>
            <p:cNvSpPr/>
            <p:nvPr/>
          </p:nvSpPr>
          <p:spPr>
            <a:xfrm>
              <a:off x="6722324" y="2575580"/>
              <a:ext cx="112924" cy="258113"/>
            </a:xfrm>
            <a:custGeom>
              <a:avLst/>
              <a:gdLst/>
              <a:ahLst/>
              <a:cxnLst/>
              <a:rect l="l" t="t" r="r" b="b"/>
              <a:pathLst>
                <a:path w="112924" h="258113" extrusionOk="0">
                  <a:moveTo>
                    <a:pt x="100826" y="12099"/>
                  </a:moveTo>
                  <a:lnTo>
                    <a:pt x="12099" y="86307"/>
                  </a:lnTo>
                  <a:lnTo>
                    <a:pt x="12099" y="86307"/>
                  </a:lnTo>
                  <a:lnTo>
                    <a:pt x="12099" y="258920"/>
                  </a:lnTo>
                  <a:lnTo>
                    <a:pt x="100826" y="184713"/>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38" name="Google Shape;2938;p110"/>
            <p:cNvSpPr/>
            <p:nvPr/>
          </p:nvSpPr>
          <p:spPr>
            <a:xfrm>
              <a:off x="6546484" y="2649787"/>
              <a:ext cx="193585" cy="193585"/>
            </a:xfrm>
            <a:custGeom>
              <a:avLst/>
              <a:gdLst/>
              <a:ahLst/>
              <a:cxnLst/>
              <a:rect l="l" t="t" r="r" b="b"/>
              <a:pathLst>
                <a:path w="193585" h="193585" extrusionOk="0">
                  <a:moveTo>
                    <a:pt x="12099" y="12099"/>
                  </a:moveTo>
                  <a:lnTo>
                    <a:pt x="187939" y="12099"/>
                  </a:lnTo>
                  <a:lnTo>
                    <a:pt x="187939" y="184712"/>
                  </a:lnTo>
                  <a:lnTo>
                    <a:pt x="12099" y="184712"/>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39" name="Google Shape;2939;p110"/>
            <p:cNvSpPr/>
            <p:nvPr/>
          </p:nvSpPr>
          <p:spPr>
            <a:xfrm>
              <a:off x="6561003" y="2248098"/>
              <a:ext cx="225849" cy="112924"/>
            </a:xfrm>
            <a:custGeom>
              <a:avLst/>
              <a:gdLst/>
              <a:ahLst/>
              <a:cxnLst/>
              <a:rect l="l" t="t" r="r" b="b"/>
              <a:pathLst>
                <a:path w="225849" h="112924" extrusionOk="0">
                  <a:moveTo>
                    <a:pt x="12099" y="55656"/>
                  </a:moveTo>
                  <a:lnTo>
                    <a:pt x="65335" y="12099"/>
                  </a:lnTo>
                  <a:lnTo>
                    <a:pt x="170194" y="12099"/>
                  </a:lnTo>
                  <a:lnTo>
                    <a:pt x="221816" y="55656"/>
                  </a:lnTo>
                  <a:lnTo>
                    <a:pt x="170194" y="100826"/>
                  </a:lnTo>
                  <a:lnTo>
                    <a:pt x="65335" y="100826"/>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40" name="Google Shape;2940;p110"/>
            <p:cNvSpPr/>
            <p:nvPr/>
          </p:nvSpPr>
          <p:spPr>
            <a:xfrm>
              <a:off x="6561003" y="2291655"/>
              <a:ext cx="64528" cy="96792"/>
            </a:xfrm>
            <a:custGeom>
              <a:avLst/>
              <a:gdLst/>
              <a:ahLst/>
              <a:cxnLst/>
              <a:rect l="l" t="t" r="r" b="b"/>
              <a:pathLst>
                <a:path w="64528" h="96792" extrusionOk="0">
                  <a:moveTo>
                    <a:pt x="12099" y="12099"/>
                  </a:moveTo>
                  <a:lnTo>
                    <a:pt x="12099" y="52429"/>
                  </a:lnTo>
                  <a:lnTo>
                    <a:pt x="65335" y="97599"/>
                  </a:lnTo>
                  <a:lnTo>
                    <a:pt x="65335" y="57269"/>
                  </a:lnTo>
                  <a:close/>
                </a:path>
              </a:pathLst>
            </a:custGeom>
            <a:solidFill>
              <a:srgbClr val="FF968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41" name="Google Shape;2941;p110"/>
            <p:cNvSpPr/>
            <p:nvPr/>
          </p:nvSpPr>
          <p:spPr>
            <a:xfrm>
              <a:off x="6719098" y="2291655"/>
              <a:ext cx="64528" cy="96792"/>
            </a:xfrm>
            <a:custGeom>
              <a:avLst/>
              <a:gdLst/>
              <a:ahLst/>
              <a:cxnLst/>
              <a:rect l="l" t="t" r="r" b="b"/>
              <a:pathLst>
                <a:path w="64528" h="96792" extrusionOk="0">
                  <a:moveTo>
                    <a:pt x="63722" y="12099"/>
                  </a:moveTo>
                  <a:lnTo>
                    <a:pt x="12099" y="57269"/>
                  </a:lnTo>
                  <a:lnTo>
                    <a:pt x="12099" y="57269"/>
                  </a:lnTo>
                  <a:lnTo>
                    <a:pt x="12099" y="97599"/>
                  </a:lnTo>
                  <a:lnTo>
                    <a:pt x="63722" y="52429"/>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42" name="Google Shape;2942;p110"/>
            <p:cNvSpPr/>
            <p:nvPr/>
          </p:nvSpPr>
          <p:spPr>
            <a:xfrm>
              <a:off x="6614239" y="2336825"/>
              <a:ext cx="129056" cy="64528"/>
            </a:xfrm>
            <a:custGeom>
              <a:avLst/>
              <a:gdLst/>
              <a:ahLst/>
              <a:cxnLst/>
              <a:rect l="l" t="t" r="r" b="b"/>
              <a:pathLst>
                <a:path w="129056" h="64528" extrusionOk="0">
                  <a:moveTo>
                    <a:pt x="12099" y="12099"/>
                  </a:moveTo>
                  <a:lnTo>
                    <a:pt x="116958" y="12099"/>
                  </a:lnTo>
                  <a:lnTo>
                    <a:pt x="116958" y="52429"/>
                  </a:lnTo>
                  <a:lnTo>
                    <a:pt x="12099" y="52429"/>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43" name="Google Shape;2943;p110"/>
            <p:cNvSpPr/>
            <p:nvPr/>
          </p:nvSpPr>
          <p:spPr>
            <a:xfrm>
              <a:off x="7303080" y="2457816"/>
              <a:ext cx="548491" cy="241981"/>
            </a:xfrm>
            <a:custGeom>
              <a:avLst/>
              <a:gdLst/>
              <a:ahLst/>
              <a:cxnLst/>
              <a:rect l="l" t="t" r="r" b="b"/>
              <a:pathLst>
                <a:path w="548491" h="241981" extrusionOk="0">
                  <a:moveTo>
                    <a:pt x="12099" y="125024"/>
                  </a:moveTo>
                  <a:lnTo>
                    <a:pt x="147609" y="12099"/>
                  </a:lnTo>
                  <a:lnTo>
                    <a:pt x="417015" y="12099"/>
                  </a:lnTo>
                  <a:lnTo>
                    <a:pt x="550911" y="125024"/>
                  </a:lnTo>
                  <a:lnTo>
                    <a:pt x="417015" y="239562"/>
                  </a:lnTo>
                  <a:lnTo>
                    <a:pt x="147609" y="239562"/>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44" name="Google Shape;2944;p110"/>
            <p:cNvSpPr/>
            <p:nvPr/>
          </p:nvSpPr>
          <p:spPr>
            <a:xfrm>
              <a:off x="7303080" y="2570740"/>
              <a:ext cx="145188" cy="887265"/>
            </a:xfrm>
            <a:custGeom>
              <a:avLst/>
              <a:gdLst/>
              <a:ahLst/>
              <a:cxnLst/>
              <a:rect l="l" t="t" r="r" b="b"/>
              <a:pathLst>
                <a:path w="145188" h="887265" extrusionOk="0">
                  <a:moveTo>
                    <a:pt x="12099" y="12099"/>
                  </a:moveTo>
                  <a:lnTo>
                    <a:pt x="12099" y="770308"/>
                  </a:lnTo>
                  <a:lnTo>
                    <a:pt x="147609" y="883232"/>
                  </a:lnTo>
                  <a:lnTo>
                    <a:pt x="147609" y="126637"/>
                  </a:lnTo>
                  <a:close/>
                </a:path>
              </a:pathLst>
            </a:custGeom>
            <a:solidFill>
              <a:srgbClr val="FF968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45" name="Google Shape;2945;p110"/>
            <p:cNvSpPr/>
            <p:nvPr/>
          </p:nvSpPr>
          <p:spPr>
            <a:xfrm>
              <a:off x="7707996" y="2570740"/>
              <a:ext cx="145188" cy="887265"/>
            </a:xfrm>
            <a:custGeom>
              <a:avLst/>
              <a:gdLst/>
              <a:ahLst/>
              <a:cxnLst/>
              <a:rect l="l" t="t" r="r" b="b"/>
              <a:pathLst>
                <a:path w="145188" h="887265" extrusionOk="0">
                  <a:moveTo>
                    <a:pt x="145995" y="12099"/>
                  </a:moveTo>
                  <a:lnTo>
                    <a:pt x="12099" y="126637"/>
                  </a:lnTo>
                  <a:lnTo>
                    <a:pt x="12099" y="126637"/>
                  </a:lnTo>
                  <a:lnTo>
                    <a:pt x="12099" y="883232"/>
                  </a:lnTo>
                  <a:lnTo>
                    <a:pt x="145995" y="770308"/>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46" name="Google Shape;2946;p110"/>
            <p:cNvSpPr/>
            <p:nvPr/>
          </p:nvSpPr>
          <p:spPr>
            <a:xfrm>
              <a:off x="7438589" y="2685278"/>
              <a:ext cx="290377" cy="774340"/>
            </a:xfrm>
            <a:custGeom>
              <a:avLst/>
              <a:gdLst/>
              <a:ahLst/>
              <a:cxnLst/>
              <a:rect l="l" t="t" r="r" b="b"/>
              <a:pathLst>
                <a:path w="290377" h="774340" extrusionOk="0">
                  <a:moveTo>
                    <a:pt x="12099" y="12099"/>
                  </a:moveTo>
                  <a:lnTo>
                    <a:pt x="281505" y="12099"/>
                  </a:lnTo>
                  <a:lnTo>
                    <a:pt x="281505" y="770308"/>
                  </a:lnTo>
                  <a:lnTo>
                    <a:pt x="12099" y="770308"/>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47" name="Google Shape;2947;p110"/>
            <p:cNvSpPr/>
            <p:nvPr/>
          </p:nvSpPr>
          <p:spPr>
            <a:xfrm>
              <a:off x="7170797" y="1383418"/>
              <a:ext cx="371038" cy="580755"/>
            </a:xfrm>
            <a:custGeom>
              <a:avLst/>
              <a:gdLst/>
              <a:ahLst/>
              <a:cxnLst/>
              <a:rect l="l" t="t" r="r" b="b"/>
              <a:pathLst>
                <a:path w="371038" h="580755" extrusionOk="0">
                  <a:moveTo>
                    <a:pt x="12099" y="579949"/>
                  </a:moveTo>
                  <a:lnTo>
                    <a:pt x="360552" y="399269"/>
                  </a:lnTo>
                  <a:lnTo>
                    <a:pt x="12099" y="12099"/>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48" name="Google Shape;2948;p110"/>
            <p:cNvSpPr/>
            <p:nvPr/>
          </p:nvSpPr>
          <p:spPr>
            <a:xfrm>
              <a:off x="6820730" y="1383418"/>
              <a:ext cx="371038" cy="580755"/>
            </a:xfrm>
            <a:custGeom>
              <a:avLst/>
              <a:gdLst/>
              <a:ahLst/>
              <a:cxnLst/>
              <a:rect l="l" t="t" r="r" b="b"/>
              <a:pathLst>
                <a:path w="371038" h="580755" extrusionOk="0">
                  <a:moveTo>
                    <a:pt x="362166" y="579949"/>
                  </a:moveTo>
                  <a:lnTo>
                    <a:pt x="362166" y="12099"/>
                  </a:lnTo>
                  <a:lnTo>
                    <a:pt x="12099" y="399269"/>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49" name="Google Shape;2949;p110"/>
            <p:cNvSpPr/>
            <p:nvPr/>
          </p:nvSpPr>
          <p:spPr>
            <a:xfrm>
              <a:off x="6036348" y="881347"/>
              <a:ext cx="2290757" cy="3371608"/>
            </a:xfrm>
            <a:custGeom>
              <a:avLst/>
              <a:gdLst/>
              <a:ahLst/>
              <a:cxnLst/>
              <a:rect l="l" t="t" r="r" b="b"/>
              <a:pathLst>
                <a:path w="2290757" h="3371608" extrusionOk="0">
                  <a:moveTo>
                    <a:pt x="2017682" y="39886"/>
                  </a:moveTo>
                  <a:lnTo>
                    <a:pt x="2254823" y="39886"/>
                  </a:lnTo>
                  <a:lnTo>
                    <a:pt x="2254823" y="2406465"/>
                  </a:lnTo>
                  <a:cubicBezTo>
                    <a:pt x="2254823" y="2459701"/>
                    <a:pt x="2230625" y="2509710"/>
                    <a:pt x="2190295" y="2543588"/>
                  </a:cubicBezTo>
                  <a:lnTo>
                    <a:pt x="1257860" y="3305023"/>
                  </a:lnTo>
                  <a:cubicBezTo>
                    <a:pt x="1193331" y="3358259"/>
                    <a:pt x="1099765" y="3358259"/>
                    <a:pt x="1035237" y="3305023"/>
                  </a:cubicBezTo>
                  <a:lnTo>
                    <a:pt x="102801" y="2541975"/>
                  </a:lnTo>
                  <a:cubicBezTo>
                    <a:pt x="62471" y="2508097"/>
                    <a:pt x="38273" y="2458088"/>
                    <a:pt x="38273" y="2404852"/>
                  </a:cubicBezTo>
                  <a:lnTo>
                    <a:pt x="38273" y="38273"/>
                  </a:lnTo>
                  <a:lnTo>
                    <a:pt x="275415" y="38273"/>
                  </a:lnTo>
                </a:path>
              </a:pathLst>
            </a:custGeom>
            <a:noFill/>
            <a:ln w="30125" cap="flat" cmpd="sng">
              <a:solidFill>
                <a:srgbClr val="FF816C"/>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950" name="Google Shape;2950;p110">
            <a:hlinkClick r:id="rId4"/>
          </p:cNvPr>
          <p:cNvSpPr/>
          <p:nvPr/>
        </p:nvSpPr>
        <p:spPr>
          <a:xfrm>
            <a:off x="-100000" y="6500000"/>
            <a:ext cx="0" cy="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 xmlns:a16="http://schemas.microsoft.com/office/drawing/2014/main" id="{75F12830-80DF-4600-8272-A69A556EA14B}"/>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CC BY 4.0</a:t>
            </a:r>
          </a:p>
        </p:txBody>
      </p:sp>
    </p:spTree>
    <p:custDataLst>
      <p:tags r:id="rId1"/>
    </p:custData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Shape 2954"/>
        <p:cNvGrpSpPr/>
        <p:nvPr/>
      </p:nvGrpSpPr>
      <p:grpSpPr>
        <a:xfrm>
          <a:off x="0" y="0"/>
          <a:ext cx="0" cy="0"/>
          <a:chOff x="0" y="0"/>
          <a:chExt cx="0" cy="0"/>
        </a:xfrm>
      </p:grpSpPr>
      <p:sp>
        <p:nvSpPr>
          <p:cNvPr id="2955" name="Google Shape;2955;p111"/>
          <p:cNvSpPr/>
          <p:nvPr/>
        </p:nvSpPr>
        <p:spPr>
          <a:xfrm>
            <a:off x="726510" y="3994766"/>
            <a:ext cx="6162991" cy="461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s-AR" sz="2400" dirty="0" err="1">
                <a:solidFill>
                  <a:schemeClr val="dk2"/>
                </a:solidFill>
                <a:latin typeface="Google Sans"/>
                <a:ea typeface="Google Sans"/>
                <a:cs typeface="Google Sans"/>
                <a:sym typeface="Google Sans"/>
              </a:rPr>
              <a:t>Phony</a:t>
            </a:r>
            <a:r>
              <a:rPr lang="es-AR" sz="2400" dirty="0">
                <a:solidFill>
                  <a:schemeClr val="dk2"/>
                </a:solidFill>
                <a:latin typeface="Google Sans"/>
                <a:ea typeface="Google Sans"/>
                <a:cs typeface="Google Sans"/>
                <a:sym typeface="Google Sans"/>
              </a:rPr>
              <a:t> (falso) + </a:t>
            </a:r>
            <a:r>
              <a:rPr lang="es-AR" sz="2400" dirty="0" err="1">
                <a:solidFill>
                  <a:schemeClr val="dk2"/>
                </a:solidFill>
                <a:latin typeface="Google Sans"/>
                <a:ea typeface="Google Sans"/>
                <a:cs typeface="Google Sans"/>
                <a:sym typeface="Google Sans"/>
              </a:rPr>
              <a:t>fishing</a:t>
            </a:r>
            <a:r>
              <a:rPr lang="es-AR" sz="2400" dirty="0">
                <a:solidFill>
                  <a:schemeClr val="dk2"/>
                </a:solidFill>
                <a:latin typeface="Google Sans"/>
                <a:ea typeface="Google Sans"/>
                <a:cs typeface="Google Sans"/>
                <a:sym typeface="Google Sans"/>
              </a:rPr>
              <a:t> (pescar) = </a:t>
            </a:r>
            <a:r>
              <a:rPr lang="es-AR" sz="2400" dirty="0" err="1">
                <a:solidFill>
                  <a:schemeClr val="dk2"/>
                </a:solidFill>
                <a:latin typeface="Google Sans"/>
                <a:ea typeface="Google Sans"/>
                <a:cs typeface="Google Sans"/>
                <a:sym typeface="Google Sans"/>
              </a:rPr>
              <a:t>phishing</a:t>
            </a:r>
            <a:endParaRPr lang="es-AR" sz="2400" dirty="0">
              <a:solidFill>
                <a:schemeClr val="dk2"/>
              </a:solidFill>
              <a:latin typeface="Google Sans"/>
              <a:ea typeface="Google Sans"/>
              <a:cs typeface="Google Sans"/>
              <a:sym typeface="Google Sans"/>
            </a:endParaRPr>
          </a:p>
        </p:txBody>
      </p:sp>
      <p:sp>
        <p:nvSpPr>
          <p:cNvPr id="2956" name="Google Shape;2956;p111"/>
          <p:cNvSpPr/>
          <p:nvPr/>
        </p:nvSpPr>
        <p:spPr>
          <a:xfrm>
            <a:off x="3795969" y="3441520"/>
            <a:ext cx="365700" cy="861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cxnSp>
        <p:nvCxnSpPr>
          <p:cNvPr id="2957" name="Google Shape;2957;p111"/>
          <p:cNvCxnSpPr/>
          <p:nvPr/>
        </p:nvCxnSpPr>
        <p:spPr>
          <a:xfrm rot="10800000">
            <a:off x="4931708" y="77447"/>
            <a:ext cx="0" cy="1459800"/>
          </a:xfrm>
          <a:prstGeom prst="straightConnector1">
            <a:avLst/>
          </a:prstGeom>
          <a:noFill/>
          <a:ln w="19050" cap="flat" cmpd="sng">
            <a:solidFill>
              <a:schemeClr val="dk2"/>
            </a:solidFill>
            <a:prstDash val="solid"/>
            <a:miter lim="400000"/>
            <a:headEnd type="none" w="sm" len="sm"/>
            <a:tailEnd type="none" w="sm" len="sm"/>
          </a:ln>
        </p:spPr>
      </p:cxnSp>
      <p:pic>
        <p:nvPicPr>
          <p:cNvPr id="2958" name="Google Shape;2958;p111"/>
          <p:cNvPicPr preferRelativeResize="0"/>
          <p:nvPr/>
        </p:nvPicPr>
        <p:blipFill rotWithShape="1">
          <a:blip r:embed="rId4">
            <a:alphaModFix/>
          </a:blip>
          <a:srcRect/>
          <a:stretch/>
        </p:blipFill>
        <p:spPr>
          <a:xfrm>
            <a:off x="4528109" y="1520623"/>
            <a:ext cx="579650" cy="579650"/>
          </a:xfrm>
          <a:prstGeom prst="rect">
            <a:avLst/>
          </a:prstGeom>
          <a:noFill/>
          <a:ln>
            <a:noFill/>
          </a:ln>
        </p:spPr>
      </p:pic>
      <p:sp>
        <p:nvSpPr>
          <p:cNvPr id="2959" name="Google Shape;2959;p111"/>
          <p:cNvSpPr/>
          <p:nvPr/>
        </p:nvSpPr>
        <p:spPr>
          <a:xfrm>
            <a:off x="3450994" y="2162878"/>
            <a:ext cx="370903" cy="726024"/>
          </a:xfrm>
          <a:custGeom>
            <a:avLst/>
            <a:gdLst/>
            <a:ahLst/>
            <a:cxnLst/>
            <a:rect l="l" t="t" r="r" b="b"/>
            <a:pathLst>
              <a:path w="415578" h="813472" extrusionOk="0">
                <a:moveTo>
                  <a:pt x="680" y="680"/>
                </a:moveTo>
                <a:lnTo>
                  <a:pt x="276259" y="127122"/>
                </a:lnTo>
                <a:lnTo>
                  <a:pt x="416848" y="815037"/>
                </a:lnTo>
                <a:lnTo>
                  <a:pt x="178406" y="713648"/>
                </a:lnTo>
                <a:lnTo>
                  <a:pt x="34575" y="19461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60" name="Google Shape;2960;p111"/>
          <p:cNvSpPr/>
          <p:nvPr/>
        </p:nvSpPr>
        <p:spPr>
          <a:xfrm>
            <a:off x="3450994" y="1983142"/>
            <a:ext cx="270943" cy="291988"/>
          </a:xfrm>
          <a:custGeom>
            <a:avLst/>
            <a:gdLst/>
            <a:ahLst/>
            <a:cxnLst/>
            <a:rect l="l" t="t" r="r" b="b"/>
            <a:pathLst>
              <a:path w="303578" h="327157" extrusionOk="0">
                <a:moveTo>
                  <a:pt x="54322" y="680"/>
                </a:moveTo>
                <a:lnTo>
                  <a:pt x="305733" y="106785"/>
                </a:lnTo>
                <a:lnTo>
                  <a:pt x="276259" y="328722"/>
                </a:lnTo>
                <a:lnTo>
                  <a:pt x="680" y="2022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61" name="Google Shape;2961;p111"/>
          <p:cNvSpPr/>
          <p:nvPr/>
        </p:nvSpPr>
        <p:spPr>
          <a:xfrm>
            <a:off x="3355082" y="2148425"/>
            <a:ext cx="226225" cy="497169"/>
          </a:xfrm>
          <a:custGeom>
            <a:avLst/>
            <a:gdLst/>
            <a:ahLst/>
            <a:cxnLst/>
            <a:rect l="l" t="t" r="r" b="b"/>
            <a:pathLst>
              <a:path w="253473" h="557052" extrusionOk="0">
                <a:moveTo>
                  <a:pt x="227627" y="680"/>
                </a:moveTo>
                <a:lnTo>
                  <a:pt x="680" y="558911"/>
                </a:lnTo>
                <a:lnTo>
                  <a:pt x="255627" y="54712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62" name="Google Shape;2962;p111"/>
          <p:cNvSpPr/>
          <p:nvPr/>
        </p:nvSpPr>
        <p:spPr>
          <a:xfrm>
            <a:off x="3355082" y="2635605"/>
            <a:ext cx="242008" cy="449819"/>
          </a:xfrm>
          <a:custGeom>
            <a:avLst/>
            <a:gdLst/>
            <a:ahLst/>
            <a:cxnLst/>
            <a:rect l="l" t="t" r="r" b="b"/>
            <a:pathLst>
              <a:path w="271157" h="503999" extrusionOk="0">
                <a:moveTo>
                  <a:pt x="271838" y="503796"/>
                </a:moveTo>
                <a:lnTo>
                  <a:pt x="680" y="12470"/>
                </a:lnTo>
                <a:lnTo>
                  <a:pt x="255627" y="68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63" name="Google Shape;2963;p111"/>
          <p:cNvSpPr/>
          <p:nvPr/>
        </p:nvSpPr>
        <p:spPr>
          <a:xfrm>
            <a:off x="3498818" y="1925332"/>
            <a:ext cx="873334" cy="276205"/>
          </a:xfrm>
          <a:custGeom>
            <a:avLst/>
            <a:gdLst/>
            <a:ahLst/>
            <a:cxnLst/>
            <a:rect l="l" t="t" r="r" b="b"/>
            <a:pathLst>
              <a:path w="978525" h="309473" extrusionOk="0">
                <a:moveTo>
                  <a:pt x="680" y="65522"/>
                </a:moveTo>
                <a:lnTo>
                  <a:pt x="425101" y="680"/>
                </a:lnTo>
                <a:lnTo>
                  <a:pt x="978027" y="309269"/>
                </a:lnTo>
                <a:lnTo>
                  <a:pt x="252090" y="17162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64" name="Google Shape;2964;p111"/>
          <p:cNvSpPr/>
          <p:nvPr/>
        </p:nvSpPr>
        <p:spPr>
          <a:xfrm>
            <a:off x="3877210" y="1925332"/>
            <a:ext cx="704980" cy="276205"/>
          </a:xfrm>
          <a:custGeom>
            <a:avLst/>
            <a:gdLst/>
            <a:ahLst/>
            <a:cxnLst/>
            <a:rect l="l" t="t" r="r" b="b"/>
            <a:pathLst>
              <a:path w="789894" h="309473" extrusionOk="0">
                <a:moveTo>
                  <a:pt x="790574" y="134196"/>
                </a:moveTo>
                <a:lnTo>
                  <a:pt x="605774" y="33101"/>
                </a:lnTo>
                <a:lnTo>
                  <a:pt x="512638" y="28680"/>
                </a:lnTo>
                <a:lnTo>
                  <a:pt x="347290" y="65522"/>
                </a:lnTo>
                <a:lnTo>
                  <a:pt x="118575" y="6575"/>
                </a:lnTo>
                <a:lnTo>
                  <a:pt x="680" y="680"/>
                </a:lnTo>
                <a:lnTo>
                  <a:pt x="553606" y="309269"/>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65" name="Google Shape;2965;p111"/>
          <p:cNvSpPr/>
          <p:nvPr/>
        </p:nvSpPr>
        <p:spPr>
          <a:xfrm>
            <a:off x="3696685" y="2077739"/>
            <a:ext cx="720763" cy="339337"/>
          </a:xfrm>
          <a:custGeom>
            <a:avLst/>
            <a:gdLst/>
            <a:ahLst/>
            <a:cxnLst/>
            <a:rect l="l" t="t" r="r" b="b"/>
            <a:pathLst>
              <a:path w="807578" h="380210" extrusionOk="0">
                <a:moveTo>
                  <a:pt x="30154" y="680"/>
                </a:moveTo>
                <a:lnTo>
                  <a:pt x="680" y="222617"/>
                </a:lnTo>
                <a:lnTo>
                  <a:pt x="808258" y="380890"/>
                </a:lnTo>
                <a:lnTo>
                  <a:pt x="756090" y="13832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66" name="Google Shape;2966;p111"/>
          <p:cNvSpPr/>
          <p:nvPr/>
        </p:nvSpPr>
        <p:spPr>
          <a:xfrm>
            <a:off x="4370171" y="2044368"/>
            <a:ext cx="270943" cy="373534"/>
          </a:xfrm>
          <a:custGeom>
            <a:avLst/>
            <a:gdLst/>
            <a:ahLst/>
            <a:cxnLst/>
            <a:rect l="l" t="t" r="r" b="b"/>
            <a:pathLst>
              <a:path w="303578" h="418525" extrusionOk="0">
                <a:moveTo>
                  <a:pt x="303375" y="202280"/>
                </a:moveTo>
                <a:lnTo>
                  <a:pt x="237648" y="680"/>
                </a:lnTo>
                <a:lnTo>
                  <a:pt x="680" y="175754"/>
                </a:lnTo>
                <a:lnTo>
                  <a:pt x="52849" y="41832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67" name="Google Shape;2967;p111"/>
          <p:cNvSpPr/>
          <p:nvPr/>
        </p:nvSpPr>
        <p:spPr>
          <a:xfrm>
            <a:off x="3696685" y="2275607"/>
            <a:ext cx="720763" cy="612912"/>
          </a:xfrm>
          <a:custGeom>
            <a:avLst/>
            <a:gdLst/>
            <a:ahLst/>
            <a:cxnLst/>
            <a:rect l="l" t="t" r="r" b="b"/>
            <a:pathLst>
              <a:path w="807578" h="686736" extrusionOk="0">
                <a:moveTo>
                  <a:pt x="680" y="680"/>
                </a:moveTo>
                <a:lnTo>
                  <a:pt x="141270" y="688595"/>
                </a:lnTo>
                <a:lnTo>
                  <a:pt x="808258" y="15895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68" name="Google Shape;2968;p111"/>
          <p:cNvSpPr/>
          <p:nvPr/>
        </p:nvSpPr>
        <p:spPr>
          <a:xfrm>
            <a:off x="4416682" y="2224104"/>
            <a:ext cx="223594" cy="591868"/>
          </a:xfrm>
          <a:custGeom>
            <a:avLst/>
            <a:gdLst/>
            <a:ahLst/>
            <a:cxnLst/>
            <a:rect l="l" t="t" r="r" b="b"/>
            <a:pathLst>
              <a:path w="250526" h="663157" extrusionOk="0">
                <a:moveTo>
                  <a:pt x="251206" y="680"/>
                </a:moveTo>
                <a:lnTo>
                  <a:pt x="680" y="216722"/>
                </a:lnTo>
                <a:lnTo>
                  <a:pt x="107670" y="66383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69" name="Google Shape;2969;p111"/>
          <p:cNvSpPr/>
          <p:nvPr/>
        </p:nvSpPr>
        <p:spPr>
          <a:xfrm>
            <a:off x="3822028" y="2416715"/>
            <a:ext cx="691828" cy="473494"/>
          </a:xfrm>
          <a:custGeom>
            <a:avLst/>
            <a:gdLst/>
            <a:ahLst/>
            <a:cxnLst/>
            <a:rect l="l" t="t" r="r" b="b"/>
            <a:pathLst>
              <a:path w="775157" h="530525" extrusionOk="0">
                <a:moveTo>
                  <a:pt x="774658" y="447796"/>
                </a:moveTo>
                <a:lnTo>
                  <a:pt x="680" y="530322"/>
                </a:lnTo>
                <a:lnTo>
                  <a:pt x="667669" y="68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70" name="Google Shape;2970;p111"/>
          <p:cNvSpPr/>
          <p:nvPr/>
        </p:nvSpPr>
        <p:spPr>
          <a:xfrm>
            <a:off x="3822028" y="2815341"/>
            <a:ext cx="691828" cy="134156"/>
          </a:xfrm>
          <a:custGeom>
            <a:avLst/>
            <a:gdLst/>
            <a:ahLst/>
            <a:cxnLst/>
            <a:rect l="l" t="t" r="r" b="b"/>
            <a:pathLst>
              <a:path w="775157" h="150315" extrusionOk="0">
                <a:moveTo>
                  <a:pt x="484048" y="114448"/>
                </a:moveTo>
                <a:lnTo>
                  <a:pt x="774658" y="680"/>
                </a:lnTo>
                <a:lnTo>
                  <a:pt x="680" y="83206"/>
                </a:lnTo>
                <a:lnTo>
                  <a:pt x="132133" y="149817"/>
                </a:lnTo>
                <a:lnTo>
                  <a:pt x="284512" y="140975"/>
                </a:lnTo>
                <a:lnTo>
                  <a:pt x="290996" y="144512"/>
                </a:lnTo>
                <a:lnTo>
                  <a:pt x="390322" y="133017"/>
                </a:lnTo>
                <a:lnTo>
                  <a:pt x="395627" y="12859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71" name="Google Shape;2971;p111"/>
          <p:cNvSpPr/>
          <p:nvPr/>
        </p:nvSpPr>
        <p:spPr>
          <a:xfrm>
            <a:off x="3871429" y="2913881"/>
            <a:ext cx="247269" cy="60502"/>
          </a:xfrm>
          <a:custGeom>
            <a:avLst/>
            <a:gdLst/>
            <a:ahLst/>
            <a:cxnLst/>
            <a:rect l="l" t="t" r="r" b="b"/>
            <a:pathLst>
              <a:path w="277052" h="67789" extrusionOk="0">
                <a:moveTo>
                  <a:pt x="680" y="680"/>
                </a:moveTo>
                <a:lnTo>
                  <a:pt x="10406" y="67291"/>
                </a:lnTo>
                <a:lnTo>
                  <a:pt x="278027" y="56385"/>
                </a:lnTo>
                <a:lnTo>
                  <a:pt x="229101" y="30448"/>
                </a:lnTo>
                <a:lnTo>
                  <a:pt x="76722" y="3929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72" name="Google Shape;2972;p111"/>
          <p:cNvSpPr/>
          <p:nvPr/>
        </p:nvSpPr>
        <p:spPr>
          <a:xfrm>
            <a:off x="4174143" y="2884188"/>
            <a:ext cx="260422" cy="71023"/>
          </a:xfrm>
          <a:custGeom>
            <a:avLst/>
            <a:gdLst/>
            <a:ahLst/>
            <a:cxnLst/>
            <a:rect l="l" t="t" r="r" b="b"/>
            <a:pathLst>
              <a:path w="291789" h="79578" extrusionOk="0">
                <a:moveTo>
                  <a:pt x="680" y="51375"/>
                </a:moveTo>
                <a:lnTo>
                  <a:pt x="28385" y="79670"/>
                </a:lnTo>
                <a:lnTo>
                  <a:pt x="293059" y="32512"/>
                </a:lnTo>
                <a:lnTo>
                  <a:pt x="182238" y="680"/>
                </a:lnTo>
                <a:lnTo>
                  <a:pt x="89101" y="37227"/>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73" name="Google Shape;2973;p111"/>
          <p:cNvSpPr/>
          <p:nvPr/>
        </p:nvSpPr>
        <p:spPr>
          <a:xfrm>
            <a:off x="3880101" y="2963545"/>
            <a:ext cx="239377" cy="297249"/>
          </a:xfrm>
          <a:custGeom>
            <a:avLst/>
            <a:gdLst/>
            <a:ahLst/>
            <a:cxnLst/>
            <a:rect l="l" t="t" r="r" b="b"/>
            <a:pathLst>
              <a:path w="268210" h="333052" extrusionOk="0">
                <a:moveTo>
                  <a:pt x="680" y="11585"/>
                </a:moveTo>
                <a:lnTo>
                  <a:pt x="87627" y="333732"/>
                </a:lnTo>
                <a:lnTo>
                  <a:pt x="268301" y="680"/>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74" name="Google Shape;2974;p111"/>
          <p:cNvSpPr/>
          <p:nvPr/>
        </p:nvSpPr>
        <p:spPr>
          <a:xfrm>
            <a:off x="3996509" y="2912567"/>
            <a:ext cx="439297" cy="341968"/>
          </a:xfrm>
          <a:custGeom>
            <a:avLst/>
            <a:gdLst/>
            <a:ahLst/>
            <a:cxnLst/>
            <a:rect l="l" t="t" r="r" b="b"/>
            <a:pathLst>
              <a:path w="492210" h="383157" extrusionOk="0">
                <a:moveTo>
                  <a:pt x="227627" y="47838"/>
                </a:moveTo>
                <a:lnTo>
                  <a:pt x="680" y="385311"/>
                </a:lnTo>
                <a:lnTo>
                  <a:pt x="492301" y="680"/>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75" name="Google Shape;2975;p111"/>
          <p:cNvSpPr/>
          <p:nvPr/>
        </p:nvSpPr>
        <p:spPr>
          <a:xfrm>
            <a:off x="3996509" y="2929384"/>
            <a:ext cx="202550" cy="326185"/>
          </a:xfrm>
          <a:custGeom>
            <a:avLst/>
            <a:gdLst/>
            <a:ahLst/>
            <a:cxnLst/>
            <a:rect l="l" t="t" r="r" b="b"/>
            <a:pathLst>
              <a:path w="226947" h="365473" extrusionOk="0">
                <a:moveTo>
                  <a:pt x="95291" y="16596"/>
                </a:moveTo>
                <a:lnTo>
                  <a:pt x="194617" y="5101"/>
                </a:lnTo>
                <a:lnTo>
                  <a:pt x="199922" y="680"/>
                </a:lnTo>
                <a:lnTo>
                  <a:pt x="227627" y="28975"/>
                </a:lnTo>
                <a:lnTo>
                  <a:pt x="680" y="366448"/>
                </a:lnTo>
                <a:lnTo>
                  <a:pt x="12175" y="270364"/>
                </a:lnTo>
                <a:lnTo>
                  <a:pt x="137733" y="3899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76" name="Google Shape;2976;p111"/>
          <p:cNvSpPr/>
          <p:nvPr/>
        </p:nvSpPr>
        <p:spPr>
          <a:xfrm>
            <a:off x="3557416" y="2148425"/>
            <a:ext cx="57871" cy="936466"/>
          </a:xfrm>
          <a:custGeom>
            <a:avLst/>
            <a:gdLst/>
            <a:ahLst/>
            <a:cxnLst/>
            <a:rect l="l" t="t" r="r" b="b"/>
            <a:pathLst>
              <a:path w="64842" h="1049262" extrusionOk="0">
                <a:moveTo>
                  <a:pt x="680" y="680"/>
                </a:moveTo>
                <a:lnTo>
                  <a:pt x="66996" y="547122"/>
                </a:lnTo>
                <a:lnTo>
                  <a:pt x="44891" y="1050237"/>
                </a:lnTo>
                <a:lnTo>
                  <a:pt x="28680" y="54712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77" name="Google Shape;2977;p111"/>
          <p:cNvSpPr/>
          <p:nvPr/>
        </p:nvSpPr>
        <p:spPr>
          <a:xfrm>
            <a:off x="3673562" y="1925332"/>
            <a:ext cx="773374" cy="223594"/>
          </a:xfrm>
          <a:custGeom>
            <a:avLst/>
            <a:gdLst/>
            <a:ahLst/>
            <a:cxnLst/>
            <a:rect l="l" t="t" r="r" b="b"/>
            <a:pathLst>
              <a:path w="866525" h="250526" extrusionOk="0">
                <a:moveTo>
                  <a:pt x="229101" y="680"/>
                </a:moveTo>
                <a:lnTo>
                  <a:pt x="680" y="78785"/>
                </a:lnTo>
                <a:lnTo>
                  <a:pt x="191669" y="158069"/>
                </a:lnTo>
                <a:lnTo>
                  <a:pt x="685059" y="250911"/>
                </a:lnTo>
                <a:lnTo>
                  <a:pt x="866616" y="97059"/>
                </a:lnTo>
                <a:lnTo>
                  <a:pt x="741058" y="28680"/>
                </a:lnTo>
                <a:lnTo>
                  <a:pt x="575711" y="65522"/>
                </a:lnTo>
                <a:lnTo>
                  <a:pt x="346996" y="6575"/>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78" name="Google Shape;2978;p111"/>
          <p:cNvSpPr/>
          <p:nvPr/>
        </p:nvSpPr>
        <p:spPr>
          <a:xfrm>
            <a:off x="3871429" y="2884188"/>
            <a:ext cx="489277" cy="136787"/>
          </a:xfrm>
          <a:custGeom>
            <a:avLst/>
            <a:gdLst/>
            <a:ahLst/>
            <a:cxnLst/>
            <a:rect l="l" t="t" r="r" b="b"/>
            <a:pathLst>
              <a:path w="548210" h="153263" extrusionOk="0">
                <a:moveTo>
                  <a:pt x="521774" y="680"/>
                </a:moveTo>
                <a:lnTo>
                  <a:pt x="549185" y="33985"/>
                </a:lnTo>
                <a:lnTo>
                  <a:pt x="343754" y="54912"/>
                </a:lnTo>
                <a:lnTo>
                  <a:pt x="242364" y="155122"/>
                </a:lnTo>
                <a:lnTo>
                  <a:pt x="278027" y="89690"/>
                </a:lnTo>
                <a:lnTo>
                  <a:pt x="237648" y="68470"/>
                </a:lnTo>
                <a:lnTo>
                  <a:pt x="10406" y="100596"/>
                </a:lnTo>
                <a:lnTo>
                  <a:pt x="680" y="33985"/>
                </a:lnTo>
                <a:lnTo>
                  <a:pt x="76722" y="72596"/>
                </a:lnTo>
                <a:lnTo>
                  <a:pt x="428638" y="3722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79" name="Google Shape;2979;p111"/>
          <p:cNvSpPr/>
          <p:nvPr/>
        </p:nvSpPr>
        <p:spPr>
          <a:xfrm>
            <a:off x="3565563" y="2215432"/>
            <a:ext cx="86807" cy="599759"/>
          </a:xfrm>
          <a:custGeom>
            <a:avLst/>
            <a:gdLst/>
            <a:ahLst/>
            <a:cxnLst/>
            <a:rect l="l" t="t" r="r" b="b"/>
            <a:pathLst>
              <a:path w="97263" h="671999" extrusionOk="0">
                <a:moveTo>
                  <a:pt x="680" y="680"/>
                </a:moveTo>
                <a:lnTo>
                  <a:pt x="99122" y="450154"/>
                </a:lnTo>
                <a:lnTo>
                  <a:pt x="93817" y="673564"/>
                </a:lnTo>
                <a:lnTo>
                  <a:pt x="80259" y="667669"/>
                </a:lnTo>
                <a:lnTo>
                  <a:pt x="54027" y="557438"/>
                </a:lnTo>
                <a:lnTo>
                  <a:pt x="57859" y="47196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80" name="Google Shape;2980;p111"/>
          <p:cNvSpPr/>
          <p:nvPr/>
        </p:nvSpPr>
        <p:spPr>
          <a:xfrm>
            <a:off x="3450994" y="2162878"/>
            <a:ext cx="370903" cy="726024"/>
          </a:xfrm>
          <a:custGeom>
            <a:avLst/>
            <a:gdLst/>
            <a:ahLst/>
            <a:cxnLst/>
            <a:rect l="l" t="t" r="r" b="b"/>
            <a:pathLst>
              <a:path w="415578" h="813472" extrusionOk="0">
                <a:moveTo>
                  <a:pt x="680" y="680"/>
                </a:moveTo>
                <a:lnTo>
                  <a:pt x="276259" y="127122"/>
                </a:lnTo>
                <a:lnTo>
                  <a:pt x="416848" y="815037"/>
                </a:lnTo>
                <a:lnTo>
                  <a:pt x="178406" y="713648"/>
                </a:lnTo>
                <a:lnTo>
                  <a:pt x="34575" y="19461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81" name="Google Shape;2981;p111"/>
          <p:cNvSpPr/>
          <p:nvPr/>
        </p:nvSpPr>
        <p:spPr>
          <a:xfrm>
            <a:off x="3450994" y="1983142"/>
            <a:ext cx="270943" cy="291988"/>
          </a:xfrm>
          <a:custGeom>
            <a:avLst/>
            <a:gdLst/>
            <a:ahLst/>
            <a:cxnLst/>
            <a:rect l="l" t="t" r="r" b="b"/>
            <a:pathLst>
              <a:path w="303578" h="327157" extrusionOk="0">
                <a:moveTo>
                  <a:pt x="54322" y="680"/>
                </a:moveTo>
                <a:lnTo>
                  <a:pt x="305733" y="106785"/>
                </a:lnTo>
                <a:lnTo>
                  <a:pt x="276259" y="328722"/>
                </a:lnTo>
                <a:lnTo>
                  <a:pt x="680" y="2022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82" name="Google Shape;2982;p111"/>
          <p:cNvSpPr/>
          <p:nvPr/>
        </p:nvSpPr>
        <p:spPr>
          <a:xfrm>
            <a:off x="3355082" y="2148425"/>
            <a:ext cx="226225" cy="497169"/>
          </a:xfrm>
          <a:custGeom>
            <a:avLst/>
            <a:gdLst/>
            <a:ahLst/>
            <a:cxnLst/>
            <a:rect l="l" t="t" r="r" b="b"/>
            <a:pathLst>
              <a:path w="253473" h="557052" extrusionOk="0">
                <a:moveTo>
                  <a:pt x="227627" y="680"/>
                </a:moveTo>
                <a:lnTo>
                  <a:pt x="680" y="558911"/>
                </a:lnTo>
                <a:lnTo>
                  <a:pt x="255627" y="54712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83" name="Google Shape;2983;p111"/>
          <p:cNvSpPr/>
          <p:nvPr/>
        </p:nvSpPr>
        <p:spPr>
          <a:xfrm>
            <a:off x="3355082" y="2635605"/>
            <a:ext cx="242008" cy="449819"/>
          </a:xfrm>
          <a:custGeom>
            <a:avLst/>
            <a:gdLst/>
            <a:ahLst/>
            <a:cxnLst/>
            <a:rect l="l" t="t" r="r" b="b"/>
            <a:pathLst>
              <a:path w="271157" h="503999" extrusionOk="0">
                <a:moveTo>
                  <a:pt x="271838" y="503796"/>
                </a:moveTo>
                <a:lnTo>
                  <a:pt x="680" y="12470"/>
                </a:lnTo>
                <a:lnTo>
                  <a:pt x="255627" y="68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84" name="Google Shape;2984;p111"/>
          <p:cNvSpPr/>
          <p:nvPr/>
        </p:nvSpPr>
        <p:spPr>
          <a:xfrm>
            <a:off x="3498818" y="1925332"/>
            <a:ext cx="873334" cy="276205"/>
          </a:xfrm>
          <a:custGeom>
            <a:avLst/>
            <a:gdLst/>
            <a:ahLst/>
            <a:cxnLst/>
            <a:rect l="l" t="t" r="r" b="b"/>
            <a:pathLst>
              <a:path w="978525" h="309473" extrusionOk="0">
                <a:moveTo>
                  <a:pt x="680" y="65522"/>
                </a:moveTo>
                <a:lnTo>
                  <a:pt x="425101" y="680"/>
                </a:lnTo>
                <a:lnTo>
                  <a:pt x="978027" y="309269"/>
                </a:lnTo>
                <a:lnTo>
                  <a:pt x="252090" y="17162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85" name="Google Shape;2985;p111"/>
          <p:cNvSpPr/>
          <p:nvPr/>
        </p:nvSpPr>
        <p:spPr>
          <a:xfrm>
            <a:off x="3877210" y="1925332"/>
            <a:ext cx="704980" cy="276205"/>
          </a:xfrm>
          <a:custGeom>
            <a:avLst/>
            <a:gdLst/>
            <a:ahLst/>
            <a:cxnLst/>
            <a:rect l="l" t="t" r="r" b="b"/>
            <a:pathLst>
              <a:path w="789894" h="309473" extrusionOk="0">
                <a:moveTo>
                  <a:pt x="790574" y="134196"/>
                </a:moveTo>
                <a:lnTo>
                  <a:pt x="605774" y="33101"/>
                </a:lnTo>
                <a:lnTo>
                  <a:pt x="512638" y="28680"/>
                </a:lnTo>
                <a:lnTo>
                  <a:pt x="347290" y="65522"/>
                </a:lnTo>
                <a:lnTo>
                  <a:pt x="118575" y="6575"/>
                </a:lnTo>
                <a:lnTo>
                  <a:pt x="680" y="680"/>
                </a:lnTo>
                <a:lnTo>
                  <a:pt x="553606" y="309269"/>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86" name="Google Shape;2986;p111"/>
          <p:cNvSpPr/>
          <p:nvPr/>
        </p:nvSpPr>
        <p:spPr>
          <a:xfrm>
            <a:off x="3696685" y="2077739"/>
            <a:ext cx="720763" cy="339337"/>
          </a:xfrm>
          <a:custGeom>
            <a:avLst/>
            <a:gdLst/>
            <a:ahLst/>
            <a:cxnLst/>
            <a:rect l="l" t="t" r="r" b="b"/>
            <a:pathLst>
              <a:path w="807578" h="380210" extrusionOk="0">
                <a:moveTo>
                  <a:pt x="30154" y="680"/>
                </a:moveTo>
                <a:lnTo>
                  <a:pt x="680" y="222617"/>
                </a:lnTo>
                <a:lnTo>
                  <a:pt x="808258" y="380890"/>
                </a:lnTo>
                <a:lnTo>
                  <a:pt x="756090" y="13832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87" name="Google Shape;2987;p111"/>
          <p:cNvSpPr/>
          <p:nvPr/>
        </p:nvSpPr>
        <p:spPr>
          <a:xfrm>
            <a:off x="4370171" y="2044368"/>
            <a:ext cx="270943" cy="373534"/>
          </a:xfrm>
          <a:custGeom>
            <a:avLst/>
            <a:gdLst/>
            <a:ahLst/>
            <a:cxnLst/>
            <a:rect l="l" t="t" r="r" b="b"/>
            <a:pathLst>
              <a:path w="303578" h="418525" extrusionOk="0">
                <a:moveTo>
                  <a:pt x="303375" y="202280"/>
                </a:moveTo>
                <a:lnTo>
                  <a:pt x="237648" y="680"/>
                </a:lnTo>
                <a:lnTo>
                  <a:pt x="680" y="175754"/>
                </a:lnTo>
                <a:lnTo>
                  <a:pt x="52849" y="41832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88" name="Google Shape;2988;p111"/>
          <p:cNvSpPr/>
          <p:nvPr/>
        </p:nvSpPr>
        <p:spPr>
          <a:xfrm>
            <a:off x="3696685" y="2275607"/>
            <a:ext cx="720763" cy="612912"/>
          </a:xfrm>
          <a:custGeom>
            <a:avLst/>
            <a:gdLst/>
            <a:ahLst/>
            <a:cxnLst/>
            <a:rect l="l" t="t" r="r" b="b"/>
            <a:pathLst>
              <a:path w="807578" h="686736" extrusionOk="0">
                <a:moveTo>
                  <a:pt x="680" y="680"/>
                </a:moveTo>
                <a:lnTo>
                  <a:pt x="141270" y="688595"/>
                </a:lnTo>
                <a:lnTo>
                  <a:pt x="808258" y="15895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89" name="Google Shape;2989;p111"/>
          <p:cNvSpPr/>
          <p:nvPr/>
        </p:nvSpPr>
        <p:spPr>
          <a:xfrm>
            <a:off x="4416682" y="2224104"/>
            <a:ext cx="223594" cy="591868"/>
          </a:xfrm>
          <a:custGeom>
            <a:avLst/>
            <a:gdLst/>
            <a:ahLst/>
            <a:cxnLst/>
            <a:rect l="l" t="t" r="r" b="b"/>
            <a:pathLst>
              <a:path w="250526" h="663157" extrusionOk="0">
                <a:moveTo>
                  <a:pt x="251206" y="680"/>
                </a:moveTo>
                <a:lnTo>
                  <a:pt x="680" y="216722"/>
                </a:lnTo>
                <a:lnTo>
                  <a:pt x="107670" y="66383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90" name="Google Shape;2990;p111"/>
          <p:cNvSpPr/>
          <p:nvPr/>
        </p:nvSpPr>
        <p:spPr>
          <a:xfrm>
            <a:off x="3822028" y="2416715"/>
            <a:ext cx="691828" cy="473494"/>
          </a:xfrm>
          <a:custGeom>
            <a:avLst/>
            <a:gdLst/>
            <a:ahLst/>
            <a:cxnLst/>
            <a:rect l="l" t="t" r="r" b="b"/>
            <a:pathLst>
              <a:path w="775157" h="530525" extrusionOk="0">
                <a:moveTo>
                  <a:pt x="774658" y="447796"/>
                </a:moveTo>
                <a:lnTo>
                  <a:pt x="680" y="530322"/>
                </a:lnTo>
                <a:lnTo>
                  <a:pt x="667669" y="68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91" name="Google Shape;2991;p111"/>
          <p:cNvSpPr/>
          <p:nvPr/>
        </p:nvSpPr>
        <p:spPr>
          <a:xfrm>
            <a:off x="3822028" y="2815341"/>
            <a:ext cx="691828" cy="134156"/>
          </a:xfrm>
          <a:custGeom>
            <a:avLst/>
            <a:gdLst/>
            <a:ahLst/>
            <a:cxnLst/>
            <a:rect l="l" t="t" r="r" b="b"/>
            <a:pathLst>
              <a:path w="775157" h="150315" extrusionOk="0">
                <a:moveTo>
                  <a:pt x="484048" y="114448"/>
                </a:moveTo>
                <a:lnTo>
                  <a:pt x="774658" y="680"/>
                </a:lnTo>
                <a:lnTo>
                  <a:pt x="680" y="83206"/>
                </a:lnTo>
                <a:lnTo>
                  <a:pt x="132133" y="149817"/>
                </a:lnTo>
                <a:lnTo>
                  <a:pt x="284512" y="140975"/>
                </a:lnTo>
                <a:lnTo>
                  <a:pt x="290996" y="144512"/>
                </a:lnTo>
                <a:lnTo>
                  <a:pt x="390322" y="133017"/>
                </a:lnTo>
                <a:lnTo>
                  <a:pt x="395627" y="12859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92" name="Google Shape;2992;p111"/>
          <p:cNvSpPr/>
          <p:nvPr/>
        </p:nvSpPr>
        <p:spPr>
          <a:xfrm>
            <a:off x="3871429" y="2913881"/>
            <a:ext cx="247269" cy="60502"/>
          </a:xfrm>
          <a:custGeom>
            <a:avLst/>
            <a:gdLst/>
            <a:ahLst/>
            <a:cxnLst/>
            <a:rect l="l" t="t" r="r" b="b"/>
            <a:pathLst>
              <a:path w="277052" h="67789" extrusionOk="0">
                <a:moveTo>
                  <a:pt x="680" y="680"/>
                </a:moveTo>
                <a:lnTo>
                  <a:pt x="10406" y="67291"/>
                </a:lnTo>
                <a:lnTo>
                  <a:pt x="278027" y="56385"/>
                </a:lnTo>
                <a:lnTo>
                  <a:pt x="229101" y="30448"/>
                </a:lnTo>
                <a:lnTo>
                  <a:pt x="76722" y="3929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93" name="Google Shape;2993;p111"/>
          <p:cNvSpPr/>
          <p:nvPr/>
        </p:nvSpPr>
        <p:spPr>
          <a:xfrm>
            <a:off x="4174143" y="2884188"/>
            <a:ext cx="260422" cy="71023"/>
          </a:xfrm>
          <a:custGeom>
            <a:avLst/>
            <a:gdLst/>
            <a:ahLst/>
            <a:cxnLst/>
            <a:rect l="l" t="t" r="r" b="b"/>
            <a:pathLst>
              <a:path w="291789" h="79578" extrusionOk="0">
                <a:moveTo>
                  <a:pt x="680" y="51375"/>
                </a:moveTo>
                <a:lnTo>
                  <a:pt x="28385" y="79670"/>
                </a:lnTo>
                <a:lnTo>
                  <a:pt x="293059" y="32512"/>
                </a:lnTo>
                <a:lnTo>
                  <a:pt x="182238" y="680"/>
                </a:lnTo>
                <a:lnTo>
                  <a:pt x="89101" y="37227"/>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94" name="Google Shape;2994;p111"/>
          <p:cNvSpPr/>
          <p:nvPr/>
        </p:nvSpPr>
        <p:spPr>
          <a:xfrm>
            <a:off x="3880101" y="2963545"/>
            <a:ext cx="239377" cy="297249"/>
          </a:xfrm>
          <a:custGeom>
            <a:avLst/>
            <a:gdLst/>
            <a:ahLst/>
            <a:cxnLst/>
            <a:rect l="l" t="t" r="r" b="b"/>
            <a:pathLst>
              <a:path w="268210" h="333052" extrusionOk="0">
                <a:moveTo>
                  <a:pt x="680" y="11585"/>
                </a:moveTo>
                <a:lnTo>
                  <a:pt x="87627" y="333732"/>
                </a:lnTo>
                <a:lnTo>
                  <a:pt x="268301" y="680"/>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95" name="Google Shape;2995;p111"/>
          <p:cNvSpPr/>
          <p:nvPr/>
        </p:nvSpPr>
        <p:spPr>
          <a:xfrm>
            <a:off x="3996509" y="2912567"/>
            <a:ext cx="439297" cy="341968"/>
          </a:xfrm>
          <a:custGeom>
            <a:avLst/>
            <a:gdLst/>
            <a:ahLst/>
            <a:cxnLst/>
            <a:rect l="l" t="t" r="r" b="b"/>
            <a:pathLst>
              <a:path w="492210" h="383157" extrusionOk="0">
                <a:moveTo>
                  <a:pt x="227627" y="47838"/>
                </a:moveTo>
                <a:lnTo>
                  <a:pt x="680" y="385311"/>
                </a:lnTo>
                <a:lnTo>
                  <a:pt x="492301" y="680"/>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96" name="Google Shape;2996;p111"/>
          <p:cNvSpPr/>
          <p:nvPr/>
        </p:nvSpPr>
        <p:spPr>
          <a:xfrm>
            <a:off x="3996509" y="2929384"/>
            <a:ext cx="202550" cy="326185"/>
          </a:xfrm>
          <a:custGeom>
            <a:avLst/>
            <a:gdLst/>
            <a:ahLst/>
            <a:cxnLst/>
            <a:rect l="l" t="t" r="r" b="b"/>
            <a:pathLst>
              <a:path w="226947" h="365473" extrusionOk="0">
                <a:moveTo>
                  <a:pt x="95291" y="16596"/>
                </a:moveTo>
                <a:lnTo>
                  <a:pt x="194617" y="5101"/>
                </a:lnTo>
                <a:lnTo>
                  <a:pt x="199922" y="680"/>
                </a:lnTo>
                <a:lnTo>
                  <a:pt x="227627" y="28975"/>
                </a:lnTo>
                <a:lnTo>
                  <a:pt x="680" y="366448"/>
                </a:lnTo>
                <a:lnTo>
                  <a:pt x="12175" y="270364"/>
                </a:lnTo>
                <a:lnTo>
                  <a:pt x="137733" y="3899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97" name="Google Shape;2997;p111"/>
          <p:cNvSpPr/>
          <p:nvPr/>
        </p:nvSpPr>
        <p:spPr>
          <a:xfrm>
            <a:off x="3557416" y="2148425"/>
            <a:ext cx="57871" cy="936466"/>
          </a:xfrm>
          <a:custGeom>
            <a:avLst/>
            <a:gdLst/>
            <a:ahLst/>
            <a:cxnLst/>
            <a:rect l="l" t="t" r="r" b="b"/>
            <a:pathLst>
              <a:path w="64842" h="1049262" extrusionOk="0">
                <a:moveTo>
                  <a:pt x="680" y="680"/>
                </a:moveTo>
                <a:lnTo>
                  <a:pt x="66996" y="547122"/>
                </a:lnTo>
                <a:lnTo>
                  <a:pt x="44891" y="1050237"/>
                </a:lnTo>
                <a:lnTo>
                  <a:pt x="28680" y="54712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98" name="Google Shape;2998;p111"/>
          <p:cNvSpPr/>
          <p:nvPr/>
        </p:nvSpPr>
        <p:spPr>
          <a:xfrm>
            <a:off x="3673562" y="1925332"/>
            <a:ext cx="773374" cy="223594"/>
          </a:xfrm>
          <a:custGeom>
            <a:avLst/>
            <a:gdLst/>
            <a:ahLst/>
            <a:cxnLst/>
            <a:rect l="l" t="t" r="r" b="b"/>
            <a:pathLst>
              <a:path w="866525" h="250526" extrusionOk="0">
                <a:moveTo>
                  <a:pt x="229101" y="680"/>
                </a:moveTo>
                <a:lnTo>
                  <a:pt x="680" y="78785"/>
                </a:lnTo>
                <a:lnTo>
                  <a:pt x="191669" y="158069"/>
                </a:lnTo>
                <a:lnTo>
                  <a:pt x="685059" y="250911"/>
                </a:lnTo>
                <a:lnTo>
                  <a:pt x="866616" y="97059"/>
                </a:lnTo>
                <a:lnTo>
                  <a:pt x="741058" y="28680"/>
                </a:lnTo>
                <a:lnTo>
                  <a:pt x="575711" y="65522"/>
                </a:lnTo>
                <a:lnTo>
                  <a:pt x="346996" y="6575"/>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99" name="Google Shape;2999;p111"/>
          <p:cNvSpPr/>
          <p:nvPr/>
        </p:nvSpPr>
        <p:spPr>
          <a:xfrm>
            <a:off x="3871429" y="2884188"/>
            <a:ext cx="489277" cy="136787"/>
          </a:xfrm>
          <a:custGeom>
            <a:avLst/>
            <a:gdLst/>
            <a:ahLst/>
            <a:cxnLst/>
            <a:rect l="l" t="t" r="r" b="b"/>
            <a:pathLst>
              <a:path w="548210" h="153263" extrusionOk="0">
                <a:moveTo>
                  <a:pt x="521774" y="680"/>
                </a:moveTo>
                <a:lnTo>
                  <a:pt x="549185" y="33985"/>
                </a:lnTo>
                <a:lnTo>
                  <a:pt x="343754" y="54912"/>
                </a:lnTo>
                <a:lnTo>
                  <a:pt x="242364" y="155122"/>
                </a:lnTo>
                <a:lnTo>
                  <a:pt x="278027" y="89690"/>
                </a:lnTo>
                <a:lnTo>
                  <a:pt x="237648" y="68470"/>
                </a:lnTo>
                <a:lnTo>
                  <a:pt x="10406" y="100596"/>
                </a:lnTo>
                <a:lnTo>
                  <a:pt x="680" y="33985"/>
                </a:lnTo>
                <a:lnTo>
                  <a:pt x="76722" y="72596"/>
                </a:lnTo>
                <a:lnTo>
                  <a:pt x="428638" y="3722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00" name="Google Shape;3000;p111"/>
          <p:cNvSpPr/>
          <p:nvPr/>
        </p:nvSpPr>
        <p:spPr>
          <a:xfrm>
            <a:off x="3565563" y="2215432"/>
            <a:ext cx="86807" cy="599759"/>
          </a:xfrm>
          <a:custGeom>
            <a:avLst/>
            <a:gdLst/>
            <a:ahLst/>
            <a:cxnLst/>
            <a:rect l="l" t="t" r="r" b="b"/>
            <a:pathLst>
              <a:path w="97263" h="671999" extrusionOk="0">
                <a:moveTo>
                  <a:pt x="680" y="680"/>
                </a:moveTo>
                <a:lnTo>
                  <a:pt x="99122" y="450154"/>
                </a:lnTo>
                <a:lnTo>
                  <a:pt x="93817" y="673564"/>
                </a:lnTo>
                <a:lnTo>
                  <a:pt x="80259" y="667669"/>
                </a:lnTo>
                <a:lnTo>
                  <a:pt x="54027" y="557438"/>
                </a:lnTo>
                <a:lnTo>
                  <a:pt x="57859" y="47196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01" name="Google Shape;3001;p111"/>
          <p:cNvSpPr/>
          <p:nvPr/>
        </p:nvSpPr>
        <p:spPr>
          <a:xfrm>
            <a:off x="3450994" y="2162878"/>
            <a:ext cx="370903" cy="726024"/>
          </a:xfrm>
          <a:custGeom>
            <a:avLst/>
            <a:gdLst/>
            <a:ahLst/>
            <a:cxnLst/>
            <a:rect l="l" t="t" r="r" b="b"/>
            <a:pathLst>
              <a:path w="415578" h="813472" extrusionOk="0">
                <a:moveTo>
                  <a:pt x="680" y="680"/>
                </a:moveTo>
                <a:lnTo>
                  <a:pt x="276259" y="127122"/>
                </a:lnTo>
                <a:lnTo>
                  <a:pt x="416848" y="815037"/>
                </a:lnTo>
                <a:lnTo>
                  <a:pt x="178406" y="713648"/>
                </a:lnTo>
                <a:lnTo>
                  <a:pt x="34575" y="19461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02" name="Google Shape;3002;p111"/>
          <p:cNvSpPr/>
          <p:nvPr/>
        </p:nvSpPr>
        <p:spPr>
          <a:xfrm>
            <a:off x="3450994" y="1983142"/>
            <a:ext cx="270943" cy="291988"/>
          </a:xfrm>
          <a:custGeom>
            <a:avLst/>
            <a:gdLst/>
            <a:ahLst/>
            <a:cxnLst/>
            <a:rect l="l" t="t" r="r" b="b"/>
            <a:pathLst>
              <a:path w="303578" h="327157" extrusionOk="0">
                <a:moveTo>
                  <a:pt x="54322" y="680"/>
                </a:moveTo>
                <a:lnTo>
                  <a:pt x="305733" y="106785"/>
                </a:lnTo>
                <a:lnTo>
                  <a:pt x="276259" y="328722"/>
                </a:lnTo>
                <a:lnTo>
                  <a:pt x="680" y="2022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03" name="Google Shape;3003;p111"/>
          <p:cNvSpPr/>
          <p:nvPr/>
        </p:nvSpPr>
        <p:spPr>
          <a:xfrm>
            <a:off x="3355082" y="2148425"/>
            <a:ext cx="226225" cy="497169"/>
          </a:xfrm>
          <a:custGeom>
            <a:avLst/>
            <a:gdLst/>
            <a:ahLst/>
            <a:cxnLst/>
            <a:rect l="l" t="t" r="r" b="b"/>
            <a:pathLst>
              <a:path w="253473" h="557052" extrusionOk="0">
                <a:moveTo>
                  <a:pt x="227627" y="680"/>
                </a:moveTo>
                <a:lnTo>
                  <a:pt x="680" y="558911"/>
                </a:lnTo>
                <a:lnTo>
                  <a:pt x="255627" y="54712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04" name="Google Shape;3004;p111"/>
          <p:cNvSpPr/>
          <p:nvPr/>
        </p:nvSpPr>
        <p:spPr>
          <a:xfrm>
            <a:off x="3355082" y="2635605"/>
            <a:ext cx="242008" cy="449819"/>
          </a:xfrm>
          <a:custGeom>
            <a:avLst/>
            <a:gdLst/>
            <a:ahLst/>
            <a:cxnLst/>
            <a:rect l="l" t="t" r="r" b="b"/>
            <a:pathLst>
              <a:path w="271157" h="503999" extrusionOk="0">
                <a:moveTo>
                  <a:pt x="271838" y="503796"/>
                </a:moveTo>
                <a:lnTo>
                  <a:pt x="680" y="12470"/>
                </a:lnTo>
                <a:lnTo>
                  <a:pt x="255627" y="68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3005" name="Google Shape;3005;p111"/>
          <p:cNvGrpSpPr/>
          <p:nvPr/>
        </p:nvGrpSpPr>
        <p:grpSpPr>
          <a:xfrm>
            <a:off x="4581780" y="2069199"/>
            <a:ext cx="174227" cy="835569"/>
            <a:chOff x="6945270" y="2693707"/>
            <a:chExt cx="195410" cy="937262"/>
          </a:xfrm>
        </p:grpSpPr>
        <p:sp>
          <p:nvSpPr>
            <p:cNvPr id="3006" name="Google Shape;3006;p111"/>
            <p:cNvSpPr/>
            <p:nvPr/>
          </p:nvSpPr>
          <p:spPr>
            <a:xfrm>
              <a:off x="6968259" y="2693707"/>
              <a:ext cx="76631" cy="501052"/>
            </a:xfrm>
            <a:custGeom>
              <a:avLst/>
              <a:gdLst/>
              <a:ahLst/>
              <a:cxnLst/>
              <a:rect l="l" t="t" r="r" b="b"/>
              <a:pathLst>
                <a:path w="76631" h="501052" extrusionOk="0">
                  <a:moveTo>
                    <a:pt x="680" y="680"/>
                  </a:moveTo>
                  <a:lnTo>
                    <a:pt x="78785" y="475206"/>
                  </a:lnTo>
                  <a:lnTo>
                    <a:pt x="58154" y="50320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07" name="Google Shape;3007;p111"/>
            <p:cNvSpPr/>
            <p:nvPr/>
          </p:nvSpPr>
          <p:spPr>
            <a:xfrm>
              <a:off x="7025733" y="3168233"/>
              <a:ext cx="114947" cy="462736"/>
            </a:xfrm>
            <a:custGeom>
              <a:avLst/>
              <a:gdLst/>
              <a:ahLst/>
              <a:cxnLst/>
              <a:rect l="l" t="t" r="r" b="b"/>
              <a:pathLst>
                <a:path w="114947" h="462736" extrusionOk="0">
                  <a:moveTo>
                    <a:pt x="115627" y="464890"/>
                  </a:moveTo>
                  <a:lnTo>
                    <a:pt x="21312" y="680"/>
                  </a:lnTo>
                  <a:lnTo>
                    <a:pt x="680" y="28680"/>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08" name="Google Shape;3008;p111"/>
            <p:cNvSpPr/>
            <p:nvPr/>
          </p:nvSpPr>
          <p:spPr>
            <a:xfrm>
              <a:off x="6945270" y="2693707"/>
              <a:ext cx="194526" cy="937262"/>
            </a:xfrm>
            <a:custGeom>
              <a:avLst/>
              <a:gdLst/>
              <a:ahLst/>
              <a:cxnLst/>
              <a:rect l="l" t="t" r="r" b="b"/>
              <a:pathLst>
                <a:path w="194526" h="937262" extrusionOk="0">
                  <a:moveTo>
                    <a:pt x="680" y="512638"/>
                  </a:moveTo>
                  <a:lnTo>
                    <a:pt x="196090" y="939416"/>
                  </a:lnTo>
                  <a:lnTo>
                    <a:pt x="81143" y="503206"/>
                  </a:lnTo>
                  <a:lnTo>
                    <a:pt x="23670"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09" name="Google Shape;3009;p111"/>
            <p:cNvSpPr/>
            <p:nvPr/>
          </p:nvSpPr>
          <p:spPr>
            <a:xfrm>
              <a:off x="6968259" y="2693707"/>
              <a:ext cx="76631" cy="501052"/>
            </a:xfrm>
            <a:custGeom>
              <a:avLst/>
              <a:gdLst/>
              <a:ahLst/>
              <a:cxnLst/>
              <a:rect l="l" t="t" r="r" b="b"/>
              <a:pathLst>
                <a:path w="76631" h="501052" extrusionOk="0">
                  <a:moveTo>
                    <a:pt x="680" y="680"/>
                  </a:moveTo>
                  <a:lnTo>
                    <a:pt x="78785" y="475206"/>
                  </a:lnTo>
                  <a:lnTo>
                    <a:pt x="58154" y="50320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10" name="Google Shape;3010;p111"/>
            <p:cNvSpPr/>
            <p:nvPr/>
          </p:nvSpPr>
          <p:spPr>
            <a:xfrm>
              <a:off x="7025733" y="3168233"/>
              <a:ext cx="114947" cy="462736"/>
            </a:xfrm>
            <a:custGeom>
              <a:avLst/>
              <a:gdLst/>
              <a:ahLst/>
              <a:cxnLst/>
              <a:rect l="l" t="t" r="r" b="b"/>
              <a:pathLst>
                <a:path w="114947" h="462736" extrusionOk="0">
                  <a:moveTo>
                    <a:pt x="115627" y="464890"/>
                  </a:moveTo>
                  <a:lnTo>
                    <a:pt x="21312" y="680"/>
                  </a:lnTo>
                  <a:lnTo>
                    <a:pt x="680" y="28680"/>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11" name="Google Shape;3011;p111"/>
            <p:cNvSpPr/>
            <p:nvPr/>
          </p:nvSpPr>
          <p:spPr>
            <a:xfrm>
              <a:off x="6945270" y="2693707"/>
              <a:ext cx="194526" cy="937262"/>
            </a:xfrm>
            <a:custGeom>
              <a:avLst/>
              <a:gdLst/>
              <a:ahLst/>
              <a:cxnLst/>
              <a:rect l="l" t="t" r="r" b="b"/>
              <a:pathLst>
                <a:path w="194526" h="937262" extrusionOk="0">
                  <a:moveTo>
                    <a:pt x="680" y="512638"/>
                  </a:moveTo>
                  <a:lnTo>
                    <a:pt x="196090" y="939416"/>
                  </a:lnTo>
                  <a:lnTo>
                    <a:pt x="81143" y="503206"/>
                  </a:lnTo>
                  <a:lnTo>
                    <a:pt x="23670"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12" name="Google Shape;3012;p111"/>
            <p:cNvSpPr/>
            <p:nvPr/>
          </p:nvSpPr>
          <p:spPr>
            <a:xfrm>
              <a:off x="6968259" y="2693707"/>
              <a:ext cx="76631" cy="501052"/>
            </a:xfrm>
            <a:custGeom>
              <a:avLst/>
              <a:gdLst/>
              <a:ahLst/>
              <a:cxnLst/>
              <a:rect l="l" t="t" r="r" b="b"/>
              <a:pathLst>
                <a:path w="76631" h="501052" extrusionOk="0">
                  <a:moveTo>
                    <a:pt x="680" y="680"/>
                  </a:moveTo>
                  <a:lnTo>
                    <a:pt x="78785" y="475206"/>
                  </a:lnTo>
                  <a:lnTo>
                    <a:pt x="58154" y="50320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13" name="Google Shape;3013;p111"/>
            <p:cNvSpPr/>
            <p:nvPr/>
          </p:nvSpPr>
          <p:spPr>
            <a:xfrm>
              <a:off x="7025733" y="3168233"/>
              <a:ext cx="114947" cy="462736"/>
            </a:xfrm>
            <a:custGeom>
              <a:avLst/>
              <a:gdLst/>
              <a:ahLst/>
              <a:cxnLst/>
              <a:rect l="l" t="t" r="r" b="b"/>
              <a:pathLst>
                <a:path w="114947" h="462736" extrusionOk="0">
                  <a:moveTo>
                    <a:pt x="115627" y="464890"/>
                  </a:moveTo>
                  <a:lnTo>
                    <a:pt x="21312" y="680"/>
                  </a:lnTo>
                  <a:lnTo>
                    <a:pt x="680" y="28680"/>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14" name="Google Shape;3014;p111"/>
            <p:cNvSpPr/>
            <p:nvPr/>
          </p:nvSpPr>
          <p:spPr>
            <a:xfrm>
              <a:off x="6945270" y="2693707"/>
              <a:ext cx="194526" cy="937262"/>
            </a:xfrm>
            <a:custGeom>
              <a:avLst/>
              <a:gdLst/>
              <a:ahLst/>
              <a:cxnLst/>
              <a:rect l="l" t="t" r="r" b="b"/>
              <a:pathLst>
                <a:path w="194526" h="937262" extrusionOk="0">
                  <a:moveTo>
                    <a:pt x="680" y="512638"/>
                  </a:moveTo>
                  <a:lnTo>
                    <a:pt x="196090" y="939416"/>
                  </a:lnTo>
                  <a:lnTo>
                    <a:pt x="81143" y="503206"/>
                  </a:lnTo>
                  <a:lnTo>
                    <a:pt x="23670"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3015" name="Google Shape;3015;p111"/>
          <p:cNvSpPr/>
          <p:nvPr/>
        </p:nvSpPr>
        <p:spPr>
          <a:xfrm>
            <a:off x="3498818" y="1925332"/>
            <a:ext cx="873334" cy="276205"/>
          </a:xfrm>
          <a:custGeom>
            <a:avLst/>
            <a:gdLst/>
            <a:ahLst/>
            <a:cxnLst/>
            <a:rect l="l" t="t" r="r" b="b"/>
            <a:pathLst>
              <a:path w="978525" h="309473" extrusionOk="0">
                <a:moveTo>
                  <a:pt x="680" y="65522"/>
                </a:moveTo>
                <a:lnTo>
                  <a:pt x="425101" y="680"/>
                </a:lnTo>
                <a:lnTo>
                  <a:pt x="978027" y="309269"/>
                </a:lnTo>
                <a:lnTo>
                  <a:pt x="252090" y="17162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16" name="Google Shape;3016;p111"/>
          <p:cNvSpPr/>
          <p:nvPr/>
        </p:nvSpPr>
        <p:spPr>
          <a:xfrm>
            <a:off x="3877210" y="1925332"/>
            <a:ext cx="704980" cy="276205"/>
          </a:xfrm>
          <a:custGeom>
            <a:avLst/>
            <a:gdLst/>
            <a:ahLst/>
            <a:cxnLst/>
            <a:rect l="l" t="t" r="r" b="b"/>
            <a:pathLst>
              <a:path w="789894" h="309473" extrusionOk="0">
                <a:moveTo>
                  <a:pt x="790574" y="134196"/>
                </a:moveTo>
                <a:lnTo>
                  <a:pt x="605774" y="33101"/>
                </a:lnTo>
                <a:lnTo>
                  <a:pt x="512638" y="28680"/>
                </a:lnTo>
                <a:lnTo>
                  <a:pt x="347290" y="65522"/>
                </a:lnTo>
                <a:lnTo>
                  <a:pt x="118575" y="6575"/>
                </a:lnTo>
                <a:lnTo>
                  <a:pt x="680" y="680"/>
                </a:lnTo>
                <a:lnTo>
                  <a:pt x="553606" y="309269"/>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17" name="Google Shape;3017;p111"/>
          <p:cNvSpPr/>
          <p:nvPr/>
        </p:nvSpPr>
        <p:spPr>
          <a:xfrm>
            <a:off x="3696685" y="2077739"/>
            <a:ext cx="720763" cy="339337"/>
          </a:xfrm>
          <a:custGeom>
            <a:avLst/>
            <a:gdLst/>
            <a:ahLst/>
            <a:cxnLst/>
            <a:rect l="l" t="t" r="r" b="b"/>
            <a:pathLst>
              <a:path w="807578" h="380210" extrusionOk="0">
                <a:moveTo>
                  <a:pt x="30154" y="680"/>
                </a:moveTo>
                <a:lnTo>
                  <a:pt x="680" y="222617"/>
                </a:lnTo>
                <a:lnTo>
                  <a:pt x="808258" y="380890"/>
                </a:lnTo>
                <a:lnTo>
                  <a:pt x="756090" y="13832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18" name="Google Shape;3018;p111"/>
          <p:cNvSpPr/>
          <p:nvPr/>
        </p:nvSpPr>
        <p:spPr>
          <a:xfrm>
            <a:off x="4370171" y="2044368"/>
            <a:ext cx="270943" cy="373534"/>
          </a:xfrm>
          <a:custGeom>
            <a:avLst/>
            <a:gdLst/>
            <a:ahLst/>
            <a:cxnLst/>
            <a:rect l="l" t="t" r="r" b="b"/>
            <a:pathLst>
              <a:path w="303578" h="418525" extrusionOk="0">
                <a:moveTo>
                  <a:pt x="303375" y="202280"/>
                </a:moveTo>
                <a:lnTo>
                  <a:pt x="237648" y="680"/>
                </a:lnTo>
                <a:lnTo>
                  <a:pt x="680" y="175754"/>
                </a:lnTo>
                <a:lnTo>
                  <a:pt x="52849" y="41832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19" name="Google Shape;3019;p111"/>
          <p:cNvSpPr/>
          <p:nvPr/>
        </p:nvSpPr>
        <p:spPr>
          <a:xfrm>
            <a:off x="3696685" y="2275607"/>
            <a:ext cx="720763" cy="612912"/>
          </a:xfrm>
          <a:custGeom>
            <a:avLst/>
            <a:gdLst/>
            <a:ahLst/>
            <a:cxnLst/>
            <a:rect l="l" t="t" r="r" b="b"/>
            <a:pathLst>
              <a:path w="807578" h="686736" extrusionOk="0">
                <a:moveTo>
                  <a:pt x="680" y="680"/>
                </a:moveTo>
                <a:lnTo>
                  <a:pt x="141270" y="688595"/>
                </a:lnTo>
                <a:lnTo>
                  <a:pt x="808258" y="15895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20" name="Google Shape;3020;p111"/>
          <p:cNvSpPr/>
          <p:nvPr/>
        </p:nvSpPr>
        <p:spPr>
          <a:xfrm>
            <a:off x="4416682" y="2224104"/>
            <a:ext cx="223594" cy="591868"/>
          </a:xfrm>
          <a:custGeom>
            <a:avLst/>
            <a:gdLst/>
            <a:ahLst/>
            <a:cxnLst/>
            <a:rect l="l" t="t" r="r" b="b"/>
            <a:pathLst>
              <a:path w="250526" h="663157" extrusionOk="0">
                <a:moveTo>
                  <a:pt x="251206" y="680"/>
                </a:moveTo>
                <a:lnTo>
                  <a:pt x="680" y="216722"/>
                </a:lnTo>
                <a:lnTo>
                  <a:pt x="107670" y="66383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21" name="Google Shape;3021;p111"/>
          <p:cNvSpPr/>
          <p:nvPr/>
        </p:nvSpPr>
        <p:spPr>
          <a:xfrm>
            <a:off x="3822028" y="2416715"/>
            <a:ext cx="691828" cy="473494"/>
          </a:xfrm>
          <a:custGeom>
            <a:avLst/>
            <a:gdLst/>
            <a:ahLst/>
            <a:cxnLst/>
            <a:rect l="l" t="t" r="r" b="b"/>
            <a:pathLst>
              <a:path w="775157" h="530525" extrusionOk="0">
                <a:moveTo>
                  <a:pt x="774658" y="447796"/>
                </a:moveTo>
                <a:lnTo>
                  <a:pt x="680" y="530322"/>
                </a:lnTo>
                <a:lnTo>
                  <a:pt x="667669" y="68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22" name="Google Shape;3022;p111"/>
          <p:cNvSpPr/>
          <p:nvPr/>
        </p:nvSpPr>
        <p:spPr>
          <a:xfrm>
            <a:off x="3822028" y="2815341"/>
            <a:ext cx="691828" cy="134156"/>
          </a:xfrm>
          <a:custGeom>
            <a:avLst/>
            <a:gdLst/>
            <a:ahLst/>
            <a:cxnLst/>
            <a:rect l="l" t="t" r="r" b="b"/>
            <a:pathLst>
              <a:path w="775157" h="150315" extrusionOk="0">
                <a:moveTo>
                  <a:pt x="484048" y="114448"/>
                </a:moveTo>
                <a:lnTo>
                  <a:pt x="774658" y="680"/>
                </a:lnTo>
                <a:lnTo>
                  <a:pt x="680" y="83206"/>
                </a:lnTo>
                <a:lnTo>
                  <a:pt x="132133" y="149817"/>
                </a:lnTo>
                <a:lnTo>
                  <a:pt x="284512" y="140975"/>
                </a:lnTo>
                <a:lnTo>
                  <a:pt x="290996" y="144512"/>
                </a:lnTo>
                <a:lnTo>
                  <a:pt x="390322" y="133017"/>
                </a:lnTo>
                <a:lnTo>
                  <a:pt x="395627" y="12859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23" name="Google Shape;3023;p111"/>
          <p:cNvSpPr/>
          <p:nvPr/>
        </p:nvSpPr>
        <p:spPr>
          <a:xfrm>
            <a:off x="3871429" y="2913881"/>
            <a:ext cx="247269" cy="60502"/>
          </a:xfrm>
          <a:custGeom>
            <a:avLst/>
            <a:gdLst/>
            <a:ahLst/>
            <a:cxnLst/>
            <a:rect l="l" t="t" r="r" b="b"/>
            <a:pathLst>
              <a:path w="277052" h="67789" extrusionOk="0">
                <a:moveTo>
                  <a:pt x="680" y="680"/>
                </a:moveTo>
                <a:lnTo>
                  <a:pt x="10406" y="67291"/>
                </a:lnTo>
                <a:lnTo>
                  <a:pt x="278027" y="56385"/>
                </a:lnTo>
                <a:lnTo>
                  <a:pt x="229101" y="30448"/>
                </a:lnTo>
                <a:lnTo>
                  <a:pt x="76722" y="3929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24" name="Google Shape;3024;p111"/>
          <p:cNvSpPr/>
          <p:nvPr/>
        </p:nvSpPr>
        <p:spPr>
          <a:xfrm>
            <a:off x="4174143" y="2884188"/>
            <a:ext cx="260422" cy="71023"/>
          </a:xfrm>
          <a:custGeom>
            <a:avLst/>
            <a:gdLst/>
            <a:ahLst/>
            <a:cxnLst/>
            <a:rect l="l" t="t" r="r" b="b"/>
            <a:pathLst>
              <a:path w="291789" h="79578" extrusionOk="0">
                <a:moveTo>
                  <a:pt x="680" y="51375"/>
                </a:moveTo>
                <a:lnTo>
                  <a:pt x="28385" y="79670"/>
                </a:lnTo>
                <a:lnTo>
                  <a:pt x="293059" y="32512"/>
                </a:lnTo>
                <a:lnTo>
                  <a:pt x="182238" y="680"/>
                </a:lnTo>
                <a:lnTo>
                  <a:pt x="89101" y="37227"/>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25" name="Google Shape;3025;p111"/>
          <p:cNvSpPr/>
          <p:nvPr/>
        </p:nvSpPr>
        <p:spPr>
          <a:xfrm>
            <a:off x="3880101" y="2963545"/>
            <a:ext cx="239377" cy="297249"/>
          </a:xfrm>
          <a:custGeom>
            <a:avLst/>
            <a:gdLst/>
            <a:ahLst/>
            <a:cxnLst/>
            <a:rect l="l" t="t" r="r" b="b"/>
            <a:pathLst>
              <a:path w="268210" h="333052" extrusionOk="0">
                <a:moveTo>
                  <a:pt x="680" y="11585"/>
                </a:moveTo>
                <a:lnTo>
                  <a:pt x="87627" y="333732"/>
                </a:lnTo>
                <a:lnTo>
                  <a:pt x="268301" y="680"/>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26" name="Google Shape;3026;p111"/>
          <p:cNvSpPr/>
          <p:nvPr/>
        </p:nvSpPr>
        <p:spPr>
          <a:xfrm>
            <a:off x="3996509" y="2912567"/>
            <a:ext cx="439297" cy="341968"/>
          </a:xfrm>
          <a:custGeom>
            <a:avLst/>
            <a:gdLst/>
            <a:ahLst/>
            <a:cxnLst/>
            <a:rect l="l" t="t" r="r" b="b"/>
            <a:pathLst>
              <a:path w="492210" h="383157" extrusionOk="0">
                <a:moveTo>
                  <a:pt x="227627" y="47838"/>
                </a:moveTo>
                <a:lnTo>
                  <a:pt x="680" y="385311"/>
                </a:lnTo>
                <a:lnTo>
                  <a:pt x="492301" y="680"/>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27" name="Google Shape;3027;p111"/>
          <p:cNvSpPr/>
          <p:nvPr/>
        </p:nvSpPr>
        <p:spPr>
          <a:xfrm>
            <a:off x="3996509" y="2929384"/>
            <a:ext cx="202550" cy="326185"/>
          </a:xfrm>
          <a:custGeom>
            <a:avLst/>
            <a:gdLst/>
            <a:ahLst/>
            <a:cxnLst/>
            <a:rect l="l" t="t" r="r" b="b"/>
            <a:pathLst>
              <a:path w="226947" h="365473" extrusionOk="0">
                <a:moveTo>
                  <a:pt x="95291" y="16596"/>
                </a:moveTo>
                <a:lnTo>
                  <a:pt x="194617" y="5101"/>
                </a:lnTo>
                <a:lnTo>
                  <a:pt x="199922" y="680"/>
                </a:lnTo>
                <a:lnTo>
                  <a:pt x="227627" y="28975"/>
                </a:lnTo>
                <a:lnTo>
                  <a:pt x="680" y="366448"/>
                </a:lnTo>
                <a:lnTo>
                  <a:pt x="12175" y="270364"/>
                </a:lnTo>
                <a:lnTo>
                  <a:pt x="137733" y="3899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28" name="Google Shape;3028;p111"/>
          <p:cNvSpPr/>
          <p:nvPr/>
        </p:nvSpPr>
        <p:spPr>
          <a:xfrm>
            <a:off x="3557416" y="2148425"/>
            <a:ext cx="57871" cy="936466"/>
          </a:xfrm>
          <a:custGeom>
            <a:avLst/>
            <a:gdLst/>
            <a:ahLst/>
            <a:cxnLst/>
            <a:rect l="l" t="t" r="r" b="b"/>
            <a:pathLst>
              <a:path w="64842" h="1049262" extrusionOk="0">
                <a:moveTo>
                  <a:pt x="680" y="680"/>
                </a:moveTo>
                <a:lnTo>
                  <a:pt x="66996" y="547122"/>
                </a:lnTo>
                <a:lnTo>
                  <a:pt x="44891" y="1050237"/>
                </a:lnTo>
                <a:lnTo>
                  <a:pt x="28680" y="54712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3029" name="Google Shape;3029;p111"/>
          <p:cNvGrpSpPr/>
          <p:nvPr/>
        </p:nvGrpSpPr>
        <p:grpSpPr>
          <a:xfrm rot="-744606">
            <a:off x="3432478" y="1010481"/>
            <a:ext cx="1158105" cy="844512"/>
            <a:chOff x="3527723" y="1139643"/>
            <a:chExt cx="1158146" cy="844541"/>
          </a:xfrm>
        </p:grpSpPr>
        <p:sp>
          <p:nvSpPr>
            <p:cNvPr id="3030" name="Google Shape;3030;p111"/>
            <p:cNvSpPr/>
            <p:nvPr/>
          </p:nvSpPr>
          <p:spPr>
            <a:xfrm>
              <a:off x="3596832" y="1296780"/>
              <a:ext cx="949619" cy="610281"/>
            </a:xfrm>
            <a:custGeom>
              <a:avLst/>
              <a:gdLst/>
              <a:ahLst/>
              <a:cxnLst/>
              <a:rect l="l" t="t" r="r" b="b"/>
              <a:pathLst>
                <a:path w="1063999" h="683788" extrusionOk="0">
                  <a:moveTo>
                    <a:pt x="680" y="503206"/>
                  </a:moveTo>
                  <a:lnTo>
                    <a:pt x="341101" y="680"/>
                  </a:lnTo>
                  <a:lnTo>
                    <a:pt x="1066153" y="115627"/>
                  </a:lnTo>
                  <a:lnTo>
                    <a:pt x="952679" y="684469"/>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31" name="Google Shape;3031;p111"/>
            <p:cNvSpPr/>
            <p:nvPr/>
          </p:nvSpPr>
          <p:spPr>
            <a:xfrm>
              <a:off x="4445587" y="1399262"/>
              <a:ext cx="239377" cy="507691"/>
            </a:xfrm>
            <a:custGeom>
              <a:avLst/>
              <a:gdLst/>
              <a:ahLst/>
              <a:cxnLst/>
              <a:rect l="l" t="t" r="r" b="b"/>
              <a:pathLst>
                <a:path w="268210" h="568841" extrusionOk="0">
                  <a:moveTo>
                    <a:pt x="270364" y="530322"/>
                  </a:moveTo>
                  <a:lnTo>
                    <a:pt x="114154" y="680"/>
                  </a:lnTo>
                  <a:lnTo>
                    <a:pt x="680" y="56952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32" name="Google Shape;3032;p111"/>
            <p:cNvSpPr/>
            <p:nvPr/>
          </p:nvSpPr>
          <p:spPr>
            <a:xfrm>
              <a:off x="3900334" y="1263934"/>
              <a:ext cx="647109" cy="134156"/>
            </a:xfrm>
            <a:custGeom>
              <a:avLst/>
              <a:gdLst/>
              <a:ahLst/>
              <a:cxnLst/>
              <a:rect l="l" t="t" r="r" b="b"/>
              <a:pathLst>
                <a:path w="725052" h="150315" extrusionOk="0">
                  <a:moveTo>
                    <a:pt x="176048" y="680"/>
                  </a:moveTo>
                  <a:lnTo>
                    <a:pt x="680" y="37522"/>
                  </a:lnTo>
                  <a:lnTo>
                    <a:pt x="725732" y="152470"/>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33" name="Google Shape;3033;p111"/>
            <p:cNvSpPr/>
            <p:nvPr/>
          </p:nvSpPr>
          <p:spPr>
            <a:xfrm>
              <a:off x="4255602" y="1214270"/>
              <a:ext cx="55240" cy="121003"/>
            </a:xfrm>
            <a:custGeom>
              <a:avLst/>
              <a:gdLst/>
              <a:ahLst/>
              <a:cxnLst/>
              <a:rect l="l" t="t" r="r" b="b"/>
              <a:pathLst>
                <a:path w="61894" h="135578" extrusionOk="0">
                  <a:moveTo>
                    <a:pt x="680" y="680"/>
                  </a:moveTo>
                  <a:lnTo>
                    <a:pt x="64049" y="135670"/>
                  </a:lnTo>
                  <a:lnTo>
                    <a:pt x="32217" y="126827"/>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34" name="Google Shape;3034;p111"/>
            <p:cNvSpPr/>
            <p:nvPr/>
          </p:nvSpPr>
          <p:spPr>
            <a:xfrm>
              <a:off x="4255602" y="1214270"/>
              <a:ext cx="28936" cy="113112"/>
            </a:xfrm>
            <a:custGeom>
              <a:avLst/>
              <a:gdLst/>
              <a:ahLst/>
              <a:cxnLst/>
              <a:rect l="l" t="t" r="r" b="b"/>
              <a:pathLst>
                <a:path w="32421" h="126736" extrusionOk="0">
                  <a:moveTo>
                    <a:pt x="8049" y="120048"/>
                  </a:moveTo>
                  <a:lnTo>
                    <a:pt x="680" y="680"/>
                  </a:lnTo>
                  <a:lnTo>
                    <a:pt x="32217" y="12682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35" name="Google Shape;3035;p111"/>
            <p:cNvSpPr/>
            <p:nvPr/>
          </p:nvSpPr>
          <p:spPr>
            <a:xfrm>
              <a:off x="3673562" y="1139643"/>
              <a:ext cx="157831" cy="297249"/>
            </a:xfrm>
            <a:custGeom>
              <a:avLst/>
              <a:gdLst/>
              <a:ahLst/>
              <a:cxnLst/>
              <a:rect l="l" t="t" r="r" b="b"/>
              <a:pathLst>
                <a:path w="176841" h="333052" extrusionOk="0">
                  <a:moveTo>
                    <a:pt x="158364" y="680"/>
                  </a:moveTo>
                  <a:lnTo>
                    <a:pt x="177522" y="235290"/>
                  </a:lnTo>
                  <a:lnTo>
                    <a:pt x="138322" y="265059"/>
                  </a:lnTo>
                  <a:lnTo>
                    <a:pt x="111206" y="301311"/>
                  </a:lnTo>
                  <a:lnTo>
                    <a:pt x="680" y="33255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36" name="Google Shape;3036;p111"/>
            <p:cNvSpPr/>
            <p:nvPr/>
          </p:nvSpPr>
          <p:spPr>
            <a:xfrm>
              <a:off x="3814145" y="1139643"/>
              <a:ext cx="28936" cy="210442"/>
            </a:xfrm>
            <a:custGeom>
              <a:avLst/>
              <a:gdLst/>
              <a:ahLst/>
              <a:cxnLst/>
              <a:rect l="l" t="t" r="r" b="b"/>
              <a:pathLst>
                <a:path w="32421" h="235789" extrusionOk="0">
                  <a:moveTo>
                    <a:pt x="33985" y="224680"/>
                  </a:moveTo>
                  <a:lnTo>
                    <a:pt x="680" y="680"/>
                  </a:lnTo>
                  <a:lnTo>
                    <a:pt x="19838" y="23529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37" name="Google Shape;3037;p111"/>
            <p:cNvSpPr/>
            <p:nvPr/>
          </p:nvSpPr>
          <p:spPr>
            <a:xfrm>
              <a:off x="3673562" y="1407670"/>
              <a:ext cx="97329" cy="57871"/>
            </a:xfrm>
            <a:custGeom>
              <a:avLst/>
              <a:gdLst/>
              <a:ahLst/>
              <a:cxnLst/>
              <a:rect l="l" t="t" r="r" b="b"/>
              <a:pathLst>
                <a:path w="109052" h="64842" extrusionOk="0">
                  <a:moveTo>
                    <a:pt x="680" y="31922"/>
                  </a:moveTo>
                  <a:lnTo>
                    <a:pt x="22196" y="65522"/>
                  </a:lnTo>
                  <a:lnTo>
                    <a:pt x="49312" y="60217"/>
                  </a:lnTo>
                  <a:lnTo>
                    <a:pt x="111206" y="68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38" name="Google Shape;3038;p111"/>
            <p:cNvSpPr/>
            <p:nvPr/>
          </p:nvSpPr>
          <p:spPr>
            <a:xfrm>
              <a:off x="3527723" y="1296780"/>
              <a:ext cx="373534" cy="415622"/>
            </a:xfrm>
            <a:custGeom>
              <a:avLst/>
              <a:gdLst/>
              <a:ahLst/>
              <a:cxnLst/>
              <a:rect l="l" t="t" r="r" b="b"/>
              <a:pathLst>
                <a:path w="418525" h="465683" extrusionOk="0">
                  <a:moveTo>
                    <a:pt x="418617" y="680"/>
                  </a:moveTo>
                  <a:lnTo>
                    <a:pt x="301901" y="88806"/>
                  </a:lnTo>
                  <a:lnTo>
                    <a:pt x="274785" y="125059"/>
                  </a:lnTo>
                  <a:lnTo>
                    <a:pt x="212891" y="184596"/>
                  </a:lnTo>
                  <a:lnTo>
                    <a:pt x="199333" y="187248"/>
                  </a:lnTo>
                  <a:lnTo>
                    <a:pt x="680" y="46606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39" name="Google Shape;3039;p111"/>
            <p:cNvSpPr/>
            <p:nvPr/>
          </p:nvSpPr>
          <p:spPr>
            <a:xfrm>
              <a:off x="3527723" y="1296780"/>
              <a:ext cx="373534" cy="447189"/>
            </a:xfrm>
            <a:custGeom>
              <a:avLst/>
              <a:gdLst/>
              <a:ahLst/>
              <a:cxnLst/>
              <a:rect l="l" t="t" r="r" b="b"/>
              <a:pathLst>
                <a:path w="418525" h="501052" extrusionOk="0">
                  <a:moveTo>
                    <a:pt x="78196" y="503206"/>
                  </a:moveTo>
                  <a:lnTo>
                    <a:pt x="680" y="466069"/>
                  </a:lnTo>
                  <a:lnTo>
                    <a:pt x="418617"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40" name="Google Shape;3040;p111"/>
            <p:cNvSpPr/>
            <p:nvPr/>
          </p:nvSpPr>
          <p:spPr>
            <a:xfrm>
              <a:off x="3596832" y="1744807"/>
              <a:ext cx="1089037" cy="239377"/>
            </a:xfrm>
            <a:custGeom>
              <a:avLst/>
              <a:gdLst/>
              <a:ahLst/>
              <a:cxnLst/>
              <a:rect l="l" t="t" r="r" b="b"/>
              <a:pathLst>
                <a:path w="1220209" h="268210" extrusionOk="0">
                  <a:moveTo>
                    <a:pt x="680" y="680"/>
                  </a:moveTo>
                  <a:lnTo>
                    <a:pt x="433059" y="209059"/>
                  </a:lnTo>
                  <a:lnTo>
                    <a:pt x="661774" y="268006"/>
                  </a:lnTo>
                  <a:lnTo>
                    <a:pt x="1222363" y="142743"/>
                  </a:lnTo>
                  <a:lnTo>
                    <a:pt x="952679" y="181943"/>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41" name="Google Shape;3041;p111"/>
            <p:cNvSpPr/>
            <p:nvPr/>
          </p:nvSpPr>
          <p:spPr>
            <a:xfrm>
              <a:off x="3846678" y="1516407"/>
              <a:ext cx="157831" cy="152570"/>
            </a:xfrm>
            <a:custGeom>
              <a:avLst/>
              <a:gdLst/>
              <a:ahLst/>
              <a:cxnLst/>
              <a:rect l="l" t="t" r="r" b="b"/>
              <a:pathLst>
                <a:path w="176841" h="170947" extrusionOk="0">
                  <a:moveTo>
                    <a:pt x="176695" y="86800"/>
                  </a:moveTo>
                  <a:cubicBezTo>
                    <a:pt x="176695" y="133517"/>
                    <a:pt x="137635" y="171389"/>
                    <a:pt x="89453" y="171389"/>
                  </a:cubicBezTo>
                  <a:cubicBezTo>
                    <a:pt x="41270" y="171389"/>
                    <a:pt x="2210" y="133517"/>
                    <a:pt x="2210" y="86800"/>
                  </a:cubicBezTo>
                  <a:cubicBezTo>
                    <a:pt x="2210" y="40083"/>
                    <a:pt x="41270" y="2211"/>
                    <a:pt x="89453" y="2211"/>
                  </a:cubicBezTo>
                  <a:cubicBezTo>
                    <a:pt x="137635" y="2211"/>
                    <a:pt x="176695" y="40083"/>
                    <a:pt x="176695" y="8680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42" name="Google Shape;3042;p111"/>
            <p:cNvSpPr/>
            <p:nvPr/>
          </p:nvSpPr>
          <p:spPr>
            <a:xfrm>
              <a:off x="4533220" y="1600069"/>
              <a:ext cx="81546" cy="160462"/>
            </a:xfrm>
            <a:custGeom>
              <a:avLst/>
              <a:gdLst/>
              <a:ahLst/>
              <a:cxnLst/>
              <a:rect l="l" t="t" r="r" b="b"/>
              <a:pathLst>
                <a:path w="91368" h="179789" extrusionOk="0">
                  <a:moveTo>
                    <a:pt x="72200" y="85344"/>
                  </a:moveTo>
                  <a:cubicBezTo>
                    <a:pt x="81974" y="131029"/>
                    <a:pt x="78283" y="170549"/>
                    <a:pt x="63956" y="173613"/>
                  </a:cubicBezTo>
                  <a:cubicBezTo>
                    <a:pt x="49630" y="176678"/>
                    <a:pt x="30093" y="142128"/>
                    <a:pt x="20320" y="96443"/>
                  </a:cubicBezTo>
                  <a:cubicBezTo>
                    <a:pt x="10547" y="50758"/>
                    <a:pt x="14238" y="11238"/>
                    <a:pt x="28564" y="8173"/>
                  </a:cubicBezTo>
                  <a:cubicBezTo>
                    <a:pt x="42890" y="5109"/>
                    <a:pt x="62427" y="39659"/>
                    <a:pt x="72200" y="8534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43" name="Google Shape;3043;p111"/>
            <p:cNvSpPr/>
            <p:nvPr/>
          </p:nvSpPr>
          <p:spPr>
            <a:xfrm>
              <a:off x="3900334" y="1296780"/>
              <a:ext cx="647109" cy="610281"/>
            </a:xfrm>
            <a:custGeom>
              <a:avLst/>
              <a:gdLst/>
              <a:ahLst/>
              <a:cxnLst/>
              <a:rect l="l" t="t" r="r" b="b"/>
              <a:pathLst>
                <a:path w="725052" h="683788" extrusionOk="0">
                  <a:moveTo>
                    <a:pt x="680" y="680"/>
                  </a:moveTo>
                  <a:lnTo>
                    <a:pt x="612259" y="684469"/>
                  </a:lnTo>
                  <a:lnTo>
                    <a:pt x="725732" y="11562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44" name="Google Shape;3044;p111"/>
            <p:cNvSpPr/>
            <p:nvPr/>
          </p:nvSpPr>
          <p:spPr>
            <a:xfrm>
              <a:off x="3596832" y="1296780"/>
              <a:ext cx="949619" cy="610281"/>
            </a:xfrm>
            <a:custGeom>
              <a:avLst/>
              <a:gdLst/>
              <a:ahLst/>
              <a:cxnLst/>
              <a:rect l="l" t="t" r="r" b="b"/>
              <a:pathLst>
                <a:path w="1063999" h="683788" extrusionOk="0">
                  <a:moveTo>
                    <a:pt x="680" y="503206"/>
                  </a:moveTo>
                  <a:lnTo>
                    <a:pt x="341101" y="680"/>
                  </a:lnTo>
                  <a:lnTo>
                    <a:pt x="1066153" y="115627"/>
                  </a:lnTo>
                  <a:lnTo>
                    <a:pt x="952679" y="684469"/>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45" name="Google Shape;3045;p111"/>
            <p:cNvSpPr/>
            <p:nvPr/>
          </p:nvSpPr>
          <p:spPr>
            <a:xfrm>
              <a:off x="4445587" y="1399262"/>
              <a:ext cx="239377" cy="507691"/>
            </a:xfrm>
            <a:custGeom>
              <a:avLst/>
              <a:gdLst/>
              <a:ahLst/>
              <a:cxnLst/>
              <a:rect l="l" t="t" r="r" b="b"/>
              <a:pathLst>
                <a:path w="268210" h="568841" extrusionOk="0">
                  <a:moveTo>
                    <a:pt x="270364" y="530322"/>
                  </a:moveTo>
                  <a:lnTo>
                    <a:pt x="114154" y="680"/>
                  </a:lnTo>
                  <a:lnTo>
                    <a:pt x="680" y="56952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46" name="Google Shape;3046;p111"/>
            <p:cNvSpPr/>
            <p:nvPr/>
          </p:nvSpPr>
          <p:spPr>
            <a:xfrm>
              <a:off x="3900334" y="1263934"/>
              <a:ext cx="647109" cy="134156"/>
            </a:xfrm>
            <a:custGeom>
              <a:avLst/>
              <a:gdLst/>
              <a:ahLst/>
              <a:cxnLst/>
              <a:rect l="l" t="t" r="r" b="b"/>
              <a:pathLst>
                <a:path w="725052" h="150315" extrusionOk="0">
                  <a:moveTo>
                    <a:pt x="176048" y="680"/>
                  </a:moveTo>
                  <a:lnTo>
                    <a:pt x="680" y="37522"/>
                  </a:lnTo>
                  <a:lnTo>
                    <a:pt x="725732" y="152470"/>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47" name="Google Shape;3047;p111"/>
            <p:cNvSpPr/>
            <p:nvPr/>
          </p:nvSpPr>
          <p:spPr>
            <a:xfrm>
              <a:off x="4255602" y="1214270"/>
              <a:ext cx="55240" cy="121003"/>
            </a:xfrm>
            <a:custGeom>
              <a:avLst/>
              <a:gdLst/>
              <a:ahLst/>
              <a:cxnLst/>
              <a:rect l="l" t="t" r="r" b="b"/>
              <a:pathLst>
                <a:path w="61894" h="135578" extrusionOk="0">
                  <a:moveTo>
                    <a:pt x="680" y="680"/>
                  </a:moveTo>
                  <a:lnTo>
                    <a:pt x="64049" y="135670"/>
                  </a:lnTo>
                  <a:lnTo>
                    <a:pt x="32217" y="126827"/>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48" name="Google Shape;3048;p111"/>
            <p:cNvSpPr/>
            <p:nvPr/>
          </p:nvSpPr>
          <p:spPr>
            <a:xfrm>
              <a:off x="4255602" y="1214270"/>
              <a:ext cx="28936" cy="113112"/>
            </a:xfrm>
            <a:custGeom>
              <a:avLst/>
              <a:gdLst/>
              <a:ahLst/>
              <a:cxnLst/>
              <a:rect l="l" t="t" r="r" b="b"/>
              <a:pathLst>
                <a:path w="32421" h="126736" extrusionOk="0">
                  <a:moveTo>
                    <a:pt x="8049" y="120048"/>
                  </a:moveTo>
                  <a:lnTo>
                    <a:pt x="680" y="680"/>
                  </a:lnTo>
                  <a:lnTo>
                    <a:pt x="32217" y="12682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49" name="Google Shape;3049;p111"/>
            <p:cNvSpPr/>
            <p:nvPr/>
          </p:nvSpPr>
          <p:spPr>
            <a:xfrm>
              <a:off x="3673562" y="1139643"/>
              <a:ext cx="157831" cy="297249"/>
            </a:xfrm>
            <a:custGeom>
              <a:avLst/>
              <a:gdLst/>
              <a:ahLst/>
              <a:cxnLst/>
              <a:rect l="l" t="t" r="r" b="b"/>
              <a:pathLst>
                <a:path w="176841" h="333052" extrusionOk="0">
                  <a:moveTo>
                    <a:pt x="158364" y="680"/>
                  </a:moveTo>
                  <a:lnTo>
                    <a:pt x="177522" y="235290"/>
                  </a:lnTo>
                  <a:lnTo>
                    <a:pt x="138322" y="265059"/>
                  </a:lnTo>
                  <a:lnTo>
                    <a:pt x="111206" y="301311"/>
                  </a:lnTo>
                  <a:lnTo>
                    <a:pt x="680" y="33255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50" name="Google Shape;3050;p111"/>
            <p:cNvSpPr/>
            <p:nvPr/>
          </p:nvSpPr>
          <p:spPr>
            <a:xfrm>
              <a:off x="3814145" y="1139643"/>
              <a:ext cx="28936" cy="210442"/>
            </a:xfrm>
            <a:custGeom>
              <a:avLst/>
              <a:gdLst/>
              <a:ahLst/>
              <a:cxnLst/>
              <a:rect l="l" t="t" r="r" b="b"/>
              <a:pathLst>
                <a:path w="32421" h="235789" extrusionOk="0">
                  <a:moveTo>
                    <a:pt x="33985" y="224680"/>
                  </a:moveTo>
                  <a:lnTo>
                    <a:pt x="680" y="680"/>
                  </a:lnTo>
                  <a:lnTo>
                    <a:pt x="19838" y="23529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51" name="Google Shape;3051;p111"/>
            <p:cNvSpPr/>
            <p:nvPr/>
          </p:nvSpPr>
          <p:spPr>
            <a:xfrm>
              <a:off x="3673562" y="1407670"/>
              <a:ext cx="97329" cy="57871"/>
            </a:xfrm>
            <a:custGeom>
              <a:avLst/>
              <a:gdLst/>
              <a:ahLst/>
              <a:cxnLst/>
              <a:rect l="l" t="t" r="r" b="b"/>
              <a:pathLst>
                <a:path w="109052" h="64842" extrusionOk="0">
                  <a:moveTo>
                    <a:pt x="680" y="31922"/>
                  </a:moveTo>
                  <a:lnTo>
                    <a:pt x="22196" y="65522"/>
                  </a:lnTo>
                  <a:lnTo>
                    <a:pt x="49312" y="60217"/>
                  </a:lnTo>
                  <a:lnTo>
                    <a:pt x="111206" y="68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52" name="Google Shape;3052;p111"/>
            <p:cNvSpPr/>
            <p:nvPr/>
          </p:nvSpPr>
          <p:spPr>
            <a:xfrm>
              <a:off x="3527723" y="1296780"/>
              <a:ext cx="373534" cy="415622"/>
            </a:xfrm>
            <a:custGeom>
              <a:avLst/>
              <a:gdLst/>
              <a:ahLst/>
              <a:cxnLst/>
              <a:rect l="l" t="t" r="r" b="b"/>
              <a:pathLst>
                <a:path w="418525" h="465683" extrusionOk="0">
                  <a:moveTo>
                    <a:pt x="418617" y="680"/>
                  </a:moveTo>
                  <a:lnTo>
                    <a:pt x="301901" y="88806"/>
                  </a:lnTo>
                  <a:lnTo>
                    <a:pt x="274785" y="125059"/>
                  </a:lnTo>
                  <a:lnTo>
                    <a:pt x="212891" y="184596"/>
                  </a:lnTo>
                  <a:lnTo>
                    <a:pt x="199333" y="187248"/>
                  </a:lnTo>
                  <a:lnTo>
                    <a:pt x="680" y="46606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53" name="Google Shape;3053;p111"/>
            <p:cNvSpPr/>
            <p:nvPr/>
          </p:nvSpPr>
          <p:spPr>
            <a:xfrm>
              <a:off x="3527723" y="1296780"/>
              <a:ext cx="373534" cy="447189"/>
            </a:xfrm>
            <a:custGeom>
              <a:avLst/>
              <a:gdLst/>
              <a:ahLst/>
              <a:cxnLst/>
              <a:rect l="l" t="t" r="r" b="b"/>
              <a:pathLst>
                <a:path w="418525" h="501052" extrusionOk="0">
                  <a:moveTo>
                    <a:pt x="78196" y="503206"/>
                  </a:moveTo>
                  <a:lnTo>
                    <a:pt x="680" y="466069"/>
                  </a:lnTo>
                  <a:lnTo>
                    <a:pt x="418617"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54" name="Google Shape;3054;p111"/>
            <p:cNvSpPr/>
            <p:nvPr/>
          </p:nvSpPr>
          <p:spPr>
            <a:xfrm>
              <a:off x="3596832" y="1744807"/>
              <a:ext cx="1089037" cy="239377"/>
            </a:xfrm>
            <a:custGeom>
              <a:avLst/>
              <a:gdLst/>
              <a:ahLst/>
              <a:cxnLst/>
              <a:rect l="l" t="t" r="r" b="b"/>
              <a:pathLst>
                <a:path w="1220209" h="268210" extrusionOk="0">
                  <a:moveTo>
                    <a:pt x="680" y="680"/>
                  </a:moveTo>
                  <a:lnTo>
                    <a:pt x="433059" y="209059"/>
                  </a:lnTo>
                  <a:lnTo>
                    <a:pt x="661774" y="268006"/>
                  </a:lnTo>
                  <a:lnTo>
                    <a:pt x="1222363" y="142743"/>
                  </a:lnTo>
                  <a:lnTo>
                    <a:pt x="952679" y="181943"/>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55" name="Google Shape;3055;p111"/>
            <p:cNvSpPr/>
            <p:nvPr/>
          </p:nvSpPr>
          <p:spPr>
            <a:xfrm>
              <a:off x="3846678" y="1516407"/>
              <a:ext cx="157831" cy="152570"/>
            </a:xfrm>
            <a:custGeom>
              <a:avLst/>
              <a:gdLst/>
              <a:ahLst/>
              <a:cxnLst/>
              <a:rect l="l" t="t" r="r" b="b"/>
              <a:pathLst>
                <a:path w="176841" h="170947" extrusionOk="0">
                  <a:moveTo>
                    <a:pt x="176695" y="86800"/>
                  </a:moveTo>
                  <a:cubicBezTo>
                    <a:pt x="176695" y="133517"/>
                    <a:pt x="137635" y="171389"/>
                    <a:pt x="89453" y="171389"/>
                  </a:cubicBezTo>
                  <a:cubicBezTo>
                    <a:pt x="41270" y="171389"/>
                    <a:pt x="2210" y="133517"/>
                    <a:pt x="2210" y="86800"/>
                  </a:cubicBezTo>
                  <a:cubicBezTo>
                    <a:pt x="2210" y="40083"/>
                    <a:pt x="41270" y="2211"/>
                    <a:pt x="89453" y="2211"/>
                  </a:cubicBezTo>
                  <a:cubicBezTo>
                    <a:pt x="137635" y="2211"/>
                    <a:pt x="176695" y="40083"/>
                    <a:pt x="176695" y="8680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56" name="Google Shape;3056;p111"/>
            <p:cNvSpPr/>
            <p:nvPr/>
          </p:nvSpPr>
          <p:spPr>
            <a:xfrm>
              <a:off x="4533220" y="1600069"/>
              <a:ext cx="81546" cy="160462"/>
            </a:xfrm>
            <a:custGeom>
              <a:avLst/>
              <a:gdLst/>
              <a:ahLst/>
              <a:cxnLst/>
              <a:rect l="l" t="t" r="r" b="b"/>
              <a:pathLst>
                <a:path w="91368" h="179789" extrusionOk="0">
                  <a:moveTo>
                    <a:pt x="72200" y="85344"/>
                  </a:moveTo>
                  <a:cubicBezTo>
                    <a:pt x="81974" y="131029"/>
                    <a:pt x="78283" y="170549"/>
                    <a:pt x="63956" y="173613"/>
                  </a:cubicBezTo>
                  <a:cubicBezTo>
                    <a:pt x="49630" y="176678"/>
                    <a:pt x="30093" y="142128"/>
                    <a:pt x="20320" y="96443"/>
                  </a:cubicBezTo>
                  <a:cubicBezTo>
                    <a:pt x="10547" y="50758"/>
                    <a:pt x="14238" y="11238"/>
                    <a:pt x="28564" y="8173"/>
                  </a:cubicBezTo>
                  <a:cubicBezTo>
                    <a:pt x="42890" y="5109"/>
                    <a:pt x="62427" y="39659"/>
                    <a:pt x="72200" y="8534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57" name="Google Shape;3057;p111"/>
            <p:cNvSpPr/>
            <p:nvPr/>
          </p:nvSpPr>
          <p:spPr>
            <a:xfrm>
              <a:off x="3900334" y="1296780"/>
              <a:ext cx="647109" cy="610281"/>
            </a:xfrm>
            <a:custGeom>
              <a:avLst/>
              <a:gdLst/>
              <a:ahLst/>
              <a:cxnLst/>
              <a:rect l="l" t="t" r="r" b="b"/>
              <a:pathLst>
                <a:path w="725052" h="683788" extrusionOk="0">
                  <a:moveTo>
                    <a:pt x="680" y="680"/>
                  </a:moveTo>
                  <a:lnTo>
                    <a:pt x="612259" y="684469"/>
                  </a:lnTo>
                  <a:lnTo>
                    <a:pt x="725732" y="11562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58" name="Google Shape;3058;p111"/>
            <p:cNvSpPr/>
            <p:nvPr/>
          </p:nvSpPr>
          <p:spPr>
            <a:xfrm>
              <a:off x="3596832" y="1296780"/>
              <a:ext cx="949619" cy="610281"/>
            </a:xfrm>
            <a:custGeom>
              <a:avLst/>
              <a:gdLst/>
              <a:ahLst/>
              <a:cxnLst/>
              <a:rect l="l" t="t" r="r" b="b"/>
              <a:pathLst>
                <a:path w="1063999" h="683788" extrusionOk="0">
                  <a:moveTo>
                    <a:pt x="680" y="503206"/>
                  </a:moveTo>
                  <a:lnTo>
                    <a:pt x="341101" y="680"/>
                  </a:lnTo>
                  <a:lnTo>
                    <a:pt x="1066153" y="115627"/>
                  </a:lnTo>
                  <a:lnTo>
                    <a:pt x="952679" y="684469"/>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59" name="Google Shape;3059;p111"/>
            <p:cNvSpPr/>
            <p:nvPr/>
          </p:nvSpPr>
          <p:spPr>
            <a:xfrm>
              <a:off x="4445587" y="1399262"/>
              <a:ext cx="239377" cy="507691"/>
            </a:xfrm>
            <a:custGeom>
              <a:avLst/>
              <a:gdLst/>
              <a:ahLst/>
              <a:cxnLst/>
              <a:rect l="l" t="t" r="r" b="b"/>
              <a:pathLst>
                <a:path w="268210" h="568841" extrusionOk="0">
                  <a:moveTo>
                    <a:pt x="270364" y="530322"/>
                  </a:moveTo>
                  <a:lnTo>
                    <a:pt x="114154" y="680"/>
                  </a:lnTo>
                  <a:lnTo>
                    <a:pt x="680" y="56952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60" name="Google Shape;3060;p111"/>
            <p:cNvSpPr/>
            <p:nvPr/>
          </p:nvSpPr>
          <p:spPr>
            <a:xfrm>
              <a:off x="3900334" y="1263934"/>
              <a:ext cx="647109" cy="134156"/>
            </a:xfrm>
            <a:custGeom>
              <a:avLst/>
              <a:gdLst/>
              <a:ahLst/>
              <a:cxnLst/>
              <a:rect l="l" t="t" r="r" b="b"/>
              <a:pathLst>
                <a:path w="725052" h="150315" extrusionOk="0">
                  <a:moveTo>
                    <a:pt x="176048" y="680"/>
                  </a:moveTo>
                  <a:lnTo>
                    <a:pt x="680" y="37522"/>
                  </a:lnTo>
                  <a:lnTo>
                    <a:pt x="725732" y="152470"/>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61" name="Google Shape;3061;p111"/>
            <p:cNvSpPr/>
            <p:nvPr/>
          </p:nvSpPr>
          <p:spPr>
            <a:xfrm>
              <a:off x="4255602" y="1214270"/>
              <a:ext cx="55240" cy="121003"/>
            </a:xfrm>
            <a:custGeom>
              <a:avLst/>
              <a:gdLst/>
              <a:ahLst/>
              <a:cxnLst/>
              <a:rect l="l" t="t" r="r" b="b"/>
              <a:pathLst>
                <a:path w="61894" h="135578" extrusionOk="0">
                  <a:moveTo>
                    <a:pt x="680" y="680"/>
                  </a:moveTo>
                  <a:lnTo>
                    <a:pt x="64049" y="135670"/>
                  </a:lnTo>
                  <a:lnTo>
                    <a:pt x="32217" y="126827"/>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62" name="Google Shape;3062;p111"/>
            <p:cNvSpPr/>
            <p:nvPr/>
          </p:nvSpPr>
          <p:spPr>
            <a:xfrm>
              <a:off x="4255602" y="1214270"/>
              <a:ext cx="28936" cy="113112"/>
            </a:xfrm>
            <a:custGeom>
              <a:avLst/>
              <a:gdLst/>
              <a:ahLst/>
              <a:cxnLst/>
              <a:rect l="l" t="t" r="r" b="b"/>
              <a:pathLst>
                <a:path w="32421" h="126736" extrusionOk="0">
                  <a:moveTo>
                    <a:pt x="8049" y="120048"/>
                  </a:moveTo>
                  <a:lnTo>
                    <a:pt x="680" y="680"/>
                  </a:lnTo>
                  <a:lnTo>
                    <a:pt x="32217" y="12682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63" name="Google Shape;3063;p111"/>
            <p:cNvSpPr/>
            <p:nvPr/>
          </p:nvSpPr>
          <p:spPr>
            <a:xfrm>
              <a:off x="3673562" y="1139643"/>
              <a:ext cx="157831" cy="297249"/>
            </a:xfrm>
            <a:custGeom>
              <a:avLst/>
              <a:gdLst/>
              <a:ahLst/>
              <a:cxnLst/>
              <a:rect l="l" t="t" r="r" b="b"/>
              <a:pathLst>
                <a:path w="176841" h="333052" extrusionOk="0">
                  <a:moveTo>
                    <a:pt x="158364" y="680"/>
                  </a:moveTo>
                  <a:lnTo>
                    <a:pt x="177522" y="235290"/>
                  </a:lnTo>
                  <a:lnTo>
                    <a:pt x="138322" y="265059"/>
                  </a:lnTo>
                  <a:lnTo>
                    <a:pt x="111206" y="301311"/>
                  </a:lnTo>
                  <a:lnTo>
                    <a:pt x="680" y="33255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64" name="Google Shape;3064;p111"/>
            <p:cNvSpPr/>
            <p:nvPr/>
          </p:nvSpPr>
          <p:spPr>
            <a:xfrm>
              <a:off x="3814145" y="1139643"/>
              <a:ext cx="28936" cy="210442"/>
            </a:xfrm>
            <a:custGeom>
              <a:avLst/>
              <a:gdLst/>
              <a:ahLst/>
              <a:cxnLst/>
              <a:rect l="l" t="t" r="r" b="b"/>
              <a:pathLst>
                <a:path w="32421" h="235789" extrusionOk="0">
                  <a:moveTo>
                    <a:pt x="33985" y="224680"/>
                  </a:moveTo>
                  <a:lnTo>
                    <a:pt x="680" y="680"/>
                  </a:lnTo>
                  <a:lnTo>
                    <a:pt x="19838" y="23529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65" name="Google Shape;3065;p111"/>
            <p:cNvSpPr/>
            <p:nvPr/>
          </p:nvSpPr>
          <p:spPr>
            <a:xfrm>
              <a:off x="3673562" y="1407670"/>
              <a:ext cx="97329" cy="57871"/>
            </a:xfrm>
            <a:custGeom>
              <a:avLst/>
              <a:gdLst/>
              <a:ahLst/>
              <a:cxnLst/>
              <a:rect l="l" t="t" r="r" b="b"/>
              <a:pathLst>
                <a:path w="109052" h="64842" extrusionOk="0">
                  <a:moveTo>
                    <a:pt x="680" y="31922"/>
                  </a:moveTo>
                  <a:lnTo>
                    <a:pt x="22196" y="65522"/>
                  </a:lnTo>
                  <a:lnTo>
                    <a:pt x="49312" y="60217"/>
                  </a:lnTo>
                  <a:lnTo>
                    <a:pt x="111206" y="68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66" name="Google Shape;3066;p111"/>
            <p:cNvSpPr/>
            <p:nvPr/>
          </p:nvSpPr>
          <p:spPr>
            <a:xfrm>
              <a:off x="3527723" y="1296780"/>
              <a:ext cx="373534" cy="415622"/>
            </a:xfrm>
            <a:custGeom>
              <a:avLst/>
              <a:gdLst/>
              <a:ahLst/>
              <a:cxnLst/>
              <a:rect l="l" t="t" r="r" b="b"/>
              <a:pathLst>
                <a:path w="418525" h="465683" extrusionOk="0">
                  <a:moveTo>
                    <a:pt x="418617" y="680"/>
                  </a:moveTo>
                  <a:lnTo>
                    <a:pt x="301901" y="88806"/>
                  </a:lnTo>
                  <a:lnTo>
                    <a:pt x="274785" y="125059"/>
                  </a:lnTo>
                  <a:lnTo>
                    <a:pt x="212891" y="184596"/>
                  </a:lnTo>
                  <a:lnTo>
                    <a:pt x="199333" y="187248"/>
                  </a:lnTo>
                  <a:lnTo>
                    <a:pt x="680" y="46606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67" name="Google Shape;3067;p111"/>
            <p:cNvSpPr/>
            <p:nvPr/>
          </p:nvSpPr>
          <p:spPr>
            <a:xfrm>
              <a:off x="3527723" y="1296780"/>
              <a:ext cx="373534" cy="447189"/>
            </a:xfrm>
            <a:custGeom>
              <a:avLst/>
              <a:gdLst/>
              <a:ahLst/>
              <a:cxnLst/>
              <a:rect l="l" t="t" r="r" b="b"/>
              <a:pathLst>
                <a:path w="418525" h="501052" extrusionOk="0">
                  <a:moveTo>
                    <a:pt x="78196" y="503206"/>
                  </a:moveTo>
                  <a:lnTo>
                    <a:pt x="680" y="466069"/>
                  </a:lnTo>
                  <a:lnTo>
                    <a:pt x="418617"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68" name="Google Shape;3068;p111"/>
            <p:cNvSpPr/>
            <p:nvPr/>
          </p:nvSpPr>
          <p:spPr>
            <a:xfrm>
              <a:off x="3596832" y="1744807"/>
              <a:ext cx="1089037" cy="239377"/>
            </a:xfrm>
            <a:custGeom>
              <a:avLst/>
              <a:gdLst/>
              <a:ahLst/>
              <a:cxnLst/>
              <a:rect l="l" t="t" r="r" b="b"/>
              <a:pathLst>
                <a:path w="1220209" h="268210" extrusionOk="0">
                  <a:moveTo>
                    <a:pt x="680" y="680"/>
                  </a:moveTo>
                  <a:lnTo>
                    <a:pt x="433059" y="209059"/>
                  </a:lnTo>
                  <a:lnTo>
                    <a:pt x="661774" y="268006"/>
                  </a:lnTo>
                  <a:lnTo>
                    <a:pt x="1222363" y="142743"/>
                  </a:lnTo>
                  <a:lnTo>
                    <a:pt x="952679" y="181943"/>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69" name="Google Shape;3069;p111"/>
            <p:cNvSpPr/>
            <p:nvPr/>
          </p:nvSpPr>
          <p:spPr>
            <a:xfrm>
              <a:off x="3846678" y="1516407"/>
              <a:ext cx="157831" cy="152570"/>
            </a:xfrm>
            <a:custGeom>
              <a:avLst/>
              <a:gdLst/>
              <a:ahLst/>
              <a:cxnLst/>
              <a:rect l="l" t="t" r="r" b="b"/>
              <a:pathLst>
                <a:path w="176841" h="170947" extrusionOk="0">
                  <a:moveTo>
                    <a:pt x="176695" y="86800"/>
                  </a:moveTo>
                  <a:cubicBezTo>
                    <a:pt x="176695" y="133517"/>
                    <a:pt x="137635" y="171389"/>
                    <a:pt x="89453" y="171389"/>
                  </a:cubicBezTo>
                  <a:cubicBezTo>
                    <a:pt x="41270" y="171389"/>
                    <a:pt x="2210" y="133517"/>
                    <a:pt x="2210" y="86800"/>
                  </a:cubicBezTo>
                  <a:cubicBezTo>
                    <a:pt x="2210" y="40083"/>
                    <a:pt x="41270" y="2211"/>
                    <a:pt x="89453" y="2211"/>
                  </a:cubicBezTo>
                  <a:cubicBezTo>
                    <a:pt x="137635" y="2211"/>
                    <a:pt x="176695" y="40083"/>
                    <a:pt x="176695" y="8680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70" name="Google Shape;3070;p111"/>
            <p:cNvSpPr/>
            <p:nvPr/>
          </p:nvSpPr>
          <p:spPr>
            <a:xfrm>
              <a:off x="4533220" y="1600069"/>
              <a:ext cx="81546" cy="160462"/>
            </a:xfrm>
            <a:custGeom>
              <a:avLst/>
              <a:gdLst/>
              <a:ahLst/>
              <a:cxnLst/>
              <a:rect l="l" t="t" r="r" b="b"/>
              <a:pathLst>
                <a:path w="91368" h="179789" extrusionOk="0">
                  <a:moveTo>
                    <a:pt x="72200" y="85344"/>
                  </a:moveTo>
                  <a:cubicBezTo>
                    <a:pt x="81974" y="131029"/>
                    <a:pt x="78283" y="170549"/>
                    <a:pt x="63956" y="173613"/>
                  </a:cubicBezTo>
                  <a:cubicBezTo>
                    <a:pt x="49630" y="176678"/>
                    <a:pt x="30093" y="142128"/>
                    <a:pt x="20320" y="96443"/>
                  </a:cubicBezTo>
                  <a:cubicBezTo>
                    <a:pt x="10547" y="50758"/>
                    <a:pt x="14238" y="11238"/>
                    <a:pt x="28564" y="8173"/>
                  </a:cubicBezTo>
                  <a:cubicBezTo>
                    <a:pt x="42890" y="5109"/>
                    <a:pt x="62427" y="39659"/>
                    <a:pt x="72200" y="8534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71" name="Google Shape;3071;p111"/>
            <p:cNvSpPr/>
            <p:nvPr/>
          </p:nvSpPr>
          <p:spPr>
            <a:xfrm>
              <a:off x="3900334" y="1296780"/>
              <a:ext cx="647109" cy="610281"/>
            </a:xfrm>
            <a:custGeom>
              <a:avLst/>
              <a:gdLst/>
              <a:ahLst/>
              <a:cxnLst/>
              <a:rect l="l" t="t" r="r" b="b"/>
              <a:pathLst>
                <a:path w="725052" h="683788" extrusionOk="0">
                  <a:moveTo>
                    <a:pt x="680" y="680"/>
                  </a:moveTo>
                  <a:lnTo>
                    <a:pt x="612259" y="684469"/>
                  </a:lnTo>
                  <a:lnTo>
                    <a:pt x="725732" y="11562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3072" name="Google Shape;3072;p111"/>
          <p:cNvSpPr/>
          <p:nvPr/>
        </p:nvSpPr>
        <p:spPr>
          <a:xfrm>
            <a:off x="3674169" y="1925938"/>
            <a:ext cx="772848" cy="223331"/>
          </a:xfrm>
          <a:custGeom>
            <a:avLst/>
            <a:gdLst/>
            <a:ahLst/>
            <a:cxnLst/>
            <a:rect l="l" t="t" r="r" b="b"/>
            <a:pathLst>
              <a:path w="865936" h="250231" extrusionOk="0">
                <a:moveTo>
                  <a:pt x="228421" y="0"/>
                </a:moveTo>
                <a:lnTo>
                  <a:pt x="0" y="78105"/>
                </a:lnTo>
                <a:lnTo>
                  <a:pt x="190989" y="157389"/>
                </a:lnTo>
                <a:lnTo>
                  <a:pt x="684379" y="250231"/>
                </a:lnTo>
                <a:lnTo>
                  <a:pt x="865936" y="96379"/>
                </a:lnTo>
                <a:lnTo>
                  <a:pt x="740378" y="28000"/>
                </a:lnTo>
                <a:lnTo>
                  <a:pt x="228421" y="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73" name="Google Shape;3073;p111"/>
          <p:cNvSpPr/>
          <p:nvPr/>
        </p:nvSpPr>
        <p:spPr>
          <a:xfrm>
            <a:off x="3871429" y="2884188"/>
            <a:ext cx="489277" cy="136787"/>
          </a:xfrm>
          <a:custGeom>
            <a:avLst/>
            <a:gdLst/>
            <a:ahLst/>
            <a:cxnLst/>
            <a:rect l="l" t="t" r="r" b="b"/>
            <a:pathLst>
              <a:path w="548210" h="153263" extrusionOk="0">
                <a:moveTo>
                  <a:pt x="521774" y="680"/>
                </a:moveTo>
                <a:lnTo>
                  <a:pt x="549185" y="33985"/>
                </a:lnTo>
                <a:lnTo>
                  <a:pt x="343754" y="54912"/>
                </a:lnTo>
                <a:lnTo>
                  <a:pt x="242364" y="155122"/>
                </a:lnTo>
                <a:lnTo>
                  <a:pt x="278027" y="89690"/>
                </a:lnTo>
                <a:lnTo>
                  <a:pt x="237648" y="68470"/>
                </a:lnTo>
                <a:lnTo>
                  <a:pt x="10406" y="100596"/>
                </a:lnTo>
                <a:lnTo>
                  <a:pt x="680" y="33985"/>
                </a:lnTo>
                <a:lnTo>
                  <a:pt x="76722" y="72596"/>
                </a:lnTo>
                <a:lnTo>
                  <a:pt x="428638" y="3722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74" name="Google Shape;3074;p111"/>
          <p:cNvSpPr/>
          <p:nvPr/>
        </p:nvSpPr>
        <p:spPr>
          <a:xfrm>
            <a:off x="3565563" y="2215432"/>
            <a:ext cx="86807" cy="599759"/>
          </a:xfrm>
          <a:custGeom>
            <a:avLst/>
            <a:gdLst/>
            <a:ahLst/>
            <a:cxnLst/>
            <a:rect l="l" t="t" r="r" b="b"/>
            <a:pathLst>
              <a:path w="97263" h="671999" extrusionOk="0">
                <a:moveTo>
                  <a:pt x="680" y="680"/>
                </a:moveTo>
                <a:lnTo>
                  <a:pt x="99122" y="450154"/>
                </a:lnTo>
                <a:lnTo>
                  <a:pt x="93817" y="673564"/>
                </a:lnTo>
                <a:lnTo>
                  <a:pt x="80259" y="667669"/>
                </a:lnTo>
                <a:lnTo>
                  <a:pt x="54027" y="557438"/>
                </a:lnTo>
                <a:lnTo>
                  <a:pt x="57859" y="47196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75" name="Google Shape;3075;p111"/>
          <p:cNvSpPr/>
          <p:nvPr/>
        </p:nvSpPr>
        <p:spPr>
          <a:xfrm>
            <a:off x="0" y="0"/>
            <a:ext cx="9144000" cy="3366810"/>
          </a:xfrm>
          <a:custGeom>
            <a:avLst/>
            <a:gdLst/>
            <a:ahLst/>
            <a:cxnLst/>
            <a:rect l="l" t="t" r="r" b="b"/>
            <a:pathLst>
              <a:path w="9144000" h="3366810" extrusionOk="0">
                <a:moveTo>
                  <a:pt x="0" y="0"/>
                </a:moveTo>
                <a:lnTo>
                  <a:pt x="9144000" y="0"/>
                </a:lnTo>
                <a:lnTo>
                  <a:pt x="9144000" y="3366810"/>
                </a:lnTo>
                <a:lnTo>
                  <a:pt x="6553876" y="3366810"/>
                </a:lnTo>
                <a:lnTo>
                  <a:pt x="6615887" y="3238084"/>
                </a:lnTo>
                <a:cubicBezTo>
                  <a:pt x="6728134" y="2972702"/>
                  <a:pt x="6790204" y="2680929"/>
                  <a:pt x="6790204" y="2374659"/>
                </a:cubicBezTo>
                <a:cubicBezTo>
                  <a:pt x="6790204" y="1149579"/>
                  <a:pt x="5797081" y="156456"/>
                  <a:pt x="4572001" y="156456"/>
                </a:cubicBezTo>
                <a:cubicBezTo>
                  <a:pt x="3346921" y="156456"/>
                  <a:pt x="2353798" y="1149579"/>
                  <a:pt x="2353798" y="2374659"/>
                </a:cubicBezTo>
                <a:cubicBezTo>
                  <a:pt x="2353798" y="2680929"/>
                  <a:pt x="2415868" y="2972702"/>
                  <a:pt x="2528116" y="3238084"/>
                </a:cubicBezTo>
                <a:lnTo>
                  <a:pt x="2590126" y="3366810"/>
                </a:lnTo>
                <a:lnTo>
                  <a:pt x="0" y="3366810"/>
                </a:lnTo>
                <a:close/>
              </a:path>
            </a:pathLst>
          </a:cu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3076" name="Google Shape;3076;p111">
            <a:hlinkClick r:id="rId5"/>
          </p:cNvPr>
          <p:cNvSpPr/>
          <p:nvPr/>
        </p:nvSpPr>
        <p:spPr>
          <a:xfrm>
            <a:off x="-100000" y="6500000"/>
            <a:ext cx="0" cy="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 xmlns:a16="http://schemas.microsoft.com/office/drawing/2014/main" id="{63AF6732-43FD-4706-BE71-0287A7B82206}"/>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7"/>
              </a:rPr>
              <a:t>CC BY 4.0</a:t>
            </a:r>
          </a:p>
        </p:txBody>
      </p:sp>
    </p:spTree>
    <p:custDataLst>
      <p:tags r:id="rId1"/>
    </p:custData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Shape 3080"/>
        <p:cNvGrpSpPr/>
        <p:nvPr/>
      </p:nvGrpSpPr>
      <p:grpSpPr>
        <a:xfrm>
          <a:off x="0" y="0"/>
          <a:ext cx="0" cy="0"/>
          <a:chOff x="0" y="0"/>
          <a:chExt cx="0" cy="0"/>
        </a:xfrm>
      </p:grpSpPr>
      <p:pic>
        <p:nvPicPr>
          <p:cNvPr id="3081" name="Google Shape;3081;p112"/>
          <p:cNvPicPr preferRelativeResize="0"/>
          <p:nvPr/>
        </p:nvPicPr>
        <p:blipFill rotWithShape="1">
          <a:blip r:embed="rId4">
            <a:alphaModFix/>
          </a:blip>
          <a:srcRect/>
          <a:stretch/>
        </p:blipFill>
        <p:spPr>
          <a:xfrm>
            <a:off x="1235449" y="1125108"/>
            <a:ext cx="6673100" cy="3620488"/>
          </a:xfrm>
          <a:prstGeom prst="rect">
            <a:avLst/>
          </a:prstGeom>
          <a:noFill/>
          <a:ln>
            <a:noFill/>
          </a:ln>
        </p:spPr>
      </p:pic>
      <p:grpSp>
        <p:nvGrpSpPr>
          <p:cNvPr id="3082" name="Google Shape;3082;p112"/>
          <p:cNvGrpSpPr/>
          <p:nvPr/>
        </p:nvGrpSpPr>
        <p:grpSpPr>
          <a:xfrm>
            <a:off x="2032490" y="1289636"/>
            <a:ext cx="5106493" cy="3079048"/>
            <a:chOff x="2038158" y="1442552"/>
            <a:chExt cx="5012262" cy="3079048"/>
          </a:xfrm>
        </p:grpSpPr>
        <p:pic>
          <p:nvPicPr>
            <p:cNvPr id="3083" name="Google Shape;3083;p112"/>
            <p:cNvPicPr preferRelativeResize="0"/>
            <p:nvPr/>
          </p:nvPicPr>
          <p:blipFill rotWithShape="1">
            <a:blip r:embed="rId5">
              <a:alphaModFix/>
            </a:blip>
            <a:srcRect r="57169" b="24936"/>
            <a:stretch/>
          </p:blipFill>
          <p:spPr>
            <a:xfrm>
              <a:off x="2038158" y="1442552"/>
              <a:ext cx="5012262" cy="2825075"/>
            </a:xfrm>
            <a:custGeom>
              <a:avLst/>
              <a:gdLst/>
              <a:ahLst/>
              <a:cxnLst/>
              <a:rect l="l" t="t" r="r" b="b"/>
              <a:pathLst>
                <a:path w="5012262" h="3054135" extrusionOk="0">
                  <a:moveTo>
                    <a:pt x="0" y="0"/>
                  </a:moveTo>
                  <a:lnTo>
                    <a:pt x="5012262" y="0"/>
                  </a:lnTo>
                  <a:lnTo>
                    <a:pt x="5012262" y="3054135"/>
                  </a:lnTo>
                  <a:lnTo>
                    <a:pt x="0" y="3054135"/>
                  </a:lnTo>
                  <a:close/>
                </a:path>
              </a:pathLst>
            </a:custGeom>
            <a:noFill/>
            <a:ln>
              <a:noFill/>
            </a:ln>
          </p:spPr>
        </p:pic>
        <p:sp>
          <p:nvSpPr>
            <p:cNvPr id="3084" name="Google Shape;3084;p112"/>
            <p:cNvSpPr/>
            <p:nvPr/>
          </p:nvSpPr>
          <p:spPr>
            <a:xfrm>
              <a:off x="2038833" y="1828800"/>
              <a:ext cx="5010900" cy="2692800"/>
            </a:xfrm>
            <a:prstGeom prst="rect">
              <a:avLst/>
            </a:prstGeom>
            <a:solidFill>
              <a:schemeClr val="lt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3085" name="Google Shape;3085;p112"/>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s-AR" sz="2400" b="1" i="0" u="none" strike="noStrike" cap="none">
                <a:solidFill>
                  <a:schemeClr val="dk2"/>
                </a:solidFill>
                <a:latin typeface="Google Sans"/>
                <a:ea typeface="Google Sans"/>
                <a:cs typeface="Google Sans"/>
                <a:sym typeface="Google Sans"/>
              </a:rPr>
              <a:t>¿El sitio incluye indicadores de</a:t>
            </a:r>
            <a:br>
              <a:rPr lang="es-AR" sz="2400" b="1" i="0" u="none" strike="noStrike" cap="none">
                <a:solidFill>
                  <a:schemeClr val="dk2"/>
                </a:solidFill>
                <a:latin typeface="Google Sans"/>
                <a:ea typeface="Google Sans"/>
                <a:cs typeface="Google Sans"/>
                <a:sym typeface="Google Sans"/>
              </a:rPr>
            </a:br>
            <a:r>
              <a:rPr lang="es-AR" sz="2400" b="1" i="0" u="none" strike="noStrike" cap="none">
                <a:solidFill>
                  <a:schemeClr val="dk2"/>
                </a:solidFill>
                <a:latin typeface="Google Sans"/>
                <a:ea typeface="Google Sans"/>
                <a:cs typeface="Google Sans"/>
                <a:sym typeface="Google Sans"/>
              </a:rPr>
              <a:t>que es un sitio confiable, como insignias de confianza?</a:t>
            </a:r>
          </a:p>
        </p:txBody>
      </p:sp>
      <p:grpSp>
        <p:nvGrpSpPr>
          <p:cNvPr id="3086" name="Google Shape;3086;p112"/>
          <p:cNvGrpSpPr/>
          <p:nvPr/>
        </p:nvGrpSpPr>
        <p:grpSpPr>
          <a:xfrm>
            <a:off x="2266154" y="1868127"/>
            <a:ext cx="4571989" cy="2169776"/>
            <a:chOff x="2435117" y="2147196"/>
            <a:chExt cx="4219649" cy="2002562"/>
          </a:xfrm>
        </p:grpSpPr>
        <p:pic>
          <p:nvPicPr>
            <p:cNvPr id="3087" name="Google Shape;3087;p112"/>
            <p:cNvPicPr preferRelativeResize="0"/>
            <p:nvPr/>
          </p:nvPicPr>
          <p:blipFill rotWithShape="1">
            <a:blip r:embed="rId6">
              <a:alphaModFix/>
            </a:blip>
            <a:srcRect/>
            <a:stretch/>
          </p:blipFill>
          <p:spPr>
            <a:xfrm>
              <a:off x="5756627" y="2147196"/>
              <a:ext cx="898139" cy="497733"/>
            </a:xfrm>
            <a:prstGeom prst="rect">
              <a:avLst/>
            </a:prstGeom>
            <a:noFill/>
            <a:ln>
              <a:noFill/>
            </a:ln>
          </p:spPr>
        </p:pic>
        <p:pic>
          <p:nvPicPr>
            <p:cNvPr id="3088" name="Google Shape;3088;p112"/>
            <p:cNvPicPr preferRelativeResize="0"/>
            <p:nvPr/>
          </p:nvPicPr>
          <p:blipFill rotWithShape="1">
            <a:blip r:embed="rId7">
              <a:alphaModFix/>
            </a:blip>
            <a:srcRect b="13111"/>
            <a:stretch/>
          </p:blipFill>
          <p:spPr>
            <a:xfrm>
              <a:off x="2435117" y="2211939"/>
              <a:ext cx="842887" cy="407214"/>
            </a:xfrm>
            <a:prstGeom prst="rect">
              <a:avLst/>
            </a:prstGeom>
            <a:noFill/>
            <a:ln>
              <a:noFill/>
            </a:ln>
          </p:spPr>
        </p:pic>
        <p:pic>
          <p:nvPicPr>
            <p:cNvPr id="3089" name="Google Shape;3089;p112"/>
            <p:cNvPicPr preferRelativeResize="0"/>
            <p:nvPr/>
          </p:nvPicPr>
          <p:blipFill rotWithShape="1">
            <a:blip r:embed="rId8">
              <a:alphaModFix/>
            </a:blip>
            <a:srcRect/>
            <a:stretch/>
          </p:blipFill>
          <p:spPr>
            <a:xfrm>
              <a:off x="4792531" y="3037526"/>
              <a:ext cx="1230406" cy="317794"/>
            </a:xfrm>
            <a:prstGeom prst="rect">
              <a:avLst/>
            </a:prstGeom>
            <a:noFill/>
            <a:ln>
              <a:noFill/>
            </a:ln>
          </p:spPr>
        </p:pic>
        <p:pic>
          <p:nvPicPr>
            <p:cNvPr id="3090" name="Google Shape;3090;p112"/>
            <p:cNvPicPr preferRelativeResize="0"/>
            <p:nvPr/>
          </p:nvPicPr>
          <p:blipFill rotWithShape="1">
            <a:blip r:embed="rId9">
              <a:alphaModFix/>
            </a:blip>
            <a:srcRect/>
            <a:stretch/>
          </p:blipFill>
          <p:spPr>
            <a:xfrm>
              <a:off x="4000538" y="2247173"/>
              <a:ext cx="1033555" cy="371980"/>
            </a:xfrm>
            <a:prstGeom prst="rect">
              <a:avLst/>
            </a:prstGeom>
            <a:noFill/>
            <a:ln>
              <a:noFill/>
            </a:ln>
          </p:spPr>
        </p:pic>
        <p:pic>
          <p:nvPicPr>
            <p:cNvPr id="3091" name="Google Shape;3091;p112"/>
            <p:cNvPicPr preferRelativeResize="0"/>
            <p:nvPr/>
          </p:nvPicPr>
          <p:blipFill rotWithShape="1">
            <a:blip r:embed="rId10">
              <a:alphaModFix/>
            </a:blip>
            <a:srcRect l="12062" t="18504" r="12642" b="18554"/>
            <a:stretch/>
          </p:blipFill>
          <p:spPr>
            <a:xfrm>
              <a:off x="5073989" y="3777778"/>
              <a:ext cx="667490" cy="371980"/>
            </a:xfrm>
            <a:prstGeom prst="rect">
              <a:avLst/>
            </a:prstGeom>
            <a:noFill/>
            <a:ln>
              <a:noFill/>
            </a:ln>
          </p:spPr>
        </p:pic>
        <p:pic>
          <p:nvPicPr>
            <p:cNvPr id="3092" name="Google Shape;3092;p112"/>
            <p:cNvPicPr preferRelativeResize="0"/>
            <p:nvPr/>
          </p:nvPicPr>
          <p:blipFill rotWithShape="1">
            <a:blip r:embed="rId11">
              <a:alphaModFix/>
            </a:blip>
            <a:srcRect/>
            <a:stretch/>
          </p:blipFill>
          <p:spPr>
            <a:xfrm>
              <a:off x="2916886" y="3026658"/>
              <a:ext cx="1193143" cy="328662"/>
            </a:xfrm>
            <a:prstGeom prst="rect">
              <a:avLst/>
            </a:prstGeom>
            <a:noFill/>
            <a:ln>
              <a:noFill/>
            </a:ln>
          </p:spPr>
        </p:pic>
        <p:pic>
          <p:nvPicPr>
            <p:cNvPr id="3093" name="Google Shape;3093;p112"/>
            <p:cNvPicPr preferRelativeResize="0"/>
            <p:nvPr/>
          </p:nvPicPr>
          <p:blipFill rotWithShape="1">
            <a:blip r:embed="rId12">
              <a:alphaModFix/>
            </a:blip>
            <a:srcRect/>
            <a:stretch/>
          </p:blipFill>
          <p:spPr>
            <a:xfrm>
              <a:off x="3034721" y="3741644"/>
              <a:ext cx="897418" cy="371980"/>
            </a:xfrm>
            <a:prstGeom prst="rect">
              <a:avLst/>
            </a:prstGeom>
            <a:noFill/>
            <a:ln>
              <a:noFill/>
            </a:ln>
          </p:spPr>
        </p:pic>
      </p:grpSp>
      <p:sp>
        <p:nvSpPr>
          <p:cNvPr id="3094" name="Google Shape;3094;p112">
            <a:hlinkClick r:id="rId13"/>
          </p:cNvPr>
          <p:cNvSpPr/>
          <p:nvPr/>
        </p:nvSpPr>
        <p:spPr>
          <a:xfrm>
            <a:off x="-100000" y="6500000"/>
            <a:ext cx="0" cy="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 xmlns:a16="http://schemas.microsoft.com/office/drawing/2014/main" id="{17F9E8EE-C0FF-460E-B6D5-2521B10DB239}"/>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14"/>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15"/>
              </a:rPr>
              <a:t>CC BY 4.0</a:t>
            </a:r>
          </a:p>
        </p:txBody>
      </p:sp>
    </p:spTree>
    <p:custDataLst>
      <p:tags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pic>
        <p:nvPicPr>
          <p:cNvPr id="144" name="Google Shape;144;p29"/>
          <p:cNvPicPr preferRelativeResize="0"/>
          <p:nvPr/>
        </p:nvPicPr>
        <p:blipFill rotWithShape="1">
          <a:blip r:embed="rId4">
            <a:alphaModFix/>
          </a:blip>
          <a:srcRect b="26062"/>
          <a:stretch/>
        </p:blipFill>
        <p:spPr>
          <a:xfrm>
            <a:off x="714375" y="635850"/>
            <a:ext cx="7715250" cy="3802948"/>
          </a:xfrm>
          <a:prstGeom prst="rect">
            <a:avLst/>
          </a:prstGeom>
          <a:noFill/>
          <a:ln w="12700">
            <a:solidFill>
              <a:srgbClr val="002060"/>
            </a:solidFill>
          </a:ln>
        </p:spPr>
      </p:pic>
      <p:sp>
        <p:nvSpPr>
          <p:cNvPr id="145" name="Google Shape;145;p29"/>
          <p:cNvSpPr/>
          <p:nvPr/>
        </p:nvSpPr>
        <p:spPr>
          <a:xfrm>
            <a:off x="656100" y="1506600"/>
            <a:ext cx="1166400" cy="5121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46" name="Google Shape;146;p29"/>
          <p:cNvCxnSpPr/>
          <p:nvPr/>
        </p:nvCxnSpPr>
        <p:spPr>
          <a:xfrm>
            <a:off x="-1749075" y="1702800"/>
            <a:ext cx="2299200" cy="207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Shape 3098"/>
        <p:cNvGrpSpPr/>
        <p:nvPr/>
      </p:nvGrpSpPr>
      <p:grpSpPr>
        <a:xfrm>
          <a:off x="0" y="0"/>
          <a:ext cx="0" cy="0"/>
          <a:chOff x="0" y="0"/>
          <a:chExt cx="0" cy="0"/>
        </a:xfrm>
      </p:grpSpPr>
      <p:sp>
        <p:nvSpPr>
          <p:cNvPr id="3099" name="Google Shape;3099;p113"/>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s-AR" sz="2400" b="1" i="0" u="none" strike="noStrike" cap="none" dirty="0">
                <a:solidFill>
                  <a:schemeClr val="dk2"/>
                </a:solidFill>
                <a:latin typeface="Google Sans"/>
                <a:ea typeface="Google Sans"/>
                <a:cs typeface="Google Sans"/>
                <a:sym typeface="Google Sans"/>
              </a:rPr>
              <a:t>¿La dirección del </a:t>
            </a:r>
            <a:r>
              <a:rPr lang="es-AR" sz="2400" b="1" i="0" u="none" strike="noStrike" cap="none" dirty="0" smtClean="0">
                <a:solidFill>
                  <a:schemeClr val="dk2"/>
                </a:solidFill>
                <a:latin typeface="Google Sans"/>
                <a:ea typeface="Google Sans"/>
                <a:cs typeface="Google Sans"/>
                <a:sym typeface="Google Sans"/>
              </a:rPr>
              <a:t>sitio web </a:t>
            </a:r>
            <a:r>
              <a:rPr lang="es-AR" sz="2400" b="1" i="0" u="none" strike="noStrike" cap="none" dirty="0">
                <a:solidFill>
                  <a:schemeClr val="dk2"/>
                </a:solidFill>
                <a:latin typeface="Google Sans"/>
                <a:ea typeface="Google Sans"/>
                <a:cs typeface="Google Sans"/>
                <a:sym typeface="Google Sans"/>
              </a:rPr>
              <a:t>(URL) coincide con el nombre</a:t>
            </a:r>
            <a:br>
              <a:rPr lang="es-AR" sz="2400" b="1" i="0" u="none" strike="noStrike" cap="none" dirty="0">
                <a:solidFill>
                  <a:schemeClr val="dk2"/>
                </a:solidFill>
                <a:latin typeface="Google Sans"/>
                <a:ea typeface="Google Sans"/>
                <a:cs typeface="Google Sans"/>
                <a:sym typeface="Google Sans"/>
              </a:rPr>
            </a:br>
            <a:r>
              <a:rPr lang="es-AR" sz="2400" b="1" i="0" u="none" strike="noStrike" cap="none" dirty="0">
                <a:solidFill>
                  <a:schemeClr val="dk2"/>
                </a:solidFill>
                <a:latin typeface="Google Sans"/>
                <a:ea typeface="Google Sans"/>
                <a:cs typeface="Google Sans"/>
                <a:sym typeface="Google Sans"/>
              </a:rPr>
              <a:t>y el título que estás buscando?</a:t>
            </a:r>
          </a:p>
        </p:txBody>
      </p:sp>
      <p:pic>
        <p:nvPicPr>
          <p:cNvPr id="3100" name="Google Shape;3100;p113"/>
          <p:cNvPicPr preferRelativeResize="0"/>
          <p:nvPr/>
        </p:nvPicPr>
        <p:blipFill rotWithShape="1">
          <a:blip r:embed="rId4">
            <a:alphaModFix/>
          </a:blip>
          <a:srcRect/>
          <a:stretch/>
        </p:blipFill>
        <p:spPr>
          <a:xfrm>
            <a:off x="1235449" y="1125108"/>
            <a:ext cx="6673100" cy="3620488"/>
          </a:xfrm>
          <a:prstGeom prst="rect">
            <a:avLst/>
          </a:prstGeom>
          <a:noFill/>
          <a:ln>
            <a:noFill/>
          </a:ln>
        </p:spPr>
      </p:pic>
      <p:grpSp>
        <p:nvGrpSpPr>
          <p:cNvPr id="3101" name="Google Shape;3101;p113"/>
          <p:cNvGrpSpPr/>
          <p:nvPr/>
        </p:nvGrpSpPr>
        <p:grpSpPr>
          <a:xfrm>
            <a:off x="2038158" y="1290152"/>
            <a:ext cx="5012262" cy="3079048"/>
            <a:chOff x="2038158" y="1442552"/>
            <a:chExt cx="5012262" cy="3079048"/>
          </a:xfrm>
        </p:grpSpPr>
        <p:pic>
          <p:nvPicPr>
            <p:cNvPr id="3102" name="Google Shape;3102;p113"/>
            <p:cNvPicPr preferRelativeResize="0"/>
            <p:nvPr/>
          </p:nvPicPr>
          <p:blipFill rotWithShape="1">
            <a:blip r:embed="rId5">
              <a:alphaModFix/>
            </a:blip>
            <a:srcRect r="57169" b="24936"/>
            <a:stretch/>
          </p:blipFill>
          <p:spPr>
            <a:xfrm>
              <a:off x="2038158" y="1442552"/>
              <a:ext cx="5012262" cy="2825075"/>
            </a:xfrm>
            <a:custGeom>
              <a:avLst/>
              <a:gdLst/>
              <a:ahLst/>
              <a:cxnLst/>
              <a:rect l="l" t="t" r="r" b="b"/>
              <a:pathLst>
                <a:path w="5012262" h="3054135" extrusionOk="0">
                  <a:moveTo>
                    <a:pt x="0" y="0"/>
                  </a:moveTo>
                  <a:lnTo>
                    <a:pt x="5012262" y="0"/>
                  </a:lnTo>
                  <a:lnTo>
                    <a:pt x="5012262" y="3054135"/>
                  </a:lnTo>
                  <a:lnTo>
                    <a:pt x="0" y="3054135"/>
                  </a:lnTo>
                  <a:close/>
                </a:path>
              </a:pathLst>
            </a:custGeom>
            <a:noFill/>
            <a:ln>
              <a:noFill/>
            </a:ln>
          </p:spPr>
        </p:pic>
        <p:sp>
          <p:nvSpPr>
            <p:cNvPr id="3103" name="Google Shape;3103;p113"/>
            <p:cNvSpPr/>
            <p:nvPr/>
          </p:nvSpPr>
          <p:spPr>
            <a:xfrm>
              <a:off x="2038158" y="1828800"/>
              <a:ext cx="5010900" cy="2692800"/>
            </a:xfrm>
            <a:prstGeom prst="rect">
              <a:avLst/>
            </a:prstGeom>
            <a:solidFill>
              <a:schemeClr val="lt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3104" name="Google Shape;3104;p113">
            <a:hlinkClick r:id="rId6"/>
          </p:cNvPr>
          <p:cNvSpPr/>
          <p:nvPr/>
        </p:nvSpPr>
        <p:spPr>
          <a:xfrm>
            <a:off x="-100000" y="6500000"/>
            <a:ext cx="0" cy="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105" name="Google Shape;3105;p113"/>
          <p:cNvPicPr preferRelativeResize="0"/>
          <p:nvPr/>
        </p:nvPicPr>
        <p:blipFill rotWithShape="1">
          <a:blip r:embed="rId7">
            <a:alphaModFix/>
          </a:blip>
          <a:srcRect l="2581" b="40262"/>
          <a:stretch/>
        </p:blipFill>
        <p:spPr>
          <a:xfrm>
            <a:off x="2161050" y="1758475"/>
            <a:ext cx="4791476" cy="2270399"/>
          </a:xfrm>
          <a:prstGeom prst="rect">
            <a:avLst/>
          </a:prstGeom>
          <a:noFill/>
          <a:ln>
            <a:noFill/>
          </a:ln>
        </p:spPr>
      </p:pic>
      <p:sp>
        <p:nvSpPr>
          <p:cNvPr id="3106" name="Google Shape;3106;p113"/>
          <p:cNvSpPr txBox="1"/>
          <p:nvPr/>
        </p:nvSpPr>
        <p:spPr>
          <a:xfrm>
            <a:off x="2360324" y="1979225"/>
            <a:ext cx="379230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Arial"/>
              <a:buNone/>
            </a:pPr>
            <a:r>
              <a:rPr lang="es-AR" sz="2200">
                <a:solidFill>
                  <a:schemeClr val="accent5"/>
                </a:solidFill>
                <a:latin typeface="Google Sans"/>
                <a:ea typeface="Google Sans"/>
                <a:cs typeface="Google Sans"/>
                <a:sym typeface="Google Sans"/>
              </a:rPr>
              <a:t>http://www.google.com</a:t>
            </a:r>
          </a:p>
        </p:txBody>
      </p:sp>
      <p:sp>
        <p:nvSpPr>
          <p:cNvPr id="3107" name="Google Shape;3107;p113"/>
          <p:cNvSpPr txBox="1"/>
          <p:nvPr/>
        </p:nvSpPr>
        <p:spPr>
          <a:xfrm>
            <a:off x="2360324" y="2634363"/>
            <a:ext cx="379230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Arial"/>
              <a:buNone/>
            </a:pPr>
            <a:r>
              <a:rPr lang="es-AR" sz="2200">
                <a:solidFill>
                  <a:schemeClr val="accent5"/>
                </a:solidFill>
                <a:latin typeface="Google Sans"/>
                <a:ea typeface="Google Sans"/>
                <a:cs typeface="Google Sans"/>
                <a:sym typeface="Google Sans"/>
              </a:rPr>
              <a:t>http://www.google.net</a:t>
            </a:r>
          </a:p>
        </p:txBody>
      </p:sp>
      <p:sp>
        <p:nvSpPr>
          <p:cNvPr id="3108" name="Google Shape;3108;p113"/>
          <p:cNvSpPr txBox="1"/>
          <p:nvPr/>
        </p:nvSpPr>
        <p:spPr>
          <a:xfrm>
            <a:off x="2360324" y="3328638"/>
            <a:ext cx="379230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Arial"/>
              <a:buNone/>
            </a:pPr>
            <a:r>
              <a:rPr lang="es-AR" sz="2200">
                <a:solidFill>
                  <a:schemeClr val="accent5"/>
                </a:solidFill>
                <a:latin typeface="Google Sans"/>
                <a:ea typeface="Google Sans"/>
                <a:cs typeface="Google Sans"/>
                <a:sym typeface="Google Sans"/>
              </a:rPr>
              <a:t>http://www.g00gle.co</a:t>
            </a:r>
          </a:p>
        </p:txBody>
      </p:sp>
      <p:sp>
        <p:nvSpPr>
          <p:cNvPr id="2" name="TextBox 1">
            <a:extLst>
              <a:ext uri="{FF2B5EF4-FFF2-40B4-BE49-F238E27FC236}">
                <a16:creationId xmlns="" xmlns:a16="http://schemas.microsoft.com/office/drawing/2014/main" id="{A6726017-3620-436A-A4F7-DD6E0BFE1744}"/>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8"/>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9"/>
              </a:rPr>
              <a:t>CC BY 4.0</a:t>
            </a:r>
          </a:p>
        </p:txBody>
      </p:sp>
    </p:spTree>
    <p:custDataLst>
      <p:tags r:id="rId1"/>
    </p:custData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Shape 3112"/>
        <p:cNvGrpSpPr/>
        <p:nvPr/>
      </p:nvGrpSpPr>
      <p:grpSpPr>
        <a:xfrm>
          <a:off x="0" y="0"/>
          <a:ext cx="0" cy="0"/>
          <a:chOff x="0" y="0"/>
          <a:chExt cx="0" cy="0"/>
        </a:xfrm>
      </p:grpSpPr>
      <p:sp>
        <p:nvSpPr>
          <p:cNvPr id="3113" name="Google Shape;3113;p114"/>
          <p:cNvSpPr txBox="1"/>
          <p:nvPr/>
        </p:nvSpPr>
        <p:spPr>
          <a:xfrm>
            <a:off x="343558" y="2937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s-AR" sz="2400" b="1" i="0" u="none" strike="noStrike" cap="none">
                <a:solidFill>
                  <a:schemeClr val="dk2"/>
                </a:solidFill>
                <a:latin typeface="Google Sans"/>
                <a:ea typeface="Google Sans"/>
                <a:cs typeface="Google Sans"/>
                <a:sym typeface="Google Sans"/>
              </a:rPr>
              <a:t>¿Incluye pantallas emergentes (pop-ups)?</a:t>
            </a:r>
          </a:p>
        </p:txBody>
      </p:sp>
      <p:pic>
        <p:nvPicPr>
          <p:cNvPr id="3114" name="Google Shape;3114;p114"/>
          <p:cNvPicPr preferRelativeResize="0"/>
          <p:nvPr/>
        </p:nvPicPr>
        <p:blipFill rotWithShape="1">
          <a:blip r:embed="rId4">
            <a:alphaModFix/>
          </a:blip>
          <a:srcRect/>
          <a:stretch/>
        </p:blipFill>
        <p:spPr>
          <a:xfrm>
            <a:off x="1235449" y="1125108"/>
            <a:ext cx="6673100" cy="3620488"/>
          </a:xfrm>
          <a:prstGeom prst="rect">
            <a:avLst/>
          </a:prstGeom>
          <a:noFill/>
          <a:ln>
            <a:noFill/>
          </a:ln>
        </p:spPr>
      </p:pic>
      <p:grpSp>
        <p:nvGrpSpPr>
          <p:cNvPr id="3115" name="Google Shape;3115;p114"/>
          <p:cNvGrpSpPr/>
          <p:nvPr/>
        </p:nvGrpSpPr>
        <p:grpSpPr>
          <a:xfrm>
            <a:off x="2038158" y="1290152"/>
            <a:ext cx="5012262" cy="3079048"/>
            <a:chOff x="2038158" y="1442552"/>
            <a:chExt cx="5012262" cy="3079048"/>
          </a:xfrm>
        </p:grpSpPr>
        <p:pic>
          <p:nvPicPr>
            <p:cNvPr id="3116" name="Google Shape;3116;p114"/>
            <p:cNvPicPr preferRelativeResize="0"/>
            <p:nvPr/>
          </p:nvPicPr>
          <p:blipFill rotWithShape="1">
            <a:blip r:embed="rId5">
              <a:alphaModFix/>
            </a:blip>
            <a:srcRect r="57169" b="24936"/>
            <a:stretch/>
          </p:blipFill>
          <p:spPr>
            <a:xfrm>
              <a:off x="2038158" y="1442552"/>
              <a:ext cx="5012262" cy="2825075"/>
            </a:xfrm>
            <a:custGeom>
              <a:avLst/>
              <a:gdLst/>
              <a:ahLst/>
              <a:cxnLst/>
              <a:rect l="l" t="t" r="r" b="b"/>
              <a:pathLst>
                <a:path w="5012262" h="3054135" extrusionOk="0">
                  <a:moveTo>
                    <a:pt x="0" y="0"/>
                  </a:moveTo>
                  <a:lnTo>
                    <a:pt x="5012262" y="0"/>
                  </a:lnTo>
                  <a:lnTo>
                    <a:pt x="5012262" y="3054135"/>
                  </a:lnTo>
                  <a:lnTo>
                    <a:pt x="0" y="3054135"/>
                  </a:lnTo>
                  <a:close/>
                </a:path>
              </a:pathLst>
            </a:custGeom>
            <a:noFill/>
            <a:ln>
              <a:noFill/>
            </a:ln>
          </p:spPr>
        </p:pic>
        <p:sp>
          <p:nvSpPr>
            <p:cNvPr id="3117" name="Google Shape;3117;p114"/>
            <p:cNvSpPr/>
            <p:nvPr/>
          </p:nvSpPr>
          <p:spPr>
            <a:xfrm>
              <a:off x="2038158" y="1828800"/>
              <a:ext cx="5010900" cy="2692800"/>
            </a:xfrm>
            <a:prstGeom prst="rect">
              <a:avLst/>
            </a:prstGeom>
            <a:solidFill>
              <a:schemeClr val="lt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pic>
        <p:nvPicPr>
          <p:cNvPr id="3118" name="Google Shape;3118;p114"/>
          <p:cNvPicPr preferRelativeResize="0"/>
          <p:nvPr/>
        </p:nvPicPr>
        <p:blipFill rotWithShape="1">
          <a:blip r:embed="rId6">
            <a:alphaModFix/>
          </a:blip>
          <a:srcRect/>
          <a:stretch/>
        </p:blipFill>
        <p:spPr>
          <a:xfrm>
            <a:off x="1793324" y="1428834"/>
            <a:ext cx="5678020" cy="3193884"/>
          </a:xfrm>
          <a:prstGeom prst="rect">
            <a:avLst/>
          </a:prstGeom>
          <a:noFill/>
          <a:ln>
            <a:noFill/>
          </a:ln>
        </p:spPr>
      </p:pic>
      <p:sp>
        <p:nvSpPr>
          <p:cNvPr id="3119" name="Google Shape;3119;p114">
            <a:hlinkClick r:id="rId7"/>
          </p:cNvPr>
          <p:cNvSpPr/>
          <p:nvPr/>
        </p:nvSpPr>
        <p:spPr>
          <a:xfrm>
            <a:off x="-100000" y="6500000"/>
            <a:ext cx="0" cy="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 xmlns:a16="http://schemas.microsoft.com/office/drawing/2014/main" id="{7DADF853-A57C-4DE1-B3D5-0DCB28293E57}"/>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8"/>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9"/>
              </a:rPr>
              <a:t>CC BY 4.0</a:t>
            </a:r>
          </a:p>
        </p:txBody>
      </p:sp>
    </p:spTree>
    <p:custDataLst>
      <p:tags r:id="rId1"/>
    </p:custData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Shape 3123"/>
        <p:cNvGrpSpPr/>
        <p:nvPr/>
      </p:nvGrpSpPr>
      <p:grpSpPr>
        <a:xfrm>
          <a:off x="0" y="0"/>
          <a:ext cx="0" cy="0"/>
          <a:chOff x="0" y="0"/>
          <a:chExt cx="0" cy="0"/>
        </a:xfrm>
      </p:grpSpPr>
      <p:sp>
        <p:nvSpPr>
          <p:cNvPr id="3124" name="Google Shape;3124;p115"/>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s-AR" sz="2400" b="1" i="0" u="none" strike="noStrike" cap="none" dirty="0">
                <a:solidFill>
                  <a:schemeClr val="dk2"/>
                </a:solidFill>
                <a:latin typeface="Google Sans"/>
                <a:ea typeface="Google Sans"/>
                <a:cs typeface="Google Sans"/>
                <a:sym typeface="Google Sans"/>
              </a:rPr>
              <a:t>¿La dirección del sitio </a:t>
            </a:r>
            <a:r>
              <a:rPr lang="es-AR" sz="2400" b="1" i="0" u="none" strike="noStrike" cap="none" dirty="0" smtClean="0">
                <a:solidFill>
                  <a:schemeClr val="dk2"/>
                </a:solidFill>
                <a:latin typeface="Google Sans"/>
                <a:ea typeface="Google Sans"/>
                <a:cs typeface="Google Sans"/>
                <a:sym typeface="Google Sans"/>
              </a:rPr>
              <a:t>web (URL</a:t>
            </a:r>
            <a:r>
              <a:rPr lang="es-AR" sz="2400" b="1" i="0" u="none" strike="noStrike" cap="none" dirty="0">
                <a:solidFill>
                  <a:schemeClr val="dk2"/>
                </a:solidFill>
                <a:latin typeface="Google Sans"/>
                <a:ea typeface="Google Sans"/>
                <a:cs typeface="Google Sans"/>
                <a:sym typeface="Google Sans"/>
              </a:rPr>
              <a:t>) comienza con https:// </a:t>
            </a:r>
            <a:br>
              <a:rPr lang="es-AR" sz="2400" b="1" i="0" u="none" strike="noStrike" cap="none" dirty="0">
                <a:solidFill>
                  <a:schemeClr val="dk2"/>
                </a:solidFill>
                <a:latin typeface="Google Sans"/>
                <a:ea typeface="Google Sans"/>
                <a:cs typeface="Google Sans"/>
                <a:sym typeface="Google Sans"/>
              </a:rPr>
            </a:br>
            <a:r>
              <a:rPr lang="es-AR" sz="2400" b="1" i="0" u="none" strike="noStrike" cap="none" dirty="0">
                <a:solidFill>
                  <a:schemeClr val="dk2"/>
                </a:solidFill>
                <a:latin typeface="Google Sans"/>
                <a:ea typeface="Google Sans"/>
                <a:cs typeface="Google Sans"/>
                <a:sym typeface="Google Sans"/>
              </a:rPr>
              <a:t>precedida por un candado de color verde?</a:t>
            </a:r>
          </a:p>
        </p:txBody>
      </p:sp>
      <p:pic>
        <p:nvPicPr>
          <p:cNvPr id="3125" name="Google Shape;3125;p115"/>
          <p:cNvPicPr preferRelativeResize="0"/>
          <p:nvPr/>
        </p:nvPicPr>
        <p:blipFill rotWithShape="1">
          <a:blip r:embed="rId4">
            <a:alphaModFix/>
          </a:blip>
          <a:srcRect/>
          <a:stretch/>
        </p:blipFill>
        <p:spPr>
          <a:xfrm>
            <a:off x="1235449" y="1125108"/>
            <a:ext cx="6673100" cy="3620488"/>
          </a:xfrm>
          <a:prstGeom prst="rect">
            <a:avLst/>
          </a:prstGeom>
          <a:noFill/>
          <a:ln>
            <a:noFill/>
          </a:ln>
        </p:spPr>
      </p:pic>
      <p:grpSp>
        <p:nvGrpSpPr>
          <p:cNvPr id="3126" name="Google Shape;3126;p115"/>
          <p:cNvGrpSpPr/>
          <p:nvPr/>
        </p:nvGrpSpPr>
        <p:grpSpPr>
          <a:xfrm>
            <a:off x="2038158" y="1290152"/>
            <a:ext cx="5012262" cy="3079048"/>
            <a:chOff x="2038158" y="1442552"/>
            <a:chExt cx="5012262" cy="3079048"/>
          </a:xfrm>
        </p:grpSpPr>
        <p:pic>
          <p:nvPicPr>
            <p:cNvPr id="3127" name="Google Shape;3127;p115"/>
            <p:cNvPicPr preferRelativeResize="0"/>
            <p:nvPr/>
          </p:nvPicPr>
          <p:blipFill rotWithShape="1">
            <a:blip r:embed="rId5">
              <a:alphaModFix/>
            </a:blip>
            <a:srcRect r="57169" b="24936"/>
            <a:stretch/>
          </p:blipFill>
          <p:spPr>
            <a:xfrm>
              <a:off x="2038158" y="1442552"/>
              <a:ext cx="5012262" cy="2825075"/>
            </a:xfrm>
            <a:custGeom>
              <a:avLst/>
              <a:gdLst/>
              <a:ahLst/>
              <a:cxnLst/>
              <a:rect l="l" t="t" r="r" b="b"/>
              <a:pathLst>
                <a:path w="5012262" h="3054135" extrusionOk="0">
                  <a:moveTo>
                    <a:pt x="0" y="0"/>
                  </a:moveTo>
                  <a:lnTo>
                    <a:pt x="5012262" y="0"/>
                  </a:lnTo>
                  <a:lnTo>
                    <a:pt x="5012262" y="3054135"/>
                  </a:lnTo>
                  <a:lnTo>
                    <a:pt x="0" y="3054135"/>
                  </a:lnTo>
                  <a:close/>
                </a:path>
              </a:pathLst>
            </a:custGeom>
            <a:noFill/>
            <a:ln>
              <a:noFill/>
            </a:ln>
          </p:spPr>
        </p:pic>
        <p:sp>
          <p:nvSpPr>
            <p:cNvPr id="3128" name="Google Shape;3128;p115"/>
            <p:cNvSpPr/>
            <p:nvPr/>
          </p:nvSpPr>
          <p:spPr>
            <a:xfrm>
              <a:off x="2038158" y="1828800"/>
              <a:ext cx="5010900" cy="2692800"/>
            </a:xfrm>
            <a:prstGeom prst="rect">
              <a:avLst/>
            </a:prstGeom>
            <a:solidFill>
              <a:schemeClr val="lt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pic>
        <p:nvPicPr>
          <p:cNvPr id="3129" name="Google Shape;3129;p115"/>
          <p:cNvPicPr preferRelativeResize="0"/>
          <p:nvPr/>
        </p:nvPicPr>
        <p:blipFill rotWithShape="1">
          <a:blip r:embed="rId6">
            <a:alphaModFix/>
          </a:blip>
          <a:srcRect/>
          <a:stretch/>
        </p:blipFill>
        <p:spPr>
          <a:xfrm>
            <a:off x="1734277" y="1041028"/>
            <a:ext cx="5829692" cy="3279184"/>
          </a:xfrm>
          <a:prstGeom prst="rect">
            <a:avLst/>
          </a:prstGeom>
          <a:noFill/>
          <a:ln>
            <a:noFill/>
          </a:ln>
        </p:spPr>
      </p:pic>
      <p:sp>
        <p:nvSpPr>
          <p:cNvPr id="3130" name="Google Shape;3130;p115">
            <a:hlinkClick r:id="rId7"/>
          </p:cNvPr>
          <p:cNvSpPr/>
          <p:nvPr/>
        </p:nvSpPr>
        <p:spPr>
          <a:xfrm>
            <a:off x="-100000" y="6500000"/>
            <a:ext cx="0" cy="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 xmlns:a16="http://schemas.microsoft.com/office/drawing/2014/main" id="{2BA1D012-D5F7-403D-9E7F-200289175D91}"/>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8"/>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9"/>
              </a:rPr>
              <a:t>CC BY 4.0</a:t>
            </a:r>
          </a:p>
        </p:txBody>
      </p:sp>
    </p:spTree>
    <p:custDataLst>
      <p:tags r:id="rId1"/>
    </p:custData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Shape 3134"/>
        <p:cNvGrpSpPr/>
        <p:nvPr/>
      </p:nvGrpSpPr>
      <p:grpSpPr>
        <a:xfrm>
          <a:off x="0" y="0"/>
          <a:ext cx="0" cy="0"/>
          <a:chOff x="0" y="0"/>
          <a:chExt cx="0" cy="0"/>
        </a:xfrm>
      </p:grpSpPr>
      <p:pic>
        <p:nvPicPr>
          <p:cNvPr id="3135" name="Google Shape;3135;p116"/>
          <p:cNvPicPr preferRelativeResize="0"/>
          <p:nvPr/>
        </p:nvPicPr>
        <p:blipFill rotWithShape="1">
          <a:blip r:embed="rId4">
            <a:alphaModFix/>
          </a:blip>
          <a:srcRect/>
          <a:stretch/>
        </p:blipFill>
        <p:spPr>
          <a:xfrm>
            <a:off x="1235449" y="1125108"/>
            <a:ext cx="6673100" cy="3620488"/>
          </a:xfrm>
          <a:prstGeom prst="rect">
            <a:avLst/>
          </a:prstGeom>
          <a:noFill/>
          <a:ln>
            <a:noFill/>
          </a:ln>
        </p:spPr>
      </p:pic>
      <p:grpSp>
        <p:nvGrpSpPr>
          <p:cNvPr id="3136" name="Google Shape;3136;p116"/>
          <p:cNvGrpSpPr/>
          <p:nvPr/>
        </p:nvGrpSpPr>
        <p:grpSpPr>
          <a:xfrm>
            <a:off x="2038158" y="1290152"/>
            <a:ext cx="5012262" cy="3079048"/>
            <a:chOff x="2038158" y="1442552"/>
            <a:chExt cx="5012262" cy="3079048"/>
          </a:xfrm>
        </p:grpSpPr>
        <p:pic>
          <p:nvPicPr>
            <p:cNvPr id="3137" name="Google Shape;3137;p116"/>
            <p:cNvPicPr preferRelativeResize="0"/>
            <p:nvPr/>
          </p:nvPicPr>
          <p:blipFill rotWithShape="1">
            <a:blip r:embed="rId5">
              <a:alphaModFix/>
            </a:blip>
            <a:srcRect r="57169" b="24936"/>
            <a:stretch/>
          </p:blipFill>
          <p:spPr>
            <a:xfrm>
              <a:off x="2038158" y="1442552"/>
              <a:ext cx="5012262" cy="2825075"/>
            </a:xfrm>
            <a:custGeom>
              <a:avLst/>
              <a:gdLst/>
              <a:ahLst/>
              <a:cxnLst/>
              <a:rect l="l" t="t" r="r" b="b"/>
              <a:pathLst>
                <a:path w="5012262" h="3054135" extrusionOk="0">
                  <a:moveTo>
                    <a:pt x="0" y="0"/>
                  </a:moveTo>
                  <a:lnTo>
                    <a:pt x="5012262" y="0"/>
                  </a:lnTo>
                  <a:lnTo>
                    <a:pt x="5012262" y="3054135"/>
                  </a:lnTo>
                  <a:lnTo>
                    <a:pt x="0" y="3054135"/>
                  </a:lnTo>
                  <a:close/>
                </a:path>
              </a:pathLst>
            </a:custGeom>
            <a:noFill/>
            <a:ln>
              <a:noFill/>
            </a:ln>
          </p:spPr>
        </p:pic>
        <p:sp>
          <p:nvSpPr>
            <p:cNvPr id="3138" name="Google Shape;3138;p116"/>
            <p:cNvSpPr/>
            <p:nvPr/>
          </p:nvSpPr>
          <p:spPr>
            <a:xfrm>
              <a:off x="2038158" y="1828800"/>
              <a:ext cx="5010900" cy="2692800"/>
            </a:xfrm>
            <a:prstGeom prst="rect">
              <a:avLst/>
            </a:prstGeom>
            <a:solidFill>
              <a:schemeClr val="lt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3139" name="Google Shape;3139;p116"/>
          <p:cNvSpPr txBox="1"/>
          <p:nvPr/>
        </p:nvSpPr>
        <p:spPr>
          <a:xfrm>
            <a:off x="343558" y="2937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s-AR" sz="2400" b="1" i="0" u="none" strike="noStrike" cap="none">
                <a:solidFill>
                  <a:schemeClr val="dk2"/>
                </a:solidFill>
                <a:latin typeface="Google Sans"/>
                <a:ea typeface="Google Sans"/>
                <a:cs typeface="Google Sans"/>
                <a:sym typeface="Google Sans"/>
              </a:rPr>
              <a:t>¿Qué es lo que aparece en letra pequeña?</a:t>
            </a:r>
          </a:p>
        </p:txBody>
      </p:sp>
      <p:sp>
        <p:nvSpPr>
          <p:cNvPr id="3140" name="Google Shape;3140;p116">
            <a:hlinkClick r:id="rId6"/>
          </p:cNvPr>
          <p:cNvSpPr/>
          <p:nvPr/>
        </p:nvSpPr>
        <p:spPr>
          <a:xfrm>
            <a:off x="-100000" y="6500000"/>
            <a:ext cx="0" cy="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141" name="Google Shape;3141;p116"/>
          <p:cNvPicPr preferRelativeResize="0"/>
          <p:nvPr/>
        </p:nvPicPr>
        <p:blipFill rotWithShape="1">
          <a:blip r:embed="rId7">
            <a:alphaModFix/>
          </a:blip>
          <a:srcRect l="3022" t="5177" r="3415" b="26609"/>
          <a:stretch/>
        </p:blipFill>
        <p:spPr>
          <a:xfrm>
            <a:off x="2246325" y="1701475"/>
            <a:ext cx="4595927" cy="2588977"/>
          </a:xfrm>
          <a:prstGeom prst="rect">
            <a:avLst/>
          </a:prstGeom>
          <a:noFill/>
          <a:ln>
            <a:noFill/>
          </a:ln>
        </p:spPr>
      </p:pic>
      <p:sp>
        <p:nvSpPr>
          <p:cNvPr id="2" name="TextBox 1">
            <a:extLst>
              <a:ext uri="{FF2B5EF4-FFF2-40B4-BE49-F238E27FC236}">
                <a16:creationId xmlns="" xmlns:a16="http://schemas.microsoft.com/office/drawing/2014/main" id="{32F98858-B4CF-4151-AB14-F111C4BAA7C0}"/>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8"/>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9"/>
              </a:rPr>
              <a:t>CC BY 4.0</a:t>
            </a:r>
          </a:p>
        </p:txBody>
      </p:sp>
    </p:spTree>
    <p:custDataLst>
      <p:tags r:id="rId1"/>
    </p:custData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Shape 3145"/>
        <p:cNvGrpSpPr/>
        <p:nvPr/>
      </p:nvGrpSpPr>
      <p:grpSpPr>
        <a:xfrm>
          <a:off x="0" y="0"/>
          <a:ext cx="0" cy="0"/>
          <a:chOff x="0" y="0"/>
          <a:chExt cx="0" cy="0"/>
        </a:xfrm>
      </p:grpSpPr>
      <p:sp>
        <p:nvSpPr>
          <p:cNvPr id="3146" name="Google Shape;3146;p117"/>
          <p:cNvSpPr/>
          <p:nvPr/>
        </p:nvSpPr>
        <p:spPr>
          <a:xfrm>
            <a:off x="1553227" y="4284691"/>
            <a:ext cx="5336199" cy="461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s-AR" sz="2400">
                <a:solidFill>
                  <a:schemeClr val="dk2"/>
                </a:solidFill>
                <a:latin typeface="Google Sans"/>
                <a:ea typeface="Google Sans"/>
                <a:cs typeface="Google Sans"/>
                <a:sym typeface="Google Sans"/>
              </a:rPr>
              <a:t>No muerdas el anzuelo del p</a:t>
            </a:r>
            <a:r>
              <a:rPr lang="es-AR" sz="2400" i="0" u="none" strike="noStrike" cap="none">
                <a:solidFill>
                  <a:schemeClr val="dk2"/>
                </a:solidFill>
                <a:latin typeface="Google Sans"/>
                <a:ea typeface="Google Sans"/>
                <a:cs typeface="Google Sans"/>
                <a:sym typeface="Google Sans"/>
              </a:rPr>
              <a:t>hishing</a:t>
            </a:r>
          </a:p>
        </p:txBody>
      </p:sp>
      <p:sp>
        <p:nvSpPr>
          <p:cNvPr id="3147" name="Google Shape;3147;p117"/>
          <p:cNvSpPr/>
          <p:nvPr/>
        </p:nvSpPr>
        <p:spPr>
          <a:xfrm>
            <a:off x="735061" y="3617570"/>
            <a:ext cx="7674000" cy="7080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accent4"/>
              </a:buClr>
              <a:buSzPts val="4000"/>
              <a:buFont typeface="Arial"/>
              <a:buNone/>
            </a:pPr>
            <a:r>
              <a:rPr lang="es-AR" sz="4000" b="1" i="0" u="none" strike="noStrike" cap="none">
                <a:solidFill>
                  <a:schemeClr val="accent4"/>
                </a:solidFill>
                <a:latin typeface="Google Sans"/>
                <a:ea typeface="Google Sans"/>
                <a:cs typeface="Google Sans"/>
                <a:sym typeface="Google Sans"/>
              </a:rPr>
              <a:t>¡Actividad!</a:t>
            </a:r>
          </a:p>
        </p:txBody>
      </p:sp>
      <p:sp>
        <p:nvSpPr>
          <p:cNvPr id="3148" name="Google Shape;3148;p117"/>
          <p:cNvSpPr/>
          <p:nvPr/>
        </p:nvSpPr>
        <p:spPr>
          <a:xfrm>
            <a:off x="3795969" y="3441520"/>
            <a:ext cx="365700" cy="861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cxnSp>
        <p:nvCxnSpPr>
          <p:cNvPr id="3149" name="Google Shape;3149;p117"/>
          <p:cNvCxnSpPr/>
          <p:nvPr/>
        </p:nvCxnSpPr>
        <p:spPr>
          <a:xfrm rot="10800000">
            <a:off x="4931708" y="77447"/>
            <a:ext cx="0" cy="1459800"/>
          </a:xfrm>
          <a:prstGeom prst="straightConnector1">
            <a:avLst/>
          </a:prstGeom>
          <a:noFill/>
          <a:ln w="19050" cap="flat" cmpd="sng">
            <a:solidFill>
              <a:schemeClr val="dk2"/>
            </a:solidFill>
            <a:prstDash val="solid"/>
            <a:miter lim="400000"/>
            <a:headEnd type="none" w="sm" len="sm"/>
            <a:tailEnd type="none" w="sm" len="sm"/>
          </a:ln>
        </p:spPr>
      </p:cxnSp>
      <p:pic>
        <p:nvPicPr>
          <p:cNvPr id="3150" name="Google Shape;3150;p117"/>
          <p:cNvPicPr preferRelativeResize="0"/>
          <p:nvPr/>
        </p:nvPicPr>
        <p:blipFill rotWithShape="1">
          <a:blip r:embed="rId4">
            <a:alphaModFix/>
          </a:blip>
          <a:srcRect/>
          <a:stretch/>
        </p:blipFill>
        <p:spPr>
          <a:xfrm>
            <a:off x="4528109" y="1520623"/>
            <a:ext cx="579650" cy="579650"/>
          </a:xfrm>
          <a:prstGeom prst="rect">
            <a:avLst/>
          </a:prstGeom>
          <a:noFill/>
          <a:ln>
            <a:noFill/>
          </a:ln>
        </p:spPr>
      </p:pic>
      <p:sp>
        <p:nvSpPr>
          <p:cNvPr id="3151" name="Google Shape;3151;p117"/>
          <p:cNvSpPr/>
          <p:nvPr/>
        </p:nvSpPr>
        <p:spPr>
          <a:xfrm>
            <a:off x="3450994" y="2162878"/>
            <a:ext cx="370903" cy="726024"/>
          </a:xfrm>
          <a:custGeom>
            <a:avLst/>
            <a:gdLst/>
            <a:ahLst/>
            <a:cxnLst/>
            <a:rect l="l" t="t" r="r" b="b"/>
            <a:pathLst>
              <a:path w="415578" h="813472" extrusionOk="0">
                <a:moveTo>
                  <a:pt x="680" y="680"/>
                </a:moveTo>
                <a:lnTo>
                  <a:pt x="276259" y="127122"/>
                </a:lnTo>
                <a:lnTo>
                  <a:pt x="416848" y="815037"/>
                </a:lnTo>
                <a:lnTo>
                  <a:pt x="178406" y="713648"/>
                </a:lnTo>
                <a:lnTo>
                  <a:pt x="34575" y="19461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52" name="Google Shape;3152;p117"/>
          <p:cNvSpPr/>
          <p:nvPr/>
        </p:nvSpPr>
        <p:spPr>
          <a:xfrm>
            <a:off x="3450994" y="1983142"/>
            <a:ext cx="270943" cy="291988"/>
          </a:xfrm>
          <a:custGeom>
            <a:avLst/>
            <a:gdLst/>
            <a:ahLst/>
            <a:cxnLst/>
            <a:rect l="l" t="t" r="r" b="b"/>
            <a:pathLst>
              <a:path w="303578" h="327157" extrusionOk="0">
                <a:moveTo>
                  <a:pt x="54322" y="680"/>
                </a:moveTo>
                <a:lnTo>
                  <a:pt x="305733" y="106785"/>
                </a:lnTo>
                <a:lnTo>
                  <a:pt x="276259" y="328722"/>
                </a:lnTo>
                <a:lnTo>
                  <a:pt x="680" y="2022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53" name="Google Shape;3153;p117"/>
          <p:cNvSpPr/>
          <p:nvPr/>
        </p:nvSpPr>
        <p:spPr>
          <a:xfrm>
            <a:off x="3355082" y="2148425"/>
            <a:ext cx="226225" cy="497169"/>
          </a:xfrm>
          <a:custGeom>
            <a:avLst/>
            <a:gdLst/>
            <a:ahLst/>
            <a:cxnLst/>
            <a:rect l="l" t="t" r="r" b="b"/>
            <a:pathLst>
              <a:path w="253473" h="557052" extrusionOk="0">
                <a:moveTo>
                  <a:pt x="227627" y="680"/>
                </a:moveTo>
                <a:lnTo>
                  <a:pt x="680" y="558911"/>
                </a:lnTo>
                <a:lnTo>
                  <a:pt x="255627" y="54712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54" name="Google Shape;3154;p117"/>
          <p:cNvSpPr/>
          <p:nvPr/>
        </p:nvSpPr>
        <p:spPr>
          <a:xfrm>
            <a:off x="3355082" y="2635605"/>
            <a:ext cx="242008" cy="449819"/>
          </a:xfrm>
          <a:custGeom>
            <a:avLst/>
            <a:gdLst/>
            <a:ahLst/>
            <a:cxnLst/>
            <a:rect l="l" t="t" r="r" b="b"/>
            <a:pathLst>
              <a:path w="271157" h="503999" extrusionOk="0">
                <a:moveTo>
                  <a:pt x="271838" y="503796"/>
                </a:moveTo>
                <a:lnTo>
                  <a:pt x="680" y="12470"/>
                </a:lnTo>
                <a:lnTo>
                  <a:pt x="255627" y="68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55" name="Google Shape;3155;p117"/>
          <p:cNvSpPr/>
          <p:nvPr/>
        </p:nvSpPr>
        <p:spPr>
          <a:xfrm>
            <a:off x="3498818" y="1925332"/>
            <a:ext cx="873334" cy="276205"/>
          </a:xfrm>
          <a:custGeom>
            <a:avLst/>
            <a:gdLst/>
            <a:ahLst/>
            <a:cxnLst/>
            <a:rect l="l" t="t" r="r" b="b"/>
            <a:pathLst>
              <a:path w="978525" h="309473" extrusionOk="0">
                <a:moveTo>
                  <a:pt x="680" y="65522"/>
                </a:moveTo>
                <a:lnTo>
                  <a:pt x="425101" y="680"/>
                </a:lnTo>
                <a:lnTo>
                  <a:pt x="978027" y="309269"/>
                </a:lnTo>
                <a:lnTo>
                  <a:pt x="252090" y="17162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56" name="Google Shape;3156;p117"/>
          <p:cNvSpPr/>
          <p:nvPr/>
        </p:nvSpPr>
        <p:spPr>
          <a:xfrm>
            <a:off x="3877210" y="1925332"/>
            <a:ext cx="704980" cy="276205"/>
          </a:xfrm>
          <a:custGeom>
            <a:avLst/>
            <a:gdLst/>
            <a:ahLst/>
            <a:cxnLst/>
            <a:rect l="l" t="t" r="r" b="b"/>
            <a:pathLst>
              <a:path w="789894" h="309473" extrusionOk="0">
                <a:moveTo>
                  <a:pt x="790574" y="134196"/>
                </a:moveTo>
                <a:lnTo>
                  <a:pt x="605774" y="33101"/>
                </a:lnTo>
                <a:lnTo>
                  <a:pt x="512638" y="28680"/>
                </a:lnTo>
                <a:lnTo>
                  <a:pt x="347290" y="65522"/>
                </a:lnTo>
                <a:lnTo>
                  <a:pt x="118575" y="6575"/>
                </a:lnTo>
                <a:lnTo>
                  <a:pt x="680" y="680"/>
                </a:lnTo>
                <a:lnTo>
                  <a:pt x="553606" y="309269"/>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57" name="Google Shape;3157;p117"/>
          <p:cNvSpPr/>
          <p:nvPr/>
        </p:nvSpPr>
        <p:spPr>
          <a:xfrm>
            <a:off x="3696685" y="2077739"/>
            <a:ext cx="720763" cy="339337"/>
          </a:xfrm>
          <a:custGeom>
            <a:avLst/>
            <a:gdLst/>
            <a:ahLst/>
            <a:cxnLst/>
            <a:rect l="l" t="t" r="r" b="b"/>
            <a:pathLst>
              <a:path w="807578" h="380210" extrusionOk="0">
                <a:moveTo>
                  <a:pt x="30154" y="680"/>
                </a:moveTo>
                <a:lnTo>
                  <a:pt x="680" y="222617"/>
                </a:lnTo>
                <a:lnTo>
                  <a:pt x="808258" y="380890"/>
                </a:lnTo>
                <a:lnTo>
                  <a:pt x="756090" y="13832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58" name="Google Shape;3158;p117"/>
          <p:cNvSpPr/>
          <p:nvPr/>
        </p:nvSpPr>
        <p:spPr>
          <a:xfrm>
            <a:off x="4370171" y="2044368"/>
            <a:ext cx="270943" cy="373534"/>
          </a:xfrm>
          <a:custGeom>
            <a:avLst/>
            <a:gdLst/>
            <a:ahLst/>
            <a:cxnLst/>
            <a:rect l="l" t="t" r="r" b="b"/>
            <a:pathLst>
              <a:path w="303578" h="418525" extrusionOk="0">
                <a:moveTo>
                  <a:pt x="303375" y="202280"/>
                </a:moveTo>
                <a:lnTo>
                  <a:pt x="237648" y="680"/>
                </a:lnTo>
                <a:lnTo>
                  <a:pt x="680" y="175754"/>
                </a:lnTo>
                <a:lnTo>
                  <a:pt x="52849" y="41832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59" name="Google Shape;3159;p117"/>
          <p:cNvSpPr/>
          <p:nvPr/>
        </p:nvSpPr>
        <p:spPr>
          <a:xfrm>
            <a:off x="3696685" y="2275607"/>
            <a:ext cx="720763" cy="612912"/>
          </a:xfrm>
          <a:custGeom>
            <a:avLst/>
            <a:gdLst/>
            <a:ahLst/>
            <a:cxnLst/>
            <a:rect l="l" t="t" r="r" b="b"/>
            <a:pathLst>
              <a:path w="807578" h="686736" extrusionOk="0">
                <a:moveTo>
                  <a:pt x="680" y="680"/>
                </a:moveTo>
                <a:lnTo>
                  <a:pt x="141270" y="688595"/>
                </a:lnTo>
                <a:lnTo>
                  <a:pt x="808258" y="15895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60" name="Google Shape;3160;p117"/>
          <p:cNvSpPr/>
          <p:nvPr/>
        </p:nvSpPr>
        <p:spPr>
          <a:xfrm>
            <a:off x="4416682" y="2224104"/>
            <a:ext cx="223594" cy="591868"/>
          </a:xfrm>
          <a:custGeom>
            <a:avLst/>
            <a:gdLst/>
            <a:ahLst/>
            <a:cxnLst/>
            <a:rect l="l" t="t" r="r" b="b"/>
            <a:pathLst>
              <a:path w="250526" h="663157" extrusionOk="0">
                <a:moveTo>
                  <a:pt x="251206" y="680"/>
                </a:moveTo>
                <a:lnTo>
                  <a:pt x="680" y="216722"/>
                </a:lnTo>
                <a:lnTo>
                  <a:pt x="107670" y="66383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61" name="Google Shape;3161;p117"/>
          <p:cNvSpPr/>
          <p:nvPr/>
        </p:nvSpPr>
        <p:spPr>
          <a:xfrm>
            <a:off x="3822028" y="2416715"/>
            <a:ext cx="691828" cy="473494"/>
          </a:xfrm>
          <a:custGeom>
            <a:avLst/>
            <a:gdLst/>
            <a:ahLst/>
            <a:cxnLst/>
            <a:rect l="l" t="t" r="r" b="b"/>
            <a:pathLst>
              <a:path w="775157" h="530525" extrusionOk="0">
                <a:moveTo>
                  <a:pt x="774658" y="447796"/>
                </a:moveTo>
                <a:lnTo>
                  <a:pt x="680" y="530322"/>
                </a:lnTo>
                <a:lnTo>
                  <a:pt x="667669" y="68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62" name="Google Shape;3162;p117"/>
          <p:cNvSpPr/>
          <p:nvPr/>
        </p:nvSpPr>
        <p:spPr>
          <a:xfrm>
            <a:off x="3822028" y="2815341"/>
            <a:ext cx="691828" cy="134156"/>
          </a:xfrm>
          <a:custGeom>
            <a:avLst/>
            <a:gdLst/>
            <a:ahLst/>
            <a:cxnLst/>
            <a:rect l="l" t="t" r="r" b="b"/>
            <a:pathLst>
              <a:path w="775157" h="150315" extrusionOk="0">
                <a:moveTo>
                  <a:pt x="484048" y="114448"/>
                </a:moveTo>
                <a:lnTo>
                  <a:pt x="774658" y="680"/>
                </a:lnTo>
                <a:lnTo>
                  <a:pt x="680" y="83206"/>
                </a:lnTo>
                <a:lnTo>
                  <a:pt x="132133" y="149817"/>
                </a:lnTo>
                <a:lnTo>
                  <a:pt x="284512" y="140975"/>
                </a:lnTo>
                <a:lnTo>
                  <a:pt x="290996" y="144512"/>
                </a:lnTo>
                <a:lnTo>
                  <a:pt x="390322" y="133017"/>
                </a:lnTo>
                <a:lnTo>
                  <a:pt x="395627" y="12859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63" name="Google Shape;3163;p117"/>
          <p:cNvSpPr/>
          <p:nvPr/>
        </p:nvSpPr>
        <p:spPr>
          <a:xfrm>
            <a:off x="3871429" y="2913881"/>
            <a:ext cx="247269" cy="60502"/>
          </a:xfrm>
          <a:custGeom>
            <a:avLst/>
            <a:gdLst/>
            <a:ahLst/>
            <a:cxnLst/>
            <a:rect l="l" t="t" r="r" b="b"/>
            <a:pathLst>
              <a:path w="277052" h="67789" extrusionOk="0">
                <a:moveTo>
                  <a:pt x="680" y="680"/>
                </a:moveTo>
                <a:lnTo>
                  <a:pt x="10406" y="67291"/>
                </a:lnTo>
                <a:lnTo>
                  <a:pt x="278027" y="56385"/>
                </a:lnTo>
                <a:lnTo>
                  <a:pt x="229101" y="30448"/>
                </a:lnTo>
                <a:lnTo>
                  <a:pt x="76722" y="3929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64" name="Google Shape;3164;p117"/>
          <p:cNvSpPr/>
          <p:nvPr/>
        </p:nvSpPr>
        <p:spPr>
          <a:xfrm>
            <a:off x="4174143" y="2884188"/>
            <a:ext cx="260422" cy="71023"/>
          </a:xfrm>
          <a:custGeom>
            <a:avLst/>
            <a:gdLst/>
            <a:ahLst/>
            <a:cxnLst/>
            <a:rect l="l" t="t" r="r" b="b"/>
            <a:pathLst>
              <a:path w="291789" h="79578" extrusionOk="0">
                <a:moveTo>
                  <a:pt x="680" y="51375"/>
                </a:moveTo>
                <a:lnTo>
                  <a:pt x="28385" y="79670"/>
                </a:lnTo>
                <a:lnTo>
                  <a:pt x="293059" y="32512"/>
                </a:lnTo>
                <a:lnTo>
                  <a:pt x="182238" y="680"/>
                </a:lnTo>
                <a:lnTo>
                  <a:pt x="89101" y="37227"/>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65" name="Google Shape;3165;p117"/>
          <p:cNvSpPr/>
          <p:nvPr/>
        </p:nvSpPr>
        <p:spPr>
          <a:xfrm>
            <a:off x="3880101" y="2963545"/>
            <a:ext cx="239377" cy="297249"/>
          </a:xfrm>
          <a:custGeom>
            <a:avLst/>
            <a:gdLst/>
            <a:ahLst/>
            <a:cxnLst/>
            <a:rect l="l" t="t" r="r" b="b"/>
            <a:pathLst>
              <a:path w="268210" h="333052" extrusionOk="0">
                <a:moveTo>
                  <a:pt x="680" y="11585"/>
                </a:moveTo>
                <a:lnTo>
                  <a:pt x="87627" y="333732"/>
                </a:lnTo>
                <a:lnTo>
                  <a:pt x="268301" y="680"/>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66" name="Google Shape;3166;p117"/>
          <p:cNvSpPr/>
          <p:nvPr/>
        </p:nvSpPr>
        <p:spPr>
          <a:xfrm>
            <a:off x="3996509" y="2912567"/>
            <a:ext cx="439297" cy="341968"/>
          </a:xfrm>
          <a:custGeom>
            <a:avLst/>
            <a:gdLst/>
            <a:ahLst/>
            <a:cxnLst/>
            <a:rect l="l" t="t" r="r" b="b"/>
            <a:pathLst>
              <a:path w="492210" h="383157" extrusionOk="0">
                <a:moveTo>
                  <a:pt x="227627" y="47838"/>
                </a:moveTo>
                <a:lnTo>
                  <a:pt x="680" y="385311"/>
                </a:lnTo>
                <a:lnTo>
                  <a:pt x="492301" y="680"/>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67" name="Google Shape;3167;p117"/>
          <p:cNvSpPr/>
          <p:nvPr/>
        </p:nvSpPr>
        <p:spPr>
          <a:xfrm>
            <a:off x="3996509" y="2929384"/>
            <a:ext cx="202550" cy="326185"/>
          </a:xfrm>
          <a:custGeom>
            <a:avLst/>
            <a:gdLst/>
            <a:ahLst/>
            <a:cxnLst/>
            <a:rect l="l" t="t" r="r" b="b"/>
            <a:pathLst>
              <a:path w="226947" h="365473" extrusionOk="0">
                <a:moveTo>
                  <a:pt x="95291" y="16596"/>
                </a:moveTo>
                <a:lnTo>
                  <a:pt x="194617" y="5101"/>
                </a:lnTo>
                <a:lnTo>
                  <a:pt x="199922" y="680"/>
                </a:lnTo>
                <a:lnTo>
                  <a:pt x="227627" y="28975"/>
                </a:lnTo>
                <a:lnTo>
                  <a:pt x="680" y="366448"/>
                </a:lnTo>
                <a:lnTo>
                  <a:pt x="12175" y="270364"/>
                </a:lnTo>
                <a:lnTo>
                  <a:pt x="137733" y="3899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68" name="Google Shape;3168;p117"/>
          <p:cNvSpPr/>
          <p:nvPr/>
        </p:nvSpPr>
        <p:spPr>
          <a:xfrm>
            <a:off x="3557416" y="2148425"/>
            <a:ext cx="57871" cy="936466"/>
          </a:xfrm>
          <a:custGeom>
            <a:avLst/>
            <a:gdLst/>
            <a:ahLst/>
            <a:cxnLst/>
            <a:rect l="l" t="t" r="r" b="b"/>
            <a:pathLst>
              <a:path w="64842" h="1049262" extrusionOk="0">
                <a:moveTo>
                  <a:pt x="680" y="680"/>
                </a:moveTo>
                <a:lnTo>
                  <a:pt x="66996" y="547122"/>
                </a:lnTo>
                <a:lnTo>
                  <a:pt x="44891" y="1050237"/>
                </a:lnTo>
                <a:lnTo>
                  <a:pt x="28680" y="54712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69" name="Google Shape;3169;p117"/>
          <p:cNvSpPr/>
          <p:nvPr/>
        </p:nvSpPr>
        <p:spPr>
          <a:xfrm>
            <a:off x="3673562" y="1925332"/>
            <a:ext cx="773374" cy="223594"/>
          </a:xfrm>
          <a:custGeom>
            <a:avLst/>
            <a:gdLst/>
            <a:ahLst/>
            <a:cxnLst/>
            <a:rect l="l" t="t" r="r" b="b"/>
            <a:pathLst>
              <a:path w="866525" h="250526" extrusionOk="0">
                <a:moveTo>
                  <a:pt x="229101" y="680"/>
                </a:moveTo>
                <a:lnTo>
                  <a:pt x="680" y="78785"/>
                </a:lnTo>
                <a:lnTo>
                  <a:pt x="191669" y="158069"/>
                </a:lnTo>
                <a:lnTo>
                  <a:pt x="685059" y="250911"/>
                </a:lnTo>
                <a:lnTo>
                  <a:pt x="866616" y="97059"/>
                </a:lnTo>
                <a:lnTo>
                  <a:pt x="741058" y="28680"/>
                </a:lnTo>
                <a:lnTo>
                  <a:pt x="575711" y="65522"/>
                </a:lnTo>
                <a:lnTo>
                  <a:pt x="346996" y="6575"/>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70" name="Google Shape;3170;p117"/>
          <p:cNvSpPr/>
          <p:nvPr/>
        </p:nvSpPr>
        <p:spPr>
          <a:xfrm>
            <a:off x="3871429" y="2884188"/>
            <a:ext cx="489277" cy="136787"/>
          </a:xfrm>
          <a:custGeom>
            <a:avLst/>
            <a:gdLst/>
            <a:ahLst/>
            <a:cxnLst/>
            <a:rect l="l" t="t" r="r" b="b"/>
            <a:pathLst>
              <a:path w="548210" h="153263" extrusionOk="0">
                <a:moveTo>
                  <a:pt x="521774" y="680"/>
                </a:moveTo>
                <a:lnTo>
                  <a:pt x="549185" y="33985"/>
                </a:lnTo>
                <a:lnTo>
                  <a:pt x="343754" y="54912"/>
                </a:lnTo>
                <a:lnTo>
                  <a:pt x="242364" y="155122"/>
                </a:lnTo>
                <a:lnTo>
                  <a:pt x="278027" y="89690"/>
                </a:lnTo>
                <a:lnTo>
                  <a:pt x="237648" y="68470"/>
                </a:lnTo>
                <a:lnTo>
                  <a:pt x="10406" y="100596"/>
                </a:lnTo>
                <a:lnTo>
                  <a:pt x="680" y="33985"/>
                </a:lnTo>
                <a:lnTo>
                  <a:pt x="76722" y="72596"/>
                </a:lnTo>
                <a:lnTo>
                  <a:pt x="428638" y="3722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71" name="Google Shape;3171;p117"/>
          <p:cNvSpPr/>
          <p:nvPr/>
        </p:nvSpPr>
        <p:spPr>
          <a:xfrm>
            <a:off x="3565563" y="2215432"/>
            <a:ext cx="86807" cy="599759"/>
          </a:xfrm>
          <a:custGeom>
            <a:avLst/>
            <a:gdLst/>
            <a:ahLst/>
            <a:cxnLst/>
            <a:rect l="l" t="t" r="r" b="b"/>
            <a:pathLst>
              <a:path w="97263" h="671999" extrusionOk="0">
                <a:moveTo>
                  <a:pt x="680" y="680"/>
                </a:moveTo>
                <a:lnTo>
                  <a:pt x="99122" y="450154"/>
                </a:lnTo>
                <a:lnTo>
                  <a:pt x="93817" y="673564"/>
                </a:lnTo>
                <a:lnTo>
                  <a:pt x="80259" y="667669"/>
                </a:lnTo>
                <a:lnTo>
                  <a:pt x="54027" y="557438"/>
                </a:lnTo>
                <a:lnTo>
                  <a:pt x="57859" y="47196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72" name="Google Shape;3172;p117"/>
          <p:cNvSpPr/>
          <p:nvPr/>
        </p:nvSpPr>
        <p:spPr>
          <a:xfrm>
            <a:off x="3450994" y="2162878"/>
            <a:ext cx="370903" cy="726024"/>
          </a:xfrm>
          <a:custGeom>
            <a:avLst/>
            <a:gdLst/>
            <a:ahLst/>
            <a:cxnLst/>
            <a:rect l="l" t="t" r="r" b="b"/>
            <a:pathLst>
              <a:path w="415578" h="813472" extrusionOk="0">
                <a:moveTo>
                  <a:pt x="680" y="680"/>
                </a:moveTo>
                <a:lnTo>
                  <a:pt x="276259" y="127122"/>
                </a:lnTo>
                <a:lnTo>
                  <a:pt x="416848" y="815037"/>
                </a:lnTo>
                <a:lnTo>
                  <a:pt x="178406" y="713648"/>
                </a:lnTo>
                <a:lnTo>
                  <a:pt x="34575" y="19461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73" name="Google Shape;3173;p117"/>
          <p:cNvSpPr/>
          <p:nvPr/>
        </p:nvSpPr>
        <p:spPr>
          <a:xfrm>
            <a:off x="3450994" y="1983142"/>
            <a:ext cx="270943" cy="291988"/>
          </a:xfrm>
          <a:custGeom>
            <a:avLst/>
            <a:gdLst/>
            <a:ahLst/>
            <a:cxnLst/>
            <a:rect l="l" t="t" r="r" b="b"/>
            <a:pathLst>
              <a:path w="303578" h="327157" extrusionOk="0">
                <a:moveTo>
                  <a:pt x="54322" y="680"/>
                </a:moveTo>
                <a:lnTo>
                  <a:pt x="305733" y="106785"/>
                </a:lnTo>
                <a:lnTo>
                  <a:pt x="276259" y="328722"/>
                </a:lnTo>
                <a:lnTo>
                  <a:pt x="680" y="2022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74" name="Google Shape;3174;p117"/>
          <p:cNvSpPr/>
          <p:nvPr/>
        </p:nvSpPr>
        <p:spPr>
          <a:xfrm>
            <a:off x="3355082" y="2148425"/>
            <a:ext cx="226225" cy="497169"/>
          </a:xfrm>
          <a:custGeom>
            <a:avLst/>
            <a:gdLst/>
            <a:ahLst/>
            <a:cxnLst/>
            <a:rect l="l" t="t" r="r" b="b"/>
            <a:pathLst>
              <a:path w="253473" h="557052" extrusionOk="0">
                <a:moveTo>
                  <a:pt x="227627" y="680"/>
                </a:moveTo>
                <a:lnTo>
                  <a:pt x="680" y="558911"/>
                </a:lnTo>
                <a:lnTo>
                  <a:pt x="255627" y="54712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75" name="Google Shape;3175;p117"/>
          <p:cNvSpPr/>
          <p:nvPr/>
        </p:nvSpPr>
        <p:spPr>
          <a:xfrm>
            <a:off x="3355082" y="2635605"/>
            <a:ext cx="242008" cy="449819"/>
          </a:xfrm>
          <a:custGeom>
            <a:avLst/>
            <a:gdLst/>
            <a:ahLst/>
            <a:cxnLst/>
            <a:rect l="l" t="t" r="r" b="b"/>
            <a:pathLst>
              <a:path w="271157" h="503999" extrusionOk="0">
                <a:moveTo>
                  <a:pt x="271838" y="503796"/>
                </a:moveTo>
                <a:lnTo>
                  <a:pt x="680" y="12470"/>
                </a:lnTo>
                <a:lnTo>
                  <a:pt x="255627" y="68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76" name="Google Shape;3176;p117"/>
          <p:cNvSpPr/>
          <p:nvPr/>
        </p:nvSpPr>
        <p:spPr>
          <a:xfrm>
            <a:off x="3498818" y="1925332"/>
            <a:ext cx="873334" cy="276205"/>
          </a:xfrm>
          <a:custGeom>
            <a:avLst/>
            <a:gdLst/>
            <a:ahLst/>
            <a:cxnLst/>
            <a:rect l="l" t="t" r="r" b="b"/>
            <a:pathLst>
              <a:path w="978525" h="309473" extrusionOk="0">
                <a:moveTo>
                  <a:pt x="680" y="65522"/>
                </a:moveTo>
                <a:lnTo>
                  <a:pt x="425101" y="680"/>
                </a:lnTo>
                <a:lnTo>
                  <a:pt x="978027" y="309269"/>
                </a:lnTo>
                <a:lnTo>
                  <a:pt x="252090" y="17162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77" name="Google Shape;3177;p117"/>
          <p:cNvSpPr/>
          <p:nvPr/>
        </p:nvSpPr>
        <p:spPr>
          <a:xfrm>
            <a:off x="3877210" y="1925332"/>
            <a:ext cx="704980" cy="276205"/>
          </a:xfrm>
          <a:custGeom>
            <a:avLst/>
            <a:gdLst/>
            <a:ahLst/>
            <a:cxnLst/>
            <a:rect l="l" t="t" r="r" b="b"/>
            <a:pathLst>
              <a:path w="789894" h="309473" extrusionOk="0">
                <a:moveTo>
                  <a:pt x="790574" y="134196"/>
                </a:moveTo>
                <a:lnTo>
                  <a:pt x="605774" y="33101"/>
                </a:lnTo>
                <a:lnTo>
                  <a:pt x="512638" y="28680"/>
                </a:lnTo>
                <a:lnTo>
                  <a:pt x="347290" y="65522"/>
                </a:lnTo>
                <a:lnTo>
                  <a:pt x="118575" y="6575"/>
                </a:lnTo>
                <a:lnTo>
                  <a:pt x="680" y="680"/>
                </a:lnTo>
                <a:lnTo>
                  <a:pt x="553606" y="309269"/>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78" name="Google Shape;3178;p117"/>
          <p:cNvSpPr/>
          <p:nvPr/>
        </p:nvSpPr>
        <p:spPr>
          <a:xfrm>
            <a:off x="3696685" y="2077739"/>
            <a:ext cx="720763" cy="339337"/>
          </a:xfrm>
          <a:custGeom>
            <a:avLst/>
            <a:gdLst/>
            <a:ahLst/>
            <a:cxnLst/>
            <a:rect l="l" t="t" r="r" b="b"/>
            <a:pathLst>
              <a:path w="807578" h="380210" extrusionOk="0">
                <a:moveTo>
                  <a:pt x="30154" y="680"/>
                </a:moveTo>
                <a:lnTo>
                  <a:pt x="680" y="222617"/>
                </a:lnTo>
                <a:lnTo>
                  <a:pt x="808258" y="380890"/>
                </a:lnTo>
                <a:lnTo>
                  <a:pt x="756090" y="13832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79" name="Google Shape;3179;p117"/>
          <p:cNvSpPr/>
          <p:nvPr/>
        </p:nvSpPr>
        <p:spPr>
          <a:xfrm>
            <a:off x="4370171" y="2044368"/>
            <a:ext cx="270943" cy="373534"/>
          </a:xfrm>
          <a:custGeom>
            <a:avLst/>
            <a:gdLst/>
            <a:ahLst/>
            <a:cxnLst/>
            <a:rect l="l" t="t" r="r" b="b"/>
            <a:pathLst>
              <a:path w="303578" h="418525" extrusionOk="0">
                <a:moveTo>
                  <a:pt x="303375" y="202280"/>
                </a:moveTo>
                <a:lnTo>
                  <a:pt x="237648" y="680"/>
                </a:lnTo>
                <a:lnTo>
                  <a:pt x="680" y="175754"/>
                </a:lnTo>
                <a:lnTo>
                  <a:pt x="52849" y="41832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80" name="Google Shape;3180;p117"/>
          <p:cNvSpPr/>
          <p:nvPr/>
        </p:nvSpPr>
        <p:spPr>
          <a:xfrm>
            <a:off x="3696685" y="2275607"/>
            <a:ext cx="720763" cy="612912"/>
          </a:xfrm>
          <a:custGeom>
            <a:avLst/>
            <a:gdLst/>
            <a:ahLst/>
            <a:cxnLst/>
            <a:rect l="l" t="t" r="r" b="b"/>
            <a:pathLst>
              <a:path w="807578" h="686736" extrusionOk="0">
                <a:moveTo>
                  <a:pt x="680" y="680"/>
                </a:moveTo>
                <a:lnTo>
                  <a:pt x="141270" y="688595"/>
                </a:lnTo>
                <a:lnTo>
                  <a:pt x="808258" y="15895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81" name="Google Shape;3181;p117"/>
          <p:cNvSpPr/>
          <p:nvPr/>
        </p:nvSpPr>
        <p:spPr>
          <a:xfrm>
            <a:off x="4416682" y="2224104"/>
            <a:ext cx="223594" cy="591868"/>
          </a:xfrm>
          <a:custGeom>
            <a:avLst/>
            <a:gdLst/>
            <a:ahLst/>
            <a:cxnLst/>
            <a:rect l="l" t="t" r="r" b="b"/>
            <a:pathLst>
              <a:path w="250526" h="663157" extrusionOk="0">
                <a:moveTo>
                  <a:pt x="251206" y="680"/>
                </a:moveTo>
                <a:lnTo>
                  <a:pt x="680" y="216722"/>
                </a:lnTo>
                <a:lnTo>
                  <a:pt x="107670" y="66383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82" name="Google Shape;3182;p117"/>
          <p:cNvSpPr/>
          <p:nvPr/>
        </p:nvSpPr>
        <p:spPr>
          <a:xfrm>
            <a:off x="3822028" y="2416715"/>
            <a:ext cx="691828" cy="473494"/>
          </a:xfrm>
          <a:custGeom>
            <a:avLst/>
            <a:gdLst/>
            <a:ahLst/>
            <a:cxnLst/>
            <a:rect l="l" t="t" r="r" b="b"/>
            <a:pathLst>
              <a:path w="775157" h="530525" extrusionOk="0">
                <a:moveTo>
                  <a:pt x="774658" y="447796"/>
                </a:moveTo>
                <a:lnTo>
                  <a:pt x="680" y="530322"/>
                </a:lnTo>
                <a:lnTo>
                  <a:pt x="667669" y="68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83" name="Google Shape;3183;p117"/>
          <p:cNvSpPr/>
          <p:nvPr/>
        </p:nvSpPr>
        <p:spPr>
          <a:xfrm>
            <a:off x="3822028" y="2815341"/>
            <a:ext cx="691828" cy="134156"/>
          </a:xfrm>
          <a:custGeom>
            <a:avLst/>
            <a:gdLst/>
            <a:ahLst/>
            <a:cxnLst/>
            <a:rect l="l" t="t" r="r" b="b"/>
            <a:pathLst>
              <a:path w="775157" h="150315" extrusionOk="0">
                <a:moveTo>
                  <a:pt x="484048" y="114448"/>
                </a:moveTo>
                <a:lnTo>
                  <a:pt x="774658" y="680"/>
                </a:lnTo>
                <a:lnTo>
                  <a:pt x="680" y="83206"/>
                </a:lnTo>
                <a:lnTo>
                  <a:pt x="132133" y="149817"/>
                </a:lnTo>
                <a:lnTo>
                  <a:pt x="284512" y="140975"/>
                </a:lnTo>
                <a:lnTo>
                  <a:pt x="290996" y="144512"/>
                </a:lnTo>
                <a:lnTo>
                  <a:pt x="390322" y="133017"/>
                </a:lnTo>
                <a:lnTo>
                  <a:pt x="395627" y="12859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84" name="Google Shape;3184;p117"/>
          <p:cNvSpPr/>
          <p:nvPr/>
        </p:nvSpPr>
        <p:spPr>
          <a:xfrm>
            <a:off x="3871429" y="2913881"/>
            <a:ext cx="247269" cy="60502"/>
          </a:xfrm>
          <a:custGeom>
            <a:avLst/>
            <a:gdLst/>
            <a:ahLst/>
            <a:cxnLst/>
            <a:rect l="l" t="t" r="r" b="b"/>
            <a:pathLst>
              <a:path w="277052" h="67789" extrusionOk="0">
                <a:moveTo>
                  <a:pt x="680" y="680"/>
                </a:moveTo>
                <a:lnTo>
                  <a:pt x="10406" y="67291"/>
                </a:lnTo>
                <a:lnTo>
                  <a:pt x="278027" y="56385"/>
                </a:lnTo>
                <a:lnTo>
                  <a:pt x="229101" y="30448"/>
                </a:lnTo>
                <a:lnTo>
                  <a:pt x="76722" y="3929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85" name="Google Shape;3185;p117"/>
          <p:cNvSpPr/>
          <p:nvPr/>
        </p:nvSpPr>
        <p:spPr>
          <a:xfrm>
            <a:off x="4174143" y="2884188"/>
            <a:ext cx="260422" cy="71023"/>
          </a:xfrm>
          <a:custGeom>
            <a:avLst/>
            <a:gdLst/>
            <a:ahLst/>
            <a:cxnLst/>
            <a:rect l="l" t="t" r="r" b="b"/>
            <a:pathLst>
              <a:path w="291789" h="79578" extrusionOk="0">
                <a:moveTo>
                  <a:pt x="680" y="51375"/>
                </a:moveTo>
                <a:lnTo>
                  <a:pt x="28385" y="79670"/>
                </a:lnTo>
                <a:lnTo>
                  <a:pt x="293059" y="32512"/>
                </a:lnTo>
                <a:lnTo>
                  <a:pt x="182238" y="680"/>
                </a:lnTo>
                <a:lnTo>
                  <a:pt x="89101" y="37227"/>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86" name="Google Shape;3186;p117"/>
          <p:cNvSpPr/>
          <p:nvPr/>
        </p:nvSpPr>
        <p:spPr>
          <a:xfrm>
            <a:off x="3880101" y="2963545"/>
            <a:ext cx="239377" cy="297249"/>
          </a:xfrm>
          <a:custGeom>
            <a:avLst/>
            <a:gdLst/>
            <a:ahLst/>
            <a:cxnLst/>
            <a:rect l="l" t="t" r="r" b="b"/>
            <a:pathLst>
              <a:path w="268210" h="333052" extrusionOk="0">
                <a:moveTo>
                  <a:pt x="680" y="11585"/>
                </a:moveTo>
                <a:lnTo>
                  <a:pt x="87627" y="333732"/>
                </a:lnTo>
                <a:lnTo>
                  <a:pt x="268301" y="680"/>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87" name="Google Shape;3187;p117"/>
          <p:cNvSpPr/>
          <p:nvPr/>
        </p:nvSpPr>
        <p:spPr>
          <a:xfrm>
            <a:off x="3996509" y="2912567"/>
            <a:ext cx="439297" cy="341968"/>
          </a:xfrm>
          <a:custGeom>
            <a:avLst/>
            <a:gdLst/>
            <a:ahLst/>
            <a:cxnLst/>
            <a:rect l="l" t="t" r="r" b="b"/>
            <a:pathLst>
              <a:path w="492210" h="383157" extrusionOk="0">
                <a:moveTo>
                  <a:pt x="227627" y="47838"/>
                </a:moveTo>
                <a:lnTo>
                  <a:pt x="680" y="385311"/>
                </a:lnTo>
                <a:lnTo>
                  <a:pt x="492301" y="680"/>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88" name="Google Shape;3188;p117"/>
          <p:cNvSpPr/>
          <p:nvPr/>
        </p:nvSpPr>
        <p:spPr>
          <a:xfrm>
            <a:off x="3996509" y="2929384"/>
            <a:ext cx="202550" cy="326185"/>
          </a:xfrm>
          <a:custGeom>
            <a:avLst/>
            <a:gdLst/>
            <a:ahLst/>
            <a:cxnLst/>
            <a:rect l="l" t="t" r="r" b="b"/>
            <a:pathLst>
              <a:path w="226947" h="365473" extrusionOk="0">
                <a:moveTo>
                  <a:pt x="95291" y="16596"/>
                </a:moveTo>
                <a:lnTo>
                  <a:pt x="194617" y="5101"/>
                </a:lnTo>
                <a:lnTo>
                  <a:pt x="199922" y="680"/>
                </a:lnTo>
                <a:lnTo>
                  <a:pt x="227627" y="28975"/>
                </a:lnTo>
                <a:lnTo>
                  <a:pt x="680" y="366448"/>
                </a:lnTo>
                <a:lnTo>
                  <a:pt x="12175" y="270364"/>
                </a:lnTo>
                <a:lnTo>
                  <a:pt x="137733" y="3899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89" name="Google Shape;3189;p117"/>
          <p:cNvSpPr/>
          <p:nvPr/>
        </p:nvSpPr>
        <p:spPr>
          <a:xfrm>
            <a:off x="3557416" y="2148425"/>
            <a:ext cx="57871" cy="936466"/>
          </a:xfrm>
          <a:custGeom>
            <a:avLst/>
            <a:gdLst/>
            <a:ahLst/>
            <a:cxnLst/>
            <a:rect l="l" t="t" r="r" b="b"/>
            <a:pathLst>
              <a:path w="64842" h="1049262" extrusionOk="0">
                <a:moveTo>
                  <a:pt x="680" y="680"/>
                </a:moveTo>
                <a:lnTo>
                  <a:pt x="66996" y="547122"/>
                </a:lnTo>
                <a:lnTo>
                  <a:pt x="44891" y="1050237"/>
                </a:lnTo>
                <a:lnTo>
                  <a:pt x="28680" y="54712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90" name="Google Shape;3190;p117"/>
          <p:cNvSpPr/>
          <p:nvPr/>
        </p:nvSpPr>
        <p:spPr>
          <a:xfrm>
            <a:off x="3673562" y="1925332"/>
            <a:ext cx="773374" cy="223594"/>
          </a:xfrm>
          <a:custGeom>
            <a:avLst/>
            <a:gdLst/>
            <a:ahLst/>
            <a:cxnLst/>
            <a:rect l="l" t="t" r="r" b="b"/>
            <a:pathLst>
              <a:path w="866525" h="250526" extrusionOk="0">
                <a:moveTo>
                  <a:pt x="229101" y="680"/>
                </a:moveTo>
                <a:lnTo>
                  <a:pt x="680" y="78785"/>
                </a:lnTo>
                <a:lnTo>
                  <a:pt x="191669" y="158069"/>
                </a:lnTo>
                <a:lnTo>
                  <a:pt x="685059" y="250911"/>
                </a:lnTo>
                <a:lnTo>
                  <a:pt x="866616" y="97059"/>
                </a:lnTo>
                <a:lnTo>
                  <a:pt x="741058" y="28680"/>
                </a:lnTo>
                <a:lnTo>
                  <a:pt x="575711" y="65522"/>
                </a:lnTo>
                <a:lnTo>
                  <a:pt x="346996" y="6575"/>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91" name="Google Shape;3191;p117"/>
          <p:cNvSpPr/>
          <p:nvPr/>
        </p:nvSpPr>
        <p:spPr>
          <a:xfrm>
            <a:off x="3871429" y="2884188"/>
            <a:ext cx="489277" cy="136787"/>
          </a:xfrm>
          <a:custGeom>
            <a:avLst/>
            <a:gdLst/>
            <a:ahLst/>
            <a:cxnLst/>
            <a:rect l="l" t="t" r="r" b="b"/>
            <a:pathLst>
              <a:path w="548210" h="153263" extrusionOk="0">
                <a:moveTo>
                  <a:pt x="521774" y="680"/>
                </a:moveTo>
                <a:lnTo>
                  <a:pt x="549185" y="33985"/>
                </a:lnTo>
                <a:lnTo>
                  <a:pt x="343754" y="54912"/>
                </a:lnTo>
                <a:lnTo>
                  <a:pt x="242364" y="155122"/>
                </a:lnTo>
                <a:lnTo>
                  <a:pt x="278027" y="89690"/>
                </a:lnTo>
                <a:lnTo>
                  <a:pt x="237648" y="68470"/>
                </a:lnTo>
                <a:lnTo>
                  <a:pt x="10406" y="100596"/>
                </a:lnTo>
                <a:lnTo>
                  <a:pt x="680" y="33985"/>
                </a:lnTo>
                <a:lnTo>
                  <a:pt x="76722" y="72596"/>
                </a:lnTo>
                <a:lnTo>
                  <a:pt x="428638" y="3722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92" name="Google Shape;3192;p117"/>
          <p:cNvSpPr/>
          <p:nvPr/>
        </p:nvSpPr>
        <p:spPr>
          <a:xfrm>
            <a:off x="3565563" y="2215432"/>
            <a:ext cx="86807" cy="599759"/>
          </a:xfrm>
          <a:custGeom>
            <a:avLst/>
            <a:gdLst/>
            <a:ahLst/>
            <a:cxnLst/>
            <a:rect l="l" t="t" r="r" b="b"/>
            <a:pathLst>
              <a:path w="97263" h="671999" extrusionOk="0">
                <a:moveTo>
                  <a:pt x="680" y="680"/>
                </a:moveTo>
                <a:lnTo>
                  <a:pt x="99122" y="450154"/>
                </a:lnTo>
                <a:lnTo>
                  <a:pt x="93817" y="673564"/>
                </a:lnTo>
                <a:lnTo>
                  <a:pt x="80259" y="667669"/>
                </a:lnTo>
                <a:lnTo>
                  <a:pt x="54027" y="557438"/>
                </a:lnTo>
                <a:lnTo>
                  <a:pt x="57859" y="47196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93" name="Google Shape;3193;p117"/>
          <p:cNvSpPr/>
          <p:nvPr/>
        </p:nvSpPr>
        <p:spPr>
          <a:xfrm>
            <a:off x="3450994" y="2162878"/>
            <a:ext cx="370903" cy="726024"/>
          </a:xfrm>
          <a:custGeom>
            <a:avLst/>
            <a:gdLst/>
            <a:ahLst/>
            <a:cxnLst/>
            <a:rect l="l" t="t" r="r" b="b"/>
            <a:pathLst>
              <a:path w="415578" h="813472" extrusionOk="0">
                <a:moveTo>
                  <a:pt x="680" y="680"/>
                </a:moveTo>
                <a:lnTo>
                  <a:pt x="276259" y="127122"/>
                </a:lnTo>
                <a:lnTo>
                  <a:pt x="416848" y="815037"/>
                </a:lnTo>
                <a:lnTo>
                  <a:pt x="178406" y="713648"/>
                </a:lnTo>
                <a:lnTo>
                  <a:pt x="34575" y="19461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94" name="Google Shape;3194;p117"/>
          <p:cNvSpPr/>
          <p:nvPr/>
        </p:nvSpPr>
        <p:spPr>
          <a:xfrm>
            <a:off x="3450994" y="1983142"/>
            <a:ext cx="270943" cy="291988"/>
          </a:xfrm>
          <a:custGeom>
            <a:avLst/>
            <a:gdLst/>
            <a:ahLst/>
            <a:cxnLst/>
            <a:rect l="l" t="t" r="r" b="b"/>
            <a:pathLst>
              <a:path w="303578" h="327157" extrusionOk="0">
                <a:moveTo>
                  <a:pt x="54322" y="680"/>
                </a:moveTo>
                <a:lnTo>
                  <a:pt x="305733" y="106785"/>
                </a:lnTo>
                <a:lnTo>
                  <a:pt x="276259" y="328722"/>
                </a:lnTo>
                <a:lnTo>
                  <a:pt x="680" y="2022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95" name="Google Shape;3195;p117"/>
          <p:cNvSpPr/>
          <p:nvPr/>
        </p:nvSpPr>
        <p:spPr>
          <a:xfrm>
            <a:off x="3355082" y="2148425"/>
            <a:ext cx="226225" cy="497169"/>
          </a:xfrm>
          <a:custGeom>
            <a:avLst/>
            <a:gdLst/>
            <a:ahLst/>
            <a:cxnLst/>
            <a:rect l="l" t="t" r="r" b="b"/>
            <a:pathLst>
              <a:path w="253473" h="557052" extrusionOk="0">
                <a:moveTo>
                  <a:pt x="227627" y="680"/>
                </a:moveTo>
                <a:lnTo>
                  <a:pt x="680" y="558911"/>
                </a:lnTo>
                <a:lnTo>
                  <a:pt x="255627" y="54712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96" name="Google Shape;3196;p117"/>
          <p:cNvSpPr/>
          <p:nvPr/>
        </p:nvSpPr>
        <p:spPr>
          <a:xfrm>
            <a:off x="3355082" y="2635605"/>
            <a:ext cx="242008" cy="449819"/>
          </a:xfrm>
          <a:custGeom>
            <a:avLst/>
            <a:gdLst/>
            <a:ahLst/>
            <a:cxnLst/>
            <a:rect l="l" t="t" r="r" b="b"/>
            <a:pathLst>
              <a:path w="271157" h="503999" extrusionOk="0">
                <a:moveTo>
                  <a:pt x="271838" y="503796"/>
                </a:moveTo>
                <a:lnTo>
                  <a:pt x="680" y="12470"/>
                </a:lnTo>
                <a:lnTo>
                  <a:pt x="255627" y="68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3197" name="Google Shape;3197;p117"/>
          <p:cNvGrpSpPr/>
          <p:nvPr/>
        </p:nvGrpSpPr>
        <p:grpSpPr>
          <a:xfrm>
            <a:off x="4581780" y="2069199"/>
            <a:ext cx="174227" cy="835569"/>
            <a:chOff x="6945270" y="2693707"/>
            <a:chExt cx="195410" cy="937262"/>
          </a:xfrm>
        </p:grpSpPr>
        <p:sp>
          <p:nvSpPr>
            <p:cNvPr id="3198" name="Google Shape;3198;p117"/>
            <p:cNvSpPr/>
            <p:nvPr/>
          </p:nvSpPr>
          <p:spPr>
            <a:xfrm>
              <a:off x="6968259" y="2693707"/>
              <a:ext cx="76631" cy="501052"/>
            </a:xfrm>
            <a:custGeom>
              <a:avLst/>
              <a:gdLst/>
              <a:ahLst/>
              <a:cxnLst/>
              <a:rect l="l" t="t" r="r" b="b"/>
              <a:pathLst>
                <a:path w="76631" h="501052" extrusionOk="0">
                  <a:moveTo>
                    <a:pt x="680" y="680"/>
                  </a:moveTo>
                  <a:lnTo>
                    <a:pt x="78785" y="475206"/>
                  </a:lnTo>
                  <a:lnTo>
                    <a:pt x="58154" y="50320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99" name="Google Shape;3199;p117"/>
            <p:cNvSpPr/>
            <p:nvPr/>
          </p:nvSpPr>
          <p:spPr>
            <a:xfrm>
              <a:off x="7025733" y="3168233"/>
              <a:ext cx="114947" cy="462736"/>
            </a:xfrm>
            <a:custGeom>
              <a:avLst/>
              <a:gdLst/>
              <a:ahLst/>
              <a:cxnLst/>
              <a:rect l="l" t="t" r="r" b="b"/>
              <a:pathLst>
                <a:path w="114947" h="462736" extrusionOk="0">
                  <a:moveTo>
                    <a:pt x="115627" y="464890"/>
                  </a:moveTo>
                  <a:lnTo>
                    <a:pt x="21312" y="680"/>
                  </a:lnTo>
                  <a:lnTo>
                    <a:pt x="680" y="28680"/>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00" name="Google Shape;3200;p117"/>
            <p:cNvSpPr/>
            <p:nvPr/>
          </p:nvSpPr>
          <p:spPr>
            <a:xfrm>
              <a:off x="6945270" y="2693707"/>
              <a:ext cx="194526" cy="937262"/>
            </a:xfrm>
            <a:custGeom>
              <a:avLst/>
              <a:gdLst/>
              <a:ahLst/>
              <a:cxnLst/>
              <a:rect l="l" t="t" r="r" b="b"/>
              <a:pathLst>
                <a:path w="194526" h="937262" extrusionOk="0">
                  <a:moveTo>
                    <a:pt x="680" y="512638"/>
                  </a:moveTo>
                  <a:lnTo>
                    <a:pt x="196090" y="939416"/>
                  </a:lnTo>
                  <a:lnTo>
                    <a:pt x="81143" y="503206"/>
                  </a:lnTo>
                  <a:lnTo>
                    <a:pt x="23670"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01" name="Google Shape;3201;p117"/>
            <p:cNvSpPr/>
            <p:nvPr/>
          </p:nvSpPr>
          <p:spPr>
            <a:xfrm>
              <a:off x="6968259" y="2693707"/>
              <a:ext cx="76631" cy="501052"/>
            </a:xfrm>
            <a:custGeom>
              <a:avLst/>
              <a:gdLst/>
              <a:ahLst/>
              <a:cxnLst/>
              <a:rect l="l" t="t" r="r" b="b"/>
              <a:pathLst>
                <a:path w="76631" h="501052" extrusionOk="0">
                  <a:moveTo>
                    <a:pt x="680" y="680"/>
                  </a:moveTo>
                  <a:lnTo>
                    <a:pt x="78785" y="475206"/>
                  </a:lnTo>
                  <a:lnTo>
                    <a:pt x="58154" y="50320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02" name="Google Shape;3202;p117"/>
            <p:cNvSpPr/>
            <p:nvPr/>
          </p:nvSpPr>
          <p:spPr>
            <a:xfrm>
              <a:off x="7025733" y="3168233"/>
              <a:ext cx="114947" cy="462736"/>
            </a:xfrm>
            <a:custGeom>
              <a:avLst/>
              <a:gdLst/>
              <a:ahLst/>
              <a:cxnLst/>
              <a:rect l="l" t="t" r="r" b="b"/>
              <a:pathLst>
                <a:path w="114947" h="462736" extrusionOk="0">
                  <a:moveTo>
                    <a:pt x="115627" y="464890"/>
                  </a:moveTo>
                  <a:lnTo>
                    <a:pt x="21312" y="680"/>
                  </a:lnTo>
                  <a:lnTo>
                    <a:pt x="680" y="28680"/>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03" name="Google Shape;3203;p117"/>
            <p:cNvSpPr/>
            <p:nvPr/>
          </p:nvSpPr>
          <p:spPr>
            <a:xfrm>
              <a:off x="6945270" y="2693707"/>
              <a:ext cx="194526" cy="937262"/>
            </a:xfrm>
            <a:custGeom>
              <a:avLst/>
              <a:gdLst/>
              <a:ahLst/>
              <a:cxnLst/>
              <a:rect l="l" t="t" r="r" b="b"/>
              <a:pathLst>
                <a:path w="194526" h="937262" extrusionOk="0">
                  <a:moveTo>
                    <a:pt x="680" y="512638"/>
                  </a:moveTo>
                  <a:lnTo>
                    <a:pt x="196090" y="939416"/>
                  </a:lnTo>
                  <a:lnTo>
                    <a:pt x="81143" y="503206"/>
                  </a:lnTo>
                  <a:lnTo>
                    <a:pt x="23670"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04" name="Google Shape;3204;p117"/>
            <p:cNvSpPr/>
            <p:nvPr/>
          </p:nvSpPr>
          <p:spPr>
            <a:xfrm>
              <a:off x="6968259" y="2693707"/>
              <a:ext cx="76631" cy="501052"/>
            </a:xfrm>
            <a:custGeom>
              <a:avLst/>
              <a:gdLst/>
              <a:ahLst/>
              <a:cxnLst/>
              <a:rect l="l" t="t" r="r" b="b"/>
              <a:pathLst>
                <a:path w="76631" h="501052" extrusionOk="0">
                  <a:moveTo>
                    <a:pt x="680" y="680"/>
                  </a:moveTo>
                  <a:lnTo>
                    <a:pt x="78785" y="475206"/>
                  </a:lnTo>
                  <a:lnTo>
                    <a:pt x="58154" y="50320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05" name="Google Shape;3205;p117"/>
            <p:cNvSpPr/>
            <p:nvPr/>
          </p:nvSpPr>
          <p:spPr>
            <a:xfrm>
              <a:off x="7025733" y="3168233"/>
              <a:ext cx="114947" cy="462736"/>
            </a:xfrm>
            <a:custGeom>
              <a:avLst/>
              <a:gdLst/>
              <a:ahLst/>
              <a:cxnLst/>
              <a:rect l="l" t="t" r="r" b="b"/>
              <a:pathLst>
                <a:path w="114947" h="462736" extrusionOk="0">
                  <a:moveTo>
                    <a:pt x="115627" y="464890"/>
                  </a:moveTo>
                  <a:lnTo>
                    <a:pt x="21312" y="680"/>
                  </a:lnTo>
                  <a:lnTo>
                    <a:pt x="680" y="28680"/>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06" name="Google Shape;3206;p117"/>
            <p:cNvSpPr/>
            <p:nvPr/>
          </p:nvSpPr>
          <p:spPr>
            <a:xfrm>
              <a:off x="6945270" y="2693707"/>
              <a:ext cx="194526" cy="937262"/>
            </a:xfrm>
            <a:custGeom>
              <a:avLst/>
              <a:gdLst/>
              <a:ahLst/>
              <a:cxnLst/>
              <a:rect l="l" t="t" r="r" b="b"/>
              <a:pathLst>
                <a:path w="194526" h="937262" extrusionOk="0">
                  <a:moveTo>
                    <a:pt x="680" y="512638"/>
                  </a:moveTo>
                  <a:lnTo>
                    <a:pt x="196090" y="939416"/>
                  </a:lnTo>
                  <a:lnTo>
                    <a:pt x="81143" y="503206"/>
                  </a:lnTo>
                  <a:lnTo>
                    <a:pt x="23670"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3207" name="Google Shape;3207;p117"/>
          <p:cNvSpPr/>
          <p:nvPr/>
        </p:nvSpPr>
        <p:spPr>
          <a:xfrm>
            <a:off x="3498818" y="1925332"/>
            <a:ext cx="873334" cy="276205"/>
          </a:xfrm>
          <a:custGeom>
            <a:avLst/>
            <a:gdLst/>
            <a:ahLst/>
            <a:cxnLst/>
            <a:rect l="l" t="t" r="r" b="b"/>
            <a:pathLst>
              <a:path w="978525" h="309473" extrusionOk="0">
                <a:moveTo>
                  <a:pt x="680" y="65522"/>
                </a:moveTo>
                <a:lnTo>
                  <a:pt x="425101" y="680"/>
                </a:lnTo>
                <a:lnTo>
                  <a:pt x="978027" y="309269"/>
                </a:lnTo>
                <a:lnTo>
                  <a:pt x="252090" y="17162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08" name="Google Shape;3208;p117"/>
          <p:cNvSpPr/>
          <p:nvPr/>
        </p:nvSpPr>
        <p:spPr>
          <a:xfrm>
            <a:off x="3877210" y="1925332"/>
            <a:ext cx="704980" cy="276205"/>
          </a:xfrm>
          <a:custGeom>
            <a:avLst/>
            <a:gdLst/>
            <a:ahLst/>
            <a:cxnLst/>
            <a:rect l="l" t="t" r="r" b="b"/>
            <a:pathLst>
              <a:path w="789894" h="309473" extrusionOk="0">
                <a:moveTo>
                  <a:pt x="790574" y="134196"/>
                </a:moveTo>
                <a:lnTo>
                  <a:pt x="605774" y="33101"/>
                </a:lnTo>
                <a:lnTo>
                  <a:pt x="512638" y="28680"/>
                </a:lnTo>
                <a:lnTo>
                  <a:pt x="347290" y="65522"/>
                </a:lnTo>
                <a:lnTo>
                  <a:pt x="118575" y="6575"/>
                </a:lnTo>
                <a:lnTo>
                  <a:pt x="680" y="680"/>
                </a:lnTo>
                <a:lnTo>
                  <a:pt x="553606" y="309269"/>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09" name="Google Shape;3209;p117"/>
          <p:cNvSpPr/>
          <p:nvPr/>
        </p:nvSpPr>
        <p:spPr>
          <a:xfrm>
            <a:off x="3696685" y="2077739"/>
            <a:ext cx="720763" cy="339337"/>
          </a:xfrm>
          <a:custGeom>
            <a:avLst/>
            <a:gdLst/>
            <a:ahLst/>
            <a:cxnLst/>
            <a:rect l="l" t="t" r="r" b="b"/>
            <a:pathLst>
              <a:path w="807578" h="380210" extrusionOk="0">
                <a:moveTo>
                  <a:pt x="30154" y="680"/>
                </a:moveTo>
                <a:lnTo>
                  <a:pt x="680" y="222617"/>
                </a:lnTo>
                <a:lnTo>
                  <a:pt x="808258" y="380890"/>
                </a:lnTo>
                <a:lnTo>
                  <a:pt x="756090" y="13832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10" name="Google Shape;3210;p117"/>
          <p:cNvSpPr/>
          <p:nvPr/>
        </p:nvSpPr>
        <p:spPr>
          <a:xfrm>
            <a:off x="4370171" y="2044368"/>
            <a:ext cx="270943" cy="373534"/>
          </a:xfrm>
          <a:custGeom>
            <a:avLst/>
            <a:gdLst/>
            <a:ahLst/>
            <a:cxnLst/>
            <a:rect l="l" t="t" r="r" b="b"/>
            <a:pathLst>
              <a:path w="303578" h="418525" extrusionOk="0">
                <a:moveTo>
                  <a:pt x="303375" y="202280"/>
                </a:moveTo>
                <a:lnTo>
                  <a:pt x="237648" y="680"/>
                </a:lnTo>
                <a:lnTo>
                  <a:pt x="680" y="175754"/>
                </a:lnTo>
                <a:lnTo>
                  <a:pt x="52849" y="41832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11" name="Google Shape;3211;p117"/>
          <p:cNvSpPr/>
          <p:nvPr/>
        </p:nvSpPr>
        <p:spPr>
          <a:xfrm>
            <a:off x="3696685" y="2275607"/>
            <a:ext cx="720763" cy="612912"/>
          </a:xfrm>
          <a:custGeom>
            <a:avLst/>
            <a:gdLst/>
            <a:ahLst/>
            <a:cxnLst/>
            <a:rect l="l" t="t" r="r" b="b"/>
            <a:pathLst>
              <a:path w="807578" h="686736" extrusionOk="0">
                <a:moveTo>
                  <a:pt x="680" y="680"/>
                </a:moveTo>
                <a:lnTo>
                  <a:pt x="141270" y="688595"/>
                </a:lnTo>
                <a:lnTo>
                  <a:pt x="808258" y="15895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12" name="Google Shape;3212;p117"/>
          <p:cNvSpPr/>
          <p:nvPr/>
        </p:nvSpPr>
        <p:spPr>
          <a:xfrm>
            <a:off x="4416682" y="2224104"/>
            <a:ext cx="223594" cy="591868"/>
          </a:xfrm>
          <a:custGeom>
            <a:avLst/>
            <a:gdLst/>
            <a:ahLst/>
            <a:cxnLst/>
            <a:rect l="l" t="t" r="r" b="b"/>
            <a:pathLst>
              <a:path w="250526" h="663157" extrusionOk="0">
                <a:moveTo>
                  <a:pt x="251206" y="680"/>
                </a:moveTo>
                <a:lnTo>
                  <a:pt x="680" y="216722"/>
                </a:lnTo>
                <a:lnTo>
                  <a:pt x="107670" y="66383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13" name="Google Shape;3213;p117"/>
          <p:cNvSpPr/>
          <p:nvPr/>
        </p:nvSpPr>
        <p:spPr>
          <a:xfrm>
            <a:off x="3822028" y="2416715"/>
            <a:ext cx="691828" cy="473494"/>
          </a:xfrm>
          <a:custGeom>
            <a:avLst/>
            <a:gdLst/>
            <a:ahLst/>
            <a:cxnLst/>
            <a:rect l="l" t="t" r="r" b="b"/>
            <a:pathLst>
              <a:path w="775157" h="530525" extrusionOk="0">
                <a:moveTo>
                  <a:pt x="774658" y="447796"/>
                </a:moveTo>
                <a:lnTo>
                  <a:pt x="680" y="530322"/>
                </a:lnTo>
                <a:lnTo>
                  <a:pt x="667669" y="68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14" name="Google Shape;3214;p117"/>
          <p:cNvSpPr/>
          <p:nvPr/>
        </p:nvSpPr>
        <p:spPr>
          <a:xfrm>
            <a:off x="3822028" y="2815341"/>
            <a:ext cx="691828" cy="134156"/>
          </a:xfrm>
          <a:custGeom>
            <a:avLst/>
            <a:gdLst/>
            <a:ahLst/>
            <a:cxnLst/>
            <a:rect l="l" t="t" r="r" b="b"/>
            <a:pathLst>
              <a:path w="775157" h="150315" extrusionOk="0">
                <a:moveTo>
                  <a:pt x="484048" y="114448"/>
                </a:moveTo>
                <a:lnTo>
                  <a:pt x="774658" y="680"/>
                </a:lnTo>
                <a:lnTo>
                  <a:pt x="680" y="83206"/>
                </a:lnTo>
                <a:lnTo>
                  <a:pt x="132133" y="149817"/>
                </a:lnTo>
                <a:lnTo>
                  <a:pt x="284512" y="140975"/>
                </a:lnTo>
                <a:lnTo>
                  <a:pt x="290996" y="144512"/>
                </a:lnTo>
                <a:lnTo>
                  <a:pt x="390322" y="133017"/>
                </a:lnTo>
                <a:lnTo>
                  <a:pt x="395627" y="12859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15" name="Google Shape;3215;p117"/>
          <p:cNvSpPr/>
          <p:nvPr/>
        </p:nvSpPr>
        <p:spPr>
          <a:xfrm>
            <a:off x="3871429" y="2913881"/>
            <a:ext cx="247269" cy="60502"/>
          </a:xfrm>
          <a:custGeom>
            <a:avLst/>
            <a:gdLst/>
            <a:ahLst/>
            <a:cxnLst/>
            <a:rect l="l" t="t" r="r" b="b"/>
            <a:pathLst>
              <a:path w="277052" h="67789" extrusionOk="0">
                <a:moveTo>
                  <a:pt x="680" y="680"/>
                </a:moveTo>
                <a:lnTo>
                  <a:pt x="10406" y="67291"/>
                </a:lnTo>
                <a:lnTo>
                  <a:pt x="278027" y="56385"/>
                </a:lnTo>
                <a:lnTo>
                  <a:pt x="229101" y="30448"/>
                </a:lnTo>
                <a:lnTo>
                  <a:pt x="76722" y="3929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16" name="Google Shape;3216;p117"/>
          <p:cNvSpPr/>
          <p:nvPr/>
        </p:nvSpPr>
        <p:spPr>
          <a:xfrm>
            <a:off x="4174143" y="2884188"/>
            <a:ext cx="260422" cy="71023"/>
          </a:xfrm>
          <a:custGeom>
            <a:avLst/>
            <a:gdLst/>
            <a:ahLst/>
            <a:cxnLst/>
            <a:rect l="l" t="t" r="r" b="b"/>
            <a:pathLst>
              <a:path w="291789" h="79578" extrusionOk="0">
                <a:moveTo>
                  <a:pt x="680" y="51375"/>
                </a:moveTo>
                <a:lnTo>
                  <a:pt x="28385" y="79670"/>
                </a:lnTo>
                <a:lnTo>
                  <a:pt x="293059" y="32512"/>
                </a:lnTo>
                <a:lnTo>
                  <a:pt x="182238" y="680"/>
                </a:lnTo>
                <a:lnTo>
                  <a:pt x="89101" y="37227"/>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17" name="Google Shape;3217;p117"/>
          <p:cNvSpPr/>
          <p:nvPr/>
        </p:nvSpPr>
        <p:spPr>
          <a:xfrm>
            <a:off x="3880101" y="2963545"/>
            <a:ext cx="239377" cy="297249"/>
          </a:xfrm>
          <a:custGeom>
            <a:avLst/>
            <a:gdLst/>
            <a:ahLst/>
            <a:cxnLst/>
            <a:rect l="l" t="t" r="r" b="b"/>
            <a:pathLst>
              <a:path w="268210" h="333052" extrusionOk="0">
                <a:moveTo>
                  <a:pt x="680" y="11585"/>
                </a:moveTo>
                <a:lnTo>
                  <a:pt x="87627" y="333732"/>
                </a:lnTo>
                <a:lnTo>
                  <a:pt x="268301" y="680"/>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18" name="Google Shape;3218;p117"/>
          <p:cNvSpPr/>
          <p:nvPr/>
        </p:nvSpPr>
        <p:spPr>
          <a:xfrm>
            <a:off x="3996509" y="2912567"/>
            <a:ext cx="439297" cy="341968"/>
          </a:xfrm>
          <a:custGeom>
            <a:avLst/>
            <a:gdLst/>
            <a:ahLst/>
            <a:cxnLst/>
            <a:rect l="l" t="t" r="r" b="b"/>
            <a:pathLst>
              <a:path w="492210" h="383157" extrusionOk="0">
                <a:moveTo>
                  <a:pt x="227627" y="47838"/>
                </a:moveTo>
                <a:lnTo>
                  <a:pt x="680" y="385311"/>
                </a:lnTo>
                <a:lnTo>
                  <a:pt x="492301" y="680"/>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19" name="Google Shape;3219;p117"/>
          <p:cNvSpPr/>
          <p:nvPr/>
        </p:nvSpPr>
        <p:spPr>
          <a:xfrm>
            <a:off x="3996509" y="2929384"/>
            <a:ext cx="202550" cy="326185"/>
          </a:xfrm>
          <a:custGeom>
            <a:avLst/>
            <a:gdLst/>
            <a:ahLst/>
            <a:cxnLst/>
            <a:rect l="l" t="t" r="r" b="b"/>
            <a:pathLst>
              <a:path w="226947" h="365473" extrusionOk="0">
                <a:moveTo>
                  <a:pt x="95291" y="16596"/>
                </a:moveTo>
                <a:lnTo>
                  <a:pt x="194617" y="5101"/>
                </a:lnTo>
                <a:lnTo>
                  <a:pt x="199922" y="680"/>
                </a:lnTo>
                <a:lnTo>
                  <a:pt x="227627" y="28975"/>
                </a:lnTo>
                <a:lnTo>
                  <a:pt x="680" y="366448"/>
                </a:lnTo>
                <a:lnTo>
                  <a:pt x="12175" y="270364"/>
                </a:lnTo>
                <a:lnTo>
                  <a:pt x="137733" y="3899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20" name="Google Shape;3220;p117"/>
          <p:cNvSpPr/>
          <p:nvPr/>
        </p:nvSpPr>
        <p:spPr>
          <a:xfrm>
            <a:off x="3557416" y="2148425"/>
            <a:ext cx="57871" cy="936466"/>
          </a:xfrm>
          <a:custGeom>
            <a:avLst/>
            <a:gdLst/>
            <a:ahLst/>
            <a:cxnLst/>
            <a:rect l="l" t="t" r="r" b="b"/>
            <a:pathLst>
              <a:path w="64842" h="1049262" extrusionOk="0">
                <a:moveTo>
                  <a:pt x="680" y="680"/>
                </a:moveTo>
                <a:lnTo>
                  <a:pt x="66996" y="547122"/>
                </a:lnTo>
                <a:lnTo>
                  <a:pt x="44891" y="1050237"/>
                </a:lnTo>
                <a:lnTo>
                  <a:pt x="28680" y="54712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3221" name="Google Shape;3221;p117"/>
          <p:cNvGrpSpPr/>
          <p:nvPr/>
        </p:nvGrpSpPr>
        <p:grpSpPr>
          <a:xfrm rot="-744606">
            <a:off x="3432478" y="1010481"/>
            <a:ext cx="1158105" cy="844512"/>
            <a:chOff x="3527723" y="1139643"/>
            <a:chExt cx="1158146" cy="844541"/>
          </a:xfrm>
        </p:grpSpPr>
        <p:sp>
          <p:nvSpPr>
            <p:cNvPr id="3222" name="Google Shape;3222;p117"/>
            <p:cNvSpPr/>
            <p:nvPr/>
          </p:nvSpPr>
          <p:spPr>
            <a:xfrm>
              <a:off x="3596832" y="1296780"/>
              <a:ext cx="949619" cy="610281"/>
            </a:xfrm>
            <a:custGeom>
              <a:avLst/>
              <a:gdLst/>
              <a:ahLst/>
              <a:cxnLst/>
              <a:rect l="l" t="t" r="r" b="b"/>
              <a:pathLst>
                <a:path w="1063999" h="683788" extrusionOk="0">
                  <a:moveTo>
                    <a:pt x="680" y="503206"/>
                  </a:moveTo>
                  <a:lnTo>
                    <a:pt x="341101" y="680"/>
                  </a:lnTo>
                  <a:lnTo>
                    <a:pt x="1066153" y="115627"/>
                  </a:lnTo>
                  <a:lnTo>
                    <a:pt x="952679" y="684469"/>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23" name="Google Shape;3223;p117"/>
            <p:cNvSpPr/>
            <p:nvPr/>
          </p:nvSpPr>
          <p:spPr>
            <a:xfrm>
              <a:off x="4445587" y="1399262"/>
              <a:ext cx="239377" cy="507691"/>
            </a:xfrm>
            <a:custGeom>
              <a:avLst/>
              <a:gdLst/>
              <a:ahLst/>
              <a:cxnLst/>
              <a:rect l="l" t="t" r="r" b="b"/>
              <a:pathLst>
                <a:path w="268210" h="568841" extrusionOk="0">
                  <a:moveTo>
                    <a:pt x="270364" y="530322"/>
                  </a:moveTo>
                  <a:lnTo>
                    <a:pt x="114154" y="680"/>
                  </a:lnTo>
                  <a:lnTo>
                    <a:pt x="680" y="56952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24" name="Google Shape;3224;p117"/>
            <p:cNvSpPr/>
            <p:nvPr/>
          </p:nvSpPr>
          <p:spPr>
            <a:xfrm>
              <a:off x="3900334" y="1263934"/>
              <a:ext cx="647109" cy="134156"/>
            </a:xfrm>
            <a:custGeom>
              <a:avLst/>
              <a:gdLst/>
              <a:ahLst/>
              <a:cxnLst/>
              <a:rect l="l" t="t" r="r" b="b"/>
              <a:pathLst>
                <a:path w="725052" h="150315" extrusionOk="0">
                  <a:moveTo>
                    <a:pt x="176048" y="680"/>
                  </a:moveTo>
                  <a:lnTo>
                    <a:pt x="680" y="37522"/>
                  </a:lnTo>
                  <a:lnTo>
                    <a:pt x="725732" y="152470"/>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25" name="Google Shape;3225;p117"/>
            <p:cNvSpPr/>
            <p:nvPr/>
          </p:nvSpPr>
          <p:spPr>
            <a:xfrm>
              <a:off x="4255602" y="1214270"/>
              <a:ext cx="55240" cy="121003"/>
            </a:xfrm>
            <a:custGeom>
              <a:avLst/>
              <a:gdLst/>
              <a:ahLst/>
              <a:cxnLst/>
              <a:rect l="l" t="t" r="r" b="b"/>
              <a:pathLst>
                <a:path w="61894" h="135578" extrusionOk="0">
                  <a:moveTo>
                    <a:pt x="680" y="680"/>
                  </a:moveTo>
                  <a:lnTo>
                    <a:pt x="64049" y="135670"/>
                  </a:lnTo>
                  <a:lnTo>
                    <a:pt x="32217" y="126827"/>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26" name="Google Shape;3226;p117"/>
            <p:cNvSpPr/>
            <p:nvPr/>
          </p:nvSpPr>
          <p:spPr>
            <a:xfrm>
              <a:off x="4255602" y="1214270"/>
              <a:ext cx="28936" cy="113112"/>
            </a:xfrm>
            <a:custGeom>
              <a:avLst/>
              <a:gdLst/>
              <a:ahLst/>
              <a:cxnLst/>
              <a:rect l="l" t="t" r="r" b="b"/>
              <a:pathLst>
                <a:path w="32421" h="126736" extrusionOk="0">
                  <a:moveTo>
                    <a:pt x="8049" y="120048"/>
                  </a:moveTo>
                  <a:lnTo>
                    <a:pt x="680" y="680"/>
                  </a:lnTo>
                  <a:lnTo>
                    <a:pt x="32217" y="12682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27" name="Google Shape;3227;p117"/>
            <p:cNvSpPr/>
            <p:nvPr/>
          </p:nvSpPr>
          <p:spPr>
            <a:xfrm>
              <a:off x="3673562" y="1139643"/>
              <a:ext cx="157831" cy="297249"/>
            </a:xfrm>
            <a:custGeom>
              <a:avLst/>
              <a:gdLst/>
              <a:ahLst/>
              <a:cxnLst/>
              <a:rect l="l" t="t" r="r" b="b"/>
              <a:pathLst>
                <a:path w="176841" h="333052" extrusionOk="0">
                  <a:moveTo>
                    <a:pt x="158364" y="680"/>
                  </a:moveTo>
                  <a:lnTo>
                    <a:pt x="177522" y="235290"/>
                  </a:lnTo>
                  <a:lnTo>
                    <a:pt x="138322" y="265059"/>
                  </a:lnTo>
                  <a:lnTo>
                    <a:pt x="111206" y="301311"/>
                  </a:lnTo>
                  <a:lnTo>
                    <a:pt x="680" y="33255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28" name="Google Shape;3228;p117"/>
            <p:cNvSpPr/>
            <p:nvPr/>
          </p:nvSpPr>
          <p:spPr>
            <a:xfrm>
              <a:off x="3814145" y="1139643"/>
              <a:ext cx="28936" cy="210442"/>
            </a:xfrm>
            <a:custGeom>
              <a:avLst/>
              <a:gdLst/>
              <a:ahLst/>
              <a:cxnLst/>
              <a:rect l="l" t="t" r="r" b="b"/>
              <a:pathLst>
                <a:path w="32421" h="235789" extrusionOk="0">
                  <a:moveTo>
                    <a:pt x="33985" y="224680"/>
                  </a:moveTo>
                  <a:lnTo>
                    <a:pt x="680" y="680"/>
                  </a:lnTo>
                  <a:lnTo>
                    <a:pt x="19838" y="23529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29" name="Google Shape;3229;p117"/>
            <p:cNvSpPr/>
            <p:nvPr/>
          </p:nvSpPr>
          <p:spPr>
            <a:xfrm>
              <a:off x="3673562" y="1407670"/>
              <a:ext cx="97329" cy="57871"/>
            </a:xfrm>
            <a:custGeom>
              <a:avLst/>
              <a:gdLst/>
              <a:ahLst/>
              <a:cxnLst/>
              <a:rect l="l" t="t" r="r" b="b"/>
              <a:pathLst>
                <a:path w="109052" h="64842" extrusionOk="0">
                  <a:moveTo>
                    <a:pt x="680" y="31922"/>
                  </a:moveTo>
                  <a:lnTo>
                    <a:pt x="22196" y="65522"/>
                  </a:lnTo>
                  <a:lnTo>
                    <a:pt x="49312" y="60217"/>
                  </a:lnTo>
                  <a:lnTo>
                    <a:pt x="111206" y="68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30" name="Google Shape;3230;p117"/>
            <p:cNvSpPr/>
            <p:nvPr/>
          </p:nvSpPr>
          <p:spPr>
            <a:xfrm>
              <a:off x="3527723" y="1296780"/>
              <a:ext cx="373534" cy="415622"/>
            </a:xfrm>
            <a:custGeom>
              <a:avLst/>
              <a:gdLst/>
              <a:ahLst/>
              <a:cxnLst/>
              <a:rect l="l" t="t" r="r" b="b"/>
              <a:pathLst>
                <a:path w="418525" h="465683" extrusionOk="0">
                  <a:moveTo>
                    <a:pt x="418617" y="680"/>
                  </a:moveTo>
                  <a:lnTo>
                    <a:pt x="301901" y="88806"/>
                  </a:lnTo>
                  <a:lnTo>
                    <a:pt x="274785" y="125059"/>
                  </a:lnTo>
                  <a:lnTo>
                    <a:pt x="212891" y="184596"/>
                  </a:lnTo>
                  <a:lnTo>
                    <a:pt x="199333" y="187248"/>
                  </a:lnTo>
                  <a:lnTo>
                    <a:pt x="680" y="46606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31" name="Google Shape;3231;p117"/>
            <p:cNvSpPr/>
            <p:nvPr/>
          </p:nvSpPr>
          <p:spPr>
            <a:xfrm>
              <a:off x="3527723" y="1296780"/>
              <a:ext cx="373534" cy="447189"/>
            </a:xfrm>
            <a:custGeom>
              <a:avLst/>
              <a:gdLst/>
              <a:ahLst/>
              <a:cxnLst/>
              <a:rect l="l" t="t" r="r" b="b"/>
              <a:pathLst>
                <a:path w="418525" h="501052" extrusionOk="0">
                  <a:moveTo>
                    <a:pt x="78196" y="503206"/>
                  </a:moveTo>
                  <a:lnTo>
                    <a:pt x="680" y="466069"/>
                  </a:lnTo>
                  <a:lnTo>
                    <a:pt x="418617"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32" name="Google Shape;3232;p117"/>
            <p:cNvSpPr/>
            <p:nvPr/>
          </p:nvSpPr>
          <p:spPr>
            <a:xfrm>
              <a:off x="3596832" y="1744807"/>
              <a:ext cx="1089037" cy="239377"/>
            </a:xfrm>
            <a:custGeom>
              <a:avLst/>
              <a:gdLst/>
              <a:ahLst/>
              <a:cxnLst/>
              <a:rect l="l" t="t" r="r" b="b"/>
              <a:pathLst>
                <a:path w="1220209" h="268210" extrusionOk="0">
                  <a:moveTo>
                    <a:pt x="680" y="680"/>
                  </a:moveTo>
                  <a:lnTo>
                    <a:pt x="433059" y="209059"/>
                  </a:lnTo>
                  <a:lnTo>
                    <a:pt x="661774" y="268006"/>
                  </a:lnTo>
                  <a:lnTo>
                    <a:pt x="1222363" y="142743"/>
                  </a:lnTo>
                  <a:lnTo>
                    <a:pt x="952679" y="181943"/>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33" name="Google Shape;3233;p117"/>
            <p:cNvSpPr/>
            <p:nvPr/>
          </p:nvSpPr>
          <p:spPr>
            <a:xfrm>
              <a:off x="3846678" y="1516407"/>
              <a:ext cx="157831" cy="152570"/>
            </a:xfrm>
            <a:custGeom>
              <a:avLst/>
              <a:gdLst/>
              <a:ahLst/>
              <a:cxnLst/>
              <a:rect l="l" t="t" r="r" b="b"/>
              <a:pathLst>
                <a:path w="176841" h="170947" extrusionOk="0">
                  <a:moveTo>
                    <a:pt x="176695" y="86800"/>
                  </a:moveTo>
                  <a:cubicBezTo>
                    <a:pt x="176695" y="133517"/>
                    <a:pt x="137635" y="171389"/>
                    <a:pt x="89453" y="171389"/>
                  </a:cubicBezTo>
                  <a:cubicBezTo>
                    <a:pt x="41270" y="171389"/>
                    <a:pt x="2210" y="133517"/>
                    <a:pt x="2210" y="86800"/>
                  </a:cubicBezTo>
                  <a:cubicBezTo>
                    <a:pt x="2210" y="40083"/>
                    <a:pt x="41270" y="2211"/>
                    <a:pt x="89453" y="2211"/>
                  </a:cubicBezTo>
                  <a:cubicBezTo>
                    <a:pt x="137635" y="2211"/>
                    <a:pt x="176695" y="40083"/>
                    <a:pt x="176695" y="8680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34" name="Google Shape;3234;p117"/>
            <p:cNvSpPr/>
            <p:nvPr/>
          </p:nvSpPr>
          <p:spPr>
            <a:xfrm>
              <a:off x="4533220" y="1600069"/>
              <a:ext cx="81546" cy="160462"/>
            </a:xfrm>
            <a:custGeom>
              <a:avLst/>
              <a:gdLst/>
              <a:ahLst/>
              <a:cxnLst/>
              <a:rect l="l" t="t" r="r" b="b"/>
              <a:pathLst>
                <a:path w="91368" h="179789" extrusionOk="0">
                  <a:moveTo>
                    <a:pt x="72200" y="85344"/>
                  </a:moveTo>
                  <a:cubicBezTo>
                    <a:pt x="81974" y="131029"/>
                    <a:pt x="78283" y="170549"/>
                    <a:pt x="63956" y="173613"/>
                  </a:cubicBezTo>
                  <a:cubicBezTo>
                    <a:pt x="49630" y="176678"/>
                    <a:pt x="30093" y="142128"/>
                    <a:pt x="20320" y="96443"/>
                  </a:cubicBezTo>
                  <a:cubicBezTo>
                    <a:pt x="10547" y="50758"/>
                    <a:pt x="14238" y="11238"/>
                    <a:pt x="28564" y="8173"/>
                  </a:cubicBezTo>
                  <a:cubicBezTo>
                    <a:pt x="42890" y="5109"/>
                    <a:pt x="62427" y="39659"/>
                    <a:pt x="72200" y="8534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35" name="Google Shape;3235;p117"/>
            <p:cNvSpPr/>
            <p:nvPr/>
          </p:nvSpPr>
          <p:spPr>
            <a:xfrm>
              <a:off x="3900334" y="1296780"/>
              <a:ext cx="647109" cy="610281"/>
            </a:xfrm>
            <a:custGeom>
              <a:avLst/>
              <a:gdLst/>
              <a:ahLst/>
              <a:cxnLst/>
              <a:rect l="l" t="t" r="r" b="b"/>
              <a:pathLst>
                <a:path w="725052" h="683788" extrusionOk="0">
                  <a:moveTo>
                    <a:pt x="680" y="680"/>
                  </a:moveTo>
                  <a:lnTo>
                    <a:pt x="612259" y="684469"/>
                  </a:lnTo>
                  <a:lnTo>
                    <a:pt x="725732" y="11562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36" name="Google Shape;3236;p117"/>
            <p:cNvSpPr/>
            <p:nvPr/>
          </p:nvSpPr>
          <p:spPr>
            <a:xfrm>
              <a:off x="3596832" y="1296780"/>
              <a:ext cx="949619" cy="610281"/>
            </a:xfrm>
            <a:custGeom>
              <a:avLst/>
              <a:gdLst/>
              <a:ahLst/>
              <a:cxnLst/>
              <a:rect l="l" t="t" r="r" b="b"/>
              <a:pathLst>
                <a:path w="1063999" h="683788" extrusionOk="0">
                  <a:moveTo>
                    <a:pt x="680" y="503206"/>
                  </a:moveTo>
                  <a:lnTo>
                    <a:pt x="341101" y="680"/>
                  </a:lnTo>
                  <a:lnTo>
                    <a:pt x="1066153" y="115627"/>
                  </a:lnTo>
                  <a:lnTo>
                    <a:pt x="952679" y="684469"/>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37" name="Google Shape;3237;p117"/>
            <p:cNvSpPr/>
            <p:nvPr/>
          </p:nvSpPr>
          <p:spPr>
            <a:xfrm>
              <a:off x="4445587" y="1399262"/>
              <a:ext cx="239377" cy="507691"/>
            </a:xfrm>
            <a:custGeom>
              <a:avLst/>
              <a:gdLst/>
              <a:ahLst/>
              <a:cxnLst/>
              <a:rect l="l" t="t" r="r" b="b"/>
              <a:pathLst>
                <a:path w="268210" h="568841" extrusionOk="0">
                  <a:moveTo>
                    <a:pt x="270364" y="530322"/>
                  </a:moveTo>
                  <a:lnTo>
                    <a:pt x="114154" y="680"/>
                  </a:lnTo>
                  <a:lnTo>
                    <a:pt x="680" y="56952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38" name="Google Shape;3238;p117"/>
            <p:cNvSpPr/>
            <p:nvPr/>
          </p:nvSpPr>
          <p:spPr>
            <a:xfrm>
              <a:off x="3900334" y="1263934"/>
              <a:ext cx="647109" cy="134156"/>
            </a:xfrm>
            <a:custGeom>
              <a:avLst/>
              <a:gdLst/>
              <a:ahLst/>
              <a:cxnLst/>
              <a:rect l="l" t="t" r="r" b="b"/>
              <a:pathLst>
                <a:path w="725052" h="150315" extrusionOk="0">
                  <a:moveTo>
                    <a:pt x="176048" y="680"/>
                  </a:moveTo>
                  <a:lnTo>
                    <a:pt x="680" y="37522"/>
                  </a:lnTo>
                  <a:lnTo>
                    <a:pt x="725732" y="152470"/>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39" name="Google Shape;3239;p117"/>
            <p:cNvSpPr/>
            <p:nvPr/>
          </p:nvSpPr>
          <p:spPr>
            <a:xfrm>
              <a:off x="4255602" y="1214270"/>
              <a:ext cx="55240" cy="121003"/>
            </a:xfrm>
            <a:custGeom>
              <a:avLst/>
              <a:gdLst/>
              <a:ahLst/>
              <a:cxnLst/>
              <a:rect l="l" t="t" r="r" b="b"/>
              <a:pathLst>
                <a:path w="61894" h="135578" extrusionOk="0">
                  <a:moveTo>
                    <a:pt x="680" y="680"/>
                  </a:moveTo>
                  <a:lnTo>
                    <a:pt x="64049" y="135670"/>
                  </a:lnTo>
                  <a:lnTo>
                    <a:pt x="32217" y="126827"/>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40" name="Google Shape;3240;p117"/>
            <p:cNvSpPr/>
            <p:nvPr/>
          </p:nvSpPr>
          <p:spPr>
            <a:xfrm>
              <a:off x="4255602" y="1214270"/>
              <a:ext cx="28936" cy="113112"/>
            </a:xfrm>
            <a:custGeom>
              <a:avLst/>
              <a:gdLst/>
              <a:ahLst/>
              <a:cxnLst/>
              <a:rect l="l" t="t" r="r" b="b"/>
              <a:pathLst>
                <a:path w="32421" h="126736" extrusionOk="0">
                  <a:moveTo>
                    <a:pt x="8049" y="120048"/>
                  </a:moveTo>
                  <a:lnTo>
                    <a:pt x="680" y="680"/>
                  </a:lnTo>
                  <a:lnTo>
                    <a:pt x="32217" y="12682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41" name="Google Shape;3241;p117"/>
            <p:cNvSpPr/>
            <p:nvPr/>
          </p:nvSpPr>
          <p:spPr>
            <a:xfrm>
              <a:off x="3673562" y="1139643"/>
              <a:ext cx="157831" cy="297249"/>
            </a:xfrm>
            <a:custGeom>
              <a:avLst/>
              <a:gdLst/>
              <a:ahLst/>
              <a:cxnLst/>
              <a:rect l="l" t="t" r="r" b="b"/>
              <a:pathLst>
                <a:path w="176841" h="333052" extrusionOk="0">
                  <a:moveTo>
                    <a:pt x="158364" y="680"/>
                  </a:moveTo>
                  <a:lnTo>
                    <a:pt x="177522" y="235290"/>
                  </a:lnTo>
                  <a:lnTo>
                    <a:pt x="138322" y="265059"/>
                  </a:lnTo>
                  <a:lnTo>
                    <a:pt x="111206" y="301311"/>
                  </a:lnTo>
                  <a:lnTo>
                    <a:pt x="680" y="33255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42" name="Google Shape;3242;p117"/>
            <p:cNvSpPr/>
            <p:nvPr/>
          </p:nvSpPr>
          <p:spPr>
            <a:xfrm>
              <a:off x="3814145" y="1139643"/>
              <a:ext cx="28936" cy="210442"/>
            </a:xfrm>
            <a:custGeom>
              <a:avLst/>
              <a:gdLst/>
              <a:ahLst/>
              <a:cxnLst/>
              <a:rect l="l" t="t" r="r" b="b"/>
              <a:pathLst>
                <a:path w="32421" h="235789" extrusionOk="0">
                  <a:moveTo>
                    <a:pt x="33985" y="224680"/>
                  </a:moveTo>
                  <a:lnTo>
                    <a:pt x="680" y="680"/>
                  </a:lnTo>
                  <a:lnTo>
                    <a:pt x="19838" y="23529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43" name="Google Shape;3243;p117"/>
            <p:cNvSpPr/>
            <p:nvPr/>
          </p:nvSpPr>
          <p:spPr>
            <a:xfrm>
              <a:off x="3673562" y="1407670"/>
              <a:ext cx="97329" cy="57871"/>
            </a:xfrm>
            <a:custGeom>
              <a:avLst/>
              <a:gdLst/>
              <a:ahLst/>
              <a:cxnLst/>
              <a:rect l="l" t="t" r="r" b="b"/>
              <a:pathLst>
                <a:path w="109052" h="64842" extrusionOk="0">
                  <a:moveTo>
                    <a:pt x="680" y="31922"/>
                  </a:moveTo>
                  <a:lnTo>
                    <a:pt x="22196" y="65522"/>
                  </a:lnTo>
                  <a:lnTo>
                    <a:pt x="49312" y="60217"/>
                  </a:lnTo>
                  <a:lnTo>
                    <a:pt x="111206" y="68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44" name="Google Shape;3244;p117"/>
            <p:cNvSpPr/>
            <p:nvPr/>
          </p:nvSpPr>
          <p:spPr>
            <a:xfrm>
              <a:off x="3527723" y="1296780"/>
              <a:ext cx="373534" cy="415622"/>
            </a:xfrm>
            <a:custGeom>
              <a:avLst/>
              <a:gdLst/>
              <a:ahLst/>
              <a:cxnLst/>
              <a:rect l="l" t="t" r="r" b="b"/>
              <a:pathLst>
                <a:path w="418525" h="465683" extrusionOk="0">
                  <a:moveTo>
                    <a:pt x="418617" y="680"/>
                  </a:moveTo>
                  <a:lnTo>
                    <a:pt x="301901" y="88806"/>
                  </a:lnTo>
                  <a:lnTo>
                    <a:pt x="274785" y="125059"/>
                  </a:lnTo>
                  <a:lnTo>
                    <a:pt x="212891" y="184596"/>
                  </a:lnTo>
                  <a:lnTo>
                    <a:pt x="199333" y="187248"/>
                  </a:lnTo>
                  <a:lnTo>
                    <a:pt x="680" y="46606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45" name="Google Shape;3245;p117"/>
            <p:cNvSpPr/>
            <p:nvPr/>
          </p:nvSpPr>
          <p:spPr>
            <a:xfrm>
              <a:off x="3527723" y="1296780"/>
              <a:ext cx="373534" cy="447189"/>
            </a:xfrm>
            <a:custGeom>
              <a:avLst/>
              <a:gdLst/>
              <a:ahLst/>
              <a:cxnLst/>
              <a:rect l="l" t="t" r="r" b="b"/>
              <a:pathLst>
                <a:path w="418525" h="501052" extrusionOk="0">
                  <a:moveTo>
                    <a:pt x="78196" y="503206"/>
                  </a:moveTo>
                  <a:lnTo>
                    <a:pt x="680" y="466069"/>
                  </a:lnTo>
                  <a:lnTo>
                    <a:pt x="418617"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46" name="Google Shape;3246;p117"/>
            <p:cNvSpPr/>
            <p:nvPr/>
          </p:nvSpPr>
          <p:spPr>
            <a:xfrm>
              <a:off x="3596832" y="1744807"/>
              <a:ext cx="1089037" cy="239377"/>
            </a:xfrm>
            <a:custGeom>
              <a:avLst/>
              <a:gdLst/>
              <a:ahLst/>
              <a:cxnLst/>
              <a:rect l="l" t="t" r="r" b="b"/>
              <a:pathLst>
                <a:path w="1220209" h="268210" extrusionOk="0">
                  <a:moveTo>
                    <a:pt x="680" y="680"/>
                  </a:moveTo>
                  <a:lnTo>
                    <a:pt x="433059" y="209059"/>
                  </a:lnTo>
                  <a:lnTo>
                    <a:pt x="661774" y="268006"/>
                  </a:lnTo>
                  <a:lnTo>
                    <a:pt x="1222363" y="142743"/>
                  </a:lnTo>
                  <a:lnTo>
                    <a:pt x="952679" y="181943"/>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47" name="Google Shape;3247;p117"/>
            <p:cNvSpPr/>
            <p:nvPr/>
          </p:nvSpPr>
          <p:spPr>
            <a:xfrm>
              <a:off x="3846678" y="1516407"/>
              <a:ext cx="157831" cy="152570"/>
            </a:xfrm>
            <a:custGeom>
              <a:avLst/>
              <a:gdLst/>
              <a:ahLst/>
              <a:cxnLst/>
              <a:rect l="l" t="t" r="r" b="b"/>
              <a:pathLst>
                <a:path w="176841" h="170947" extrusionOk="0">
                  <a:moveTo>
                    <a:pt x="176695" y="86800"/>
                  </a:moveTo>
                  <a:cubicBezTo>
                    <a:pt x="176695" y="133517"/>
                    <a:pt x="137635" y="171389"/>
                    <a:pt x="89453" y="171389"/>
                  </a:cubicBezTo>
                  <a:cubicBezTo>
                    <a:pt x="41270" y="171389"/>
                    <a:pt x="2210" y="133517"/>
                    <a:pt x="2210" y="86800"/>
                  </a:cubicBezTo>
                  <a:cubicBezTo>
                    <a:pt x="2210" y="40083"/>
                    <a:pt x="41270" y="2211"/>
                    <a:pt x="89453" y="2211"/>
                  </a:cubicBezTo>
                  <a:cubicBezTo>
                    <a:pt x="137635" y="2211"/>
                    <a:pt x="176695" y="40083"/>
                    <a:pt x="176695" y="8680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48" name="Google Shape;3248;p117"/>
            <p:cNvSpPr/>
            <p:nvPr/>
          </p:nvSpPr>
          <p:spPr>
            <a:xfrm>
              <a:off x="4533220" y="1600069"/>
              <a:ext cx="81546" cy="160462"/>
            </a:xfrm>
            <a:custGeom>
              <a:avLst/>
              <a:gdLst/>
              <a:ahLst/>
              <a:cxnLst/>
              <a:rect l="l" t="t" r="r" b="b"/>
              <a:pathLst>
                <a:path w="91368" h="179789" extrusionOk="0">
                  <a:moveTo>
                    <a:pt x="72200" y="85344"/>
                  </a:moveTo>
                  <a:cubicBezTo>
                    <a:pt x="81974" y="131029"/>
                    <a:pt x="78283" y="170549"/>
                    <a:pt x="63956" y="173613"/>
                  </a:cubicBezTo>
                  <a:cubicBezTo>
                    <a:pt x="49630" y="176678"/>
                    <a:pt x="30093" y="142128"/>
                    <a:pt x="20320" y="96443"/>
                  </a:cubicBezTo>
                  <a:cubicBezTo>
                    <a:pt x="10547" y="50758"/>
                    <a:pt x="14238" y="11238"/>
                    <a:pt x="28564" y="8173"/>
                  </a:cubicBezTo>
                  <a:cubicBezTo>
                    <a:pt x="42890" y="5109"/>
                    <a:pt x="62427" y="39659"/>
                    <a:pt x="72200" y="8534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49" name="Google Shape;3249;p117"/>
            <p:cNvSpPr/>
            <p:nvPr/>
          </p:nvSpPr>
          <p:spPr>
            <a:xfrm>
              <a:off x="3900334" y="1296780"/>
              <a:ext cx="647109" cy="610281"/>
            </a:xfrm>
            <a:custGeom>
              <a:avLst/>
              <a:gdLst/>
              <a:ahLst/>
              <a:cxnLst/>
              <a:rect l="l" t="t" r="r" b="b"/>
              <a:pathLst>
                <a:path w="725052" h="683788" extrusionOk="0">
                  <a:moveTo>
                    <a:pt x="680" y="680"/>
                  </a:moveTo>
                  <a:lnTo>
                    <a:pt x="612259" y="684469"/>
                  </a:lnTo>
                  <a:lnTo>
                    <a:pt x="725732" y="11562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50" name="Google Shape;3250;p117"/>
            <p:cNvSpPr/>
            <p:nvPr/>
          </p:nvSpPr>
          <p:spPr>
            <a:xfrm>
              <a:off x="3596832" y="1296780"/>
              <a:ext cx="949619" cy="610281"/>
            </a:xfrm>
            <a:custGeom>
              <a:avLst/>
              <a:gdLst/>
              <a:ahLst/>
              <a:cxnLst/>
              <a:rect l="l" t="t" r="r" b="b"/>
              <a:pathLst>
                <a:path w="1063999" h="683788" extrusionOk="0">
                  <a:moveTo>
                    <a:pt x="680" y="503206"/>
                  </a:moveTo>
                  <a:lnTo>
                    <a:pt x="341101" y="680"/>
                  </a:lnTo>
                  <a:lnTo>
                    <a:pt x="1066153" y="115627"/>
                  </a:lnTo>
                  <a:lnTo>
                    <a:pt x="952679" y="684469"/>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51" name="Google Shape;3251;p117"/>
            <p:cNvSpPr/>
            <p:nvPr/>
          </p:nvSpPr>
          <p:spPr>
            <a:xfrm>
              <a:off x="4445587" y="1399262"/>
              <a:ext cx="239377" cy="507691"/>
            </a:xfrm>
            <a:custGeom>
              <a:avLst/>
              <a:gdLst/>
              <a:ahLst/>
              <a:cxnLst/>
              <a:rect l="l" t="t" r="r" b="b"/>
              <a:pathLst>
                <a:path w="268210" h="568841" extrusionOk="0">
                  <a:moveTo>
                    <a:pt x="270364" y="530322"/>
                  </a:moveTo>
                  <a:lnTo>
                    <a:pt x="114154" y="680"/>
                  </a:lnTo>
                  <a:lnTo>
                    <a:pt x="680" y="56952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52" name="Google Shape;3252;p117"/>
            <p:cNvSpPr/>
            <p:nvPr/>
          </p:nvSpPr>
          <p:spPr>
            <a:xfrm>
              <a:off x="3900334" y="1263934"/>
              <a:ext cx="647109" cy="134156"/>
            </a:xfrm>
            <a:custGeom>
              <a:avLst/>
              <a:gdLst/>
              <a:ahLst/>
              <a:cxnLst/>
              <a:rect l="l" t="t" r="r" b="b"/>
              <a:pathLst>
                <a:path w="725052" h="150315" extrusionOk="0">
                  <a:moveTo>
                    <a:pt x="176048" y="680"/>
                  </a:moveTo>
                  <a:lnTo>
                    <a:pt x="680" y="37522"/>
                  </a:lnTo>
                  <a:lnTo>
                    <a:pt x="725732" y="152470"/>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53" name="Google Shape;3253;p117"/>
            <p:cNvSpPr/>
            <p:nvPr/>
          </p:nvSpPr>
          <p:spPr>
            <a:xfrm>
              <a:off x="4255602" y="1214270"/>
              <a:ext cx="55240" cy="121003"/>
            </a:xfrm>
            <a:custGeom>
              <a:avLst/>
              <a:gdLst/>
              <a:ahLst/>
              <a:cxnLst/>
              <a:rect l="l" t="t" r="r" b="b"/>
              <a:pathLst>
                <a:path w="61894" h="135578" extrusionOk="0">
                  <a:moveTo>
                    <a:pt x="680" y="680"/>
                  </a:moveTo>
                  <a:lnTo>
                    <a:pt x="64049" y="135670"/>
                  </a:lnTo>
                  <a:lnTo>
                    <a:pt x="32217" y="126827"/>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54" name="Google Shape;3254;p117"/>
            <p:cNvSpPr/>
            <p:nvPr/>
          </p:nvSpPr>
          <p:spPr>
            <a:xfrm>
              <a:off x="4255602" y="1214270"/>
              <a:ext cx="28936" cy="113112"/>
            </a:xfrm>
            <a:custGeom>
              <a:avLst/>
              <a:gdLst/>
              <a:ahLst/>
              <a:cxnLst/>
              <a:rect l="l" t="t" r="r" b="b"/>
              <a:pathLst>
                <a:path w="32421" h="126736" extrusionOk="0">
                  <a:moveTo>
                    <a:pt x="8049" y="120048"/>
                  </a:moveTo>
                  <a:lnTo>
                    <a:pt x="680" y="680"/>
                  </a:lnTo>
                  <a:lnTo>
                    <a:pt x="32217" y="12682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55" name="Google Shape;3255;p117"/>
            <p:cNvSpPr/>
            <p:nvPr/>
          </p:nvSpPr>
          <p:spPr>
            <a:xfrm>
              <a:off x="3673562" y="1139643"/>
              <a:ext cx="157831" cy="297249"/>
            </a:xfrm>
            <a:custGeom>
              <a:avLst/>
              <a:gdLst/>
              <a:ahLst/>
              <a:cxnLst/>
              <a:rect l="l" t="t" r="r" b="b"/>
              <a:pathLst>
                <a:path w="176841" h="333052" extrusionOk="0">
                  <a:moveTo>
                    <a:pt x="158364" y="680"/>
                  </a:moveTo>
                  <a:lnTo>
                    <a:pt x="177522" y="235290"/>
                  </a:lnTo>
                  <a:lnTo>
                    <a:pt x="138322" y="265059"/>
                  </a:lnTo>
                  <a:lnTo>
                    <a:pt x="111206" y="301311"/>
                  </a:lnTo>
                  <a:lnTo>
                    <a:pt x="680" y="33255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56" name="Google Shape;3256;p117"/>
            <p:cNvSpPr/>
            <p:nvPr/>
          </p:nvSpPr>
          <p:spPr>
            <a:xfrm>
              <a:off x="3814145" y="1139643"/>
              <a:ext cx="28936" cy="210442"/>
            </a:xfrm>
            <a:custGeom>
              <a:avLst/>
              <a:gdLst/>
              <a:ahLst/>
              <a:cxnLst/>
              <a:rect l="l" t="t" r="r" b="b"/>
              <a:pathLst>
                <a:path w="32421" h="235789" extrusionOk="0">
                  <a:moveTo>
                    <a:pt x="33985" y="224680"/>
                  </a:moveTo>
                  <a:lnTo>
                    <a:pt x="680" y="680"/>
                  </a:lnTo>
                  <a:lnTo>
                    <a:pt x="19838" y="23529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57" name="Google Shape;3257;p117"/>
            <p:cNvSpPr/>
            <p:nvPr/>
          </p:nvSpPr>
          <p:spPr>
            <a:xfrm>
              <a:off x="3673562" y="1407670"/>
              <a:ext cx="97329" cy="57871"/>
            </a:xfrm>
            <a:custGeom>
              <a:avLst/>
              <a:gdLst/>
              <a:ahLst/>
              <a:cxnLst/>
              <a:rect l="l" t="t" r="r" b="b"/>
              <a:pathLst>
                <a:path w="109052" h="64842" extrusionOk="0">
                  <a:moveTo>
                    <a:pt x="680" y="31922"/>
                  </a:moveTo>
                  <a:lnTo>
                    <a:pt x="22196" y="65522"/>
                  </a:lnTo>
                  <a:lnTo>
                    <a:pt x="49312" y="60217"/>
                  </a:lnTo>
                  <a:lnTo>
                    <a:pt x="111206" y="68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58" name="Google Shape;3258;p117"/>
            <p:cNvSpPr/>
            <p:nvPr/>
          </p:nvSpPr>
          <p:spPr>
            <a:xfrm>
              <a:off x="3527723" y="1296780"/>
              <a:ext cx="373534" cy="415622"/>
            </a:xfrm>
            <a:custGeom>
              <a:avLst/>
              <a:gdLst/>
              <a:ahLst/>
              <a:cxnLst/>
              <a:rect l="l" t="t" r="r" b="b"/>
              <a:pathLst>
                <a:path w="418525" h="465683" extrusionOk="0">
                  <a:moveTo>
                    <a:pt x="418617" y="680"/>
                  </a:moveTo>
                  <a:lnTo>
                    <a:pt x="301901" y="88806"/>
                  </a:lnTo>
                  <a:lnTo>
                    <a:pt x="274785" y="125059"/>
                  </a:lnTo>
                  <a:lnTo>
                    <a:pt x="212891" y="184596"/>
                  </a:lnTo>
                  <a:lnTo>
                    <a:pt x="199333" y="187248"/>
                  </a:lnTo>
                  <a:lnTo>
                    <a:pt x="680" y="46606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59" name="Google Shape;3259;p117"/>
            <p:cNvSpPr/>
            <p:nvPr/>
          </p:nvSpPr>
          <p:spPr>
            <a:xfrm>
              <a:off x="3527723" y="1296780"/>
              <a:ext cx="373534" cy="447189"/>
            </a:xfrm>
            <a:custGeom>
              <a:avLst/>
              <a:gdLst/>
              <a:ahLst/>
              <a:cxnLst/>
              <a:rect l="l" t="t" r="r" b="b"/>
              <a:pathLst>
                <a:path w="418525" h="501052" extrusionOk="0">
                  <a:moveTo>
                    <a:pt x="78196" y="503206"/>
                  </a:moveTo>
                  <a:lnTo>
                    <a:pt x="680" y="466069"/>
                  </a:lnTo>
                  <a:lnTo>
                    <a:pt x="418617"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60" name="Google Shape;3260;p117"/>
            <p:cNvSpPr/>
            <p:nvPr/>
          </p:nvSpPr>
          <p:spPr>
            <a:xfrm>
              <a:off x="3596832" y="1744807"/>
              <a:ext cx="1089037" cy="239377"/>
            </a:xfrm>
            <a:custGeom>
              <a:avLst/>
              <a:gdLst/>
              <a:ahLst/>
              <a:cxnLst/>
              <a:rect l="l" t="t" r="r" b="b"/>
              <a:pathLst>
                <a:path w="1220209" h="268210" extrusionOk="0">
                  <a:moveTo>
                    <a:pt x="680" y="680"/>
                  </a:moveTo>
                  <a:lnTo>
                    <a:pt x="433059" y="209059"/>
                  </a:lnTo>
                  <a:lnTo>
                    <a:pt x="661774" y="268006"/>
                  </a:lnTo>
                  <a:lnTo>
                    <a:pt x="1222363" y="142743"/>
                  </a:lnTo>
                  <a:lnTo>
                    <a:pt x="952679" y="181943"/>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61" name="Google Shape;3261;p117"/>
            <p:cNvSpPr/>
            <p:nvPr/>
          </p:nvSpPr>
          <p:spPr>
            <a:xfrm>
              <a:off x="3846678" y="1516407"/>
              <a:ext cx="157831" cy="152570"/>
            </a:xfrm>
            <a:custGeom>
              <a:avLst/>
              <a:gdLst/>
              <a:ahLst/>
              <a:cxnLst/>
              <a:rect l="l" t="t" r="r" b="b"/>
              <a:pathLst>
                <a:path w="176841" h="170947" extrusionOk="0">
                  <a:moveTo>
                    <a:pt x="176695" y="86800"/>
                  </a:moveTo>
                  <a:cubicBezTo>
                    <a:pt x="176695" y="133517"/>
                    <a:pt x="137635" y="171389"/>
                    <a:pt x="89453" y="171389"/>
                  </a:cubicBezTo>
                  <a:cubicBezTo>
                    <a:pt x="41270" y="171389"/>
                    <a:pt x="2210" y="133517"/>
                    <a:pt x="2210" y="86800"/>
                  </a:cubicBezTo>
                  <a:cubicBezTo>
                    <a:pt x="2210" y="40083"/>
                    <a:pt x="41270" y="2211"/>
                    <a:pt x="89453" y="2211"/>
                  </a:cubicBezTo>
                  <a:cubicBezTo>
                    <a:pt x="137635" y="2211"/>
                    <a:pt x="176695" y="40083"/>
                    <a:pt x="176695" y="8680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62" name="Google Shape;3262;p117"/>
            <p:cNvSpPr/>
            <p:nvPr/>
          </p:nvSpPr>
          <p:spPr>
            <a:xfrm>
              <a:off x="4533220" y="1600069"/>
              <a:ext cx="81546" cy="160462"/>
            </a:xfrm>
            <a:custGeom>
              <a:avLst/>
              <a:gdLst/>
              <a:ahLst/>
              <a:cxnLst/>
              <a:rect l="l" t="t" r="r" b="b"/>
              <a:pathLst>
                <a:path w="91368" h="179789" extrusionOk="0">
                  <a:moveTo>
                    <a:pt x="72200" y="85344"/>
                  </a:moveTo>
                  <a:cubicBezTo>
                    <a:pt x="81974" y="131029"/>
                    <a:pt x="78283" y="170549"/>
                    <a:pt x="63956" y="173613"/>
                  </a:cubicBezTo>
                  <a:cubicBezTo>
                    <a:pt x="49630" y="176678"/>
                    <a:pt x="30093" y="142128"/>
                    <a:pt x="20320" y="96443"/>
                  </a:cubicBezTo>
                  <a:cubicBezTo>
                    <a:pt x="10547" y="50758"/>
                    <a:pt x="14238" y="11238"/>
                    <a:pt x="28564" y="8173"/>
                  </a:cubicBezTo>
                  <a:cubicBezTo>
                    <a:pt x="42890" y="5109"/>
                    <a:pt x="62427" y="39659"/>
                    <a:pt x="72200" y="8534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63" name="Google Shape;3263;p117"/>
            <p:cNvSpPr/>
            <p:nvPr/>
          </p:nvSpPr>
          <p:spPr>
            <a:xfrm>
              <a:off x="3900334" y="1296780"/>
              <a:ext cx="647109" cy="610281"/>
            </a:xfrm>
            <a:custGeom>
              <a:avLst/>
              <a:gdLst/>
              <a:ahLst/>
              <a:cxnLst/>
              <a:rect l="l" t="t" r="r" b="b"/>
              <a:pathLst>
                <a:path w="725052" h="683788" extrusionOk="0">
                  <a:moveTo>
                    <a:pt x="680" y="680"/>
                  </a:moveTo>
                  <a:lnTo>
                    <a:pt x="612259" y="684469"/>
                  </a:lnTo>
                  <a:lnTo>
                    <a:pt x="725732" y="11562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3264" name="Google Shape;3264;p117"/>
          <p:cNvSpPr/>
          <p:nvPr/>
        </p:nvSpPr>
        <p:spPr>
          <a:xfrm>
            <a:off x="3674169" y="1925938"/>
            <a:ext cx="772848" cy="223331"/>
          </a:xfrm>
          <a:custGeom>
            <a:avLst/>
            <a:gdLst/>
            <a:ahLst/>
            <a:cxnLst/>
            <a:rect l="l" t="t" r="r" b="b"/>
            <a:pathLst>
              <a:path w="865936" h="250231" extrusionOk="0">
                <a:moveTo>
                  <a:pt x="228421" y="0"/>
                </a:moveTo>
                <a:lnTo>
                  <a:pt x="0" y="78105"/>
                </a:lnTo>
                <a:lnTo>
                  <a:pt x="190989" y="157389"/>
                </a:lnTo>
                <a:lnTo>
                  <a:pt x="684379" y="250231"/>
                </a:lnTo>
                <a:lnTo>
                  <a:pt x="865936" y="96379"/>
                </a:lnTo>
                <a:lnTo>
                  <a:pt x="740378" y="28000"/>
                </a:lnTo>
                <a:lnTo>
                  <a:pt x="228421" y="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65" name="Google Shape;3265;p117"/>
          <p:cNvSpPr/>
          <p:nvPr/>
        </p:nvSpPr>
        <p:spPr>
          <a:xfrm>
            <a:off x="3871429" y="2884188"/>
            <a:ext cx="489277" cy="136787"/>
          </a:xfrm>
          <a:custGeom>
            <a:avLst/>
            <a:gdLst/>
            <a:ahLst/>
            <a:cxnLst/>
            <a:rect l="l" t="t" r="r" b="b"/>
            <a:pathLst>
              <a:path w="548210" h="153263" extrusionOk="0">
                <a:moveTo>
                  <a:pt x="521774" y="680"/>
                </a:moveTo>
                <a:lnTo>
                  <a:pt x="549185" y="33985"/>
                </a:lnTo>
                <a:lnTo>
                  <a:pt x="343754" y="54912"/>
                </a:lnTo>
                <a:lnTo>
                  <a:pt x="242364" y="155122"/>
                </a:lnTo>
                <a:lnTo>
                  <a:pt x="278027" y="89690"/>
                </a:lnTo>
                <a:lnTo>
                  <a:pt x="237648" y="68470"/>
                </a:lnTo>
                <a:lnTo>
                  <a:pt x="10406" y="100596"/>
                </a:lnTo>
                <a:lnTo>
                  <a:pt x="680" y="33985"/>
                </a:lnTo>
                <a:lnTo>
                  <a:pt x="76722" y="72596"/>
                </a:lnTo>
                <a:lnTo>
                  <a:pt x="428638" y="3722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66" name="Google Shape;3266;p117"/>
          <p:cNvSpPr/>
          <p:nvPr/>
        </p:nvSpPr>
        <p:spPr>
          <a:xfrm>
            <a:off x="3565563" y="2215432"/>
            <a:ext cx="86807" cy="599759"/>
          </a:xfrm>
          <a:custGeom>
            <a:avLst/>
            <a:gdLst/>
            <a:ahLst/>
            <a:cxnLst/>
            <a:rect l="l" t="t" r="r" b="b"/>
            <a:pathLst>
              <a:path w="97263" h="671999" extrusionOk="0">
                <a:moveTo>
                  <a:pt x="680" y="680"/>
                </a:moveTo>
                <a:lnTo>
                  <a:pt x="99122" y="450154"/>
                </a:lnTo>
                <a:lnTo>
                  <a:pt x="93817" y="673564"/>
                </a:lnTo>
                <a:lnTo>
                  <a:pt x="80259" y="667669"/>
                </a:lnTo>
                <a:lnTo>
                  <a:pt x="54027" y="557438"/>
                </a:lnTo>
                <a:lnTo>
                  <a:pt x="57859" y="47196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67" name="Google Shape;3267;p117"/>
          <p:cNvSpPr/>
          <p:nvPr/>
        </p:nvSpPr>
        <p:spPr>
          <a:xfrm>
            <a:off x="0" y="0"/>
            <a:ext cx="9144000" cy="3366810"/>
          </a:xfrm>
          <a:custGeom>
            <a:avLst/>
            <a:gdLst/>
            <a:ahLst/>
            <a:cxnLst/>
            <a:rect l="l" t="t" r="r" b="b"/>
            <a:pathLst>
              <a:path w="9144000" h="3366810" extrusionOk="0">
                <a:moveTo>
                  <a:pt x="0" y="0"/>
                </a:moveTo>
                <a:lnTo>
                  <a:pt x="9144000" y="0"/>
                </a:lnTo>
                <a:lnTo>
                  <a:pt x="9144000" y="3366810"/>
                </a:lnTo>
                <a:lnTo>
                  <a:pt x="6553876" y="3366810"/>
                </a:lnTo>
                <a:lnTo>
                  <a:pt x="6615887" y="3238084"/>
                </a:lnTo>
                <a:cubicBezTo>
                  <a:pt x="6728134" y="2972702"/>
                  <a:pt x="6790204" y="2680929"/>
                  <a:pt x="6790204" y="2374659"/>
                </a:cubicBezTo>
                <a:cubicBezTo>
                  <a:pt x="6790204" y="1149579"/>
                  <a:pt x="5797081" y="156456"/>
                  <a:pt x="4572001" y="156456"/>
                </a:cubicBezTo>
                <a:cubicBezTo>
                  <a:pt x="3346921" y="156456"/>
                  <a:pt x="2353798" y="1149579"/>
                  <a:pt x="2353798" y="2374659"/>
                </a:cubicBezTo>
                <a:cubicBezTo>
                  <a:pt x="2353798" y="2680929"/>
                  <a:pt x="2415868" y="2972702"/>
                  <a:pt x="2528116" y="3238084"/>
                </a:cubicBezTo>
                <a:lnTo>
                  <a:pt x="2590126" y="3366810"/>
                </a:lnTo>
                <a:lnTo>
                  <a:pt x="0" y="3366810"/>
                </a:lnTo>
                <a:close/>
              </a:path>
            </a:pathLst>
          </a:cu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3268" name="Google Shape;3268;p117">
            <a:hlinkClick r:id="rId5"/>
          </p:cNvPr>
          <p:cNvSpPr/>
          <p:nvPr/>
        </p:nvSpPr>
        <p:spPr>
          <a:xfrm>
            <a:off x="-100000" y="6500000"/>
            <a:ext cx="0" cy="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 xmlns:a16="http://schemas.microsoft.com/office/drawing/2014/main" id="{41D010AB-4B57-4390-9F99-70814A0946F1}"/>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7"/>
              </a:rPr>
              <a:t>CC BY 4.0</a:t>
            </a:r>
          </a:p>
        </p:txBody>
      </p:sp>
    </p:spTree>
    <p:custDataLst>
      <p:tags r:id="rId1"/>
    </p:custData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Shape 3344"/>
        <p:cNvGrpSpPr/>
        <p:nvPr/>
      </p:nvGrpSpPr>
      <p:grpSpPr>
        <a:xfrm>
          <a:off x="0" y="0"/>
          <a:ext cx="0" cy="0"/>
          <a:chOff x="0" y="0"/>
          <a:chExt cx="0" cy="0"/>
        </a:xfrm>
      </p:grpSpPr>
      <p:sp>
        <p:nvSpPr>
          <p:cNvPr id="3345" name="Google Shape;3345;p125"/>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s-AR" sz="2400" b="1" i="0" u="none" strike="noStrike" cap="none" dirty="0">
                <a:solidFill>
                  <a:schemeClr val="dk2"/>
                </a:solidFill>
                <a:latin typeface="Google Sans"/>
                <a:ea typeface="Google Sans"/>
                <a:cs typeface="Google Sans"/>
                <a:sym typeface="Google Sans"/>
              </a:rPr>
              <a:t>¿Es </a:t>
            </a:r>
            <a:r>
              <a:rPr lang="es-AR" sz="2400" b="1" i="0" u="none" strike="noStrike" cap="none" dirty="0" smtClean="0">
                <a:solidFill>
                  <a:schemeClr val="dk2"/>
                </a:solidFill>
                <a:latin typeface="Google Sans"/>
                <a:ea typeface="Google Sans"/>
                <a:cs typeface="Google Sans"/>
                <a:sym typeface="Google Sans"/>
              </a:rPr>
              <a:t>verdadero o </a:t>
            </a:r>
            <a:r>
              <a:rPr lang="es-AR" sz="2400" b="1" i="0" u="none" strike="noStrike" cap="none" dirty="0">
                <a:solidFill>
                  <a:schemeClr val="dk2"/>
                </a:solidFill>
                <a:latin typeface="Google Sans"/>
                <a:ea typeface="Google Sans"/>
                <a:cs typeface="Google Sans"/>
                <a:sym typeface="Google Sans"/>
              </a:rPr>
              <a:t>falso?</a:t>
            </a:r>
          </a:p>
          <a:p>
            <a:pPr marL="0" marR="0" lvl="0" indent="0" algn="ctr" rtl="0">
              <a:lnSpc>
                <a:spcPct val="100000"/>
              </a:lnSpc>
              <a:spcBef>
                <a:spcPts val="0"/>
              </a:spcBef>
              <a:spcAft>
                <a:spcPts val="0"/>
              </a:spcAft>
              <a:buClr>
                <a:schemeClr val="dk2"/>
              </a:buClr>
              <a:buSzPts val="3000"/>
              <a:buFont typeface="Arial"/>
              <a:buNone/>
            </a:pPr>
            <a:r>
              <a:rPr lang="es-AR" sz="2000" dirty="0">
                <a:solidFill>
                  <a:schemeClr val="dk2"/>
                </a:solidFill>
                <a:latin typeface="Google Sans"/>
                <a:ea typeface="Google Sans"/>
                <a:cs typeface="Google Sans"/>
                <a:sym typeface="Google Sans"/>
              </a:rPr>
              <a:t>En qué evidencia se basa tu decisión.</a:t>
            </a:r>
          </a:p>
        </p:txBody>
      </p:sp>
      <p:grpSp>
        <p:nvGrpSpPr>
          <p:cNvPr id="3346" name="Google Shape;3346;p125"/>
          <p:cNvGrpSpPr/>
          <p:nvPr/>
        </p:nvGrpSpPr>
        <p:grpSpPr>
          <a:xfrm>
            <a:off x="1569099" y="1128242"/>
            <a:ext cx="6005790" cy="3258439"/>
            <a:chOff x="1235449" y="1277508"/>
            <a:chExt cx="6673100" cy="3620488"/>
          </a:xfrm>
        </p:grpSpPr>
        <p:pic>
          <p:nvPicPr>
            <p:cNvPr id="3347" name="Google Shape;3347;p125"/>
            <p:cNvPicPr preferRelativeResize="0"/>
            <p:nvPr/>
          </p:nvPicPr>
          <p:blipFill rotWithShape="1">
            <a:blip r:embed="rId4">
              <a:alphaModFix/>
            </a:blip>
            <a:srcRect/>
            <a:stretch/>
          </p:blipFill>
          <p:spPr>
            <a:xfrm>
              <a:off x="1235449" y="1277508"/>
              <a:ext cx="6673100" cy="3620488"/>
            </a:xfrm>
            <a:prstGeom prst="rect">
              <a:avLst/>
            </a:prstGeom>
            <a:noFill/>
            <a:ln>
              <a:noFill/>
            </a:ln>
          </p:spPr>
        </p:pic>
        <p:sp>
          <p:nvSpPr>
            <p:cNvPr id="3348" name="Google Shape;3348;p125"/>
            <p:cNvSpPr/>
            <p:nvPr/>
          </p:nvSpPr>
          <p:spPr>
            <a:xfrm>
              <a:off x="2038158" y="1442554"/>
              <a:ext cx="5010900" cy="3078900"/>
            </a:xfrm>
            <a:prstGeom prst="rect">
              <a:avLst/>
            </a:prstGeom>
            <a:solidFill>
              <a:schemeClr val="lt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pic>
        <p:nvPicPr>
          <p:cNvPr id="3349" name="Google Shape;3349;p125"/>
          <p:cNvPicPr preferRelativeResize="0"/>
          <p:nvPr/>
        </p:nvPicPr>
        <p:blipFill rotWithShape="1">
          <a:blip r:embed="rId5">
            <a:alphaModFix/>
          </a:blip>
          <a:srcRect t="1320" b="2265"/>
          <a:stretch/>
        </p:blipFill>
        <p:spPr>
          <a:xfrm>
            <a:off x="2832287" y="1279709"/>
            <a:ext cx="3479427" cy="2753070"/>
          </a:xfrm>
          <a:prstGeom prst="rect">
            <a:avLst/>
          </a:prstGeom>
          <a:noFill/>
          <a:ln>
            <a:noFill/>
          </a:ln>
        </p:spPr>
      </p:pic>
      <p:sp>
        <p:nvSpPr>
          <p:cNvPr id="3350" name="Google Shape;3350;p125"/>
          <p:cNvSpPr/>
          <p:nvPr/>
        </p:nvSpPr>
        <p:spPr>
          <a:xfrm>
            <a:off x="167524" y="1790700"/>
            <a:ext cx="1946586" cy="1566753"/>
          </a:xfrm>
          <a:prstGeom prst="ellipse">
            <a:avLst/>
          </a:prstGeom>
          <a:solidFill>
            <a:schemeClr val="lt1"/>
          </a:solidFill>
          <a:ln w="25400" cap="flat" cmpd="sng">
            <a:solidFill>
              <a:schemeClr val="accent2"/>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351" name="Google Shape;3351;p125"/>
          <p:cNvSpPr txBox="1"/>
          <p:nvPr/>
        </p:nvSpPr>
        <p:spPr>
          <a:xfrm>
            <a:off x="262261" y="2243502"/>
            <a:ext cx="1851849"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2"/>
              </a:buClr>
              <a:buSzPts val="2800"/>
              <a:buFont typeface="Arial"/>
              <a:buNone/>
            </a:pPr>
            <a:r>
              <a:rPr lang="es-AR" sz="2000" b="1" i="0" u="none" strike="noStrike" cap="none" dirty="0" smtClean="0">
                <a:solidFill>
                  <a:schemeClr val="accent2"/>
                </a:solidFill>
                <a:latin typeface="Google Sans"/>
                <a:ea typeface="Google Sans"/>
                <a:cs typeface="Google Sans"/>
                <a:sym typeface="Google Sans"/>
              </a:rPr>
              <a:t>¡</a:t>
            </a:r>
            <a:r>
              <a:rPr lang="es-AR" sz="2000" b="1" dirty="0" smtClean="0">
                <a:solidFill>
                  <a:schemeClr val="accent2"/>
                </a:solidFill>
                <a:latin typeface="Google Sans"/>
                <a:ea typeface="Google Sans"/>
                <a:cs typeface="Google Sans"/>
                <a:sym typeface="Google Sans"/>
              </a:rPr>
              <a:t>VERDADERO</a:t>
            </a:r>
            <a:r>
              <a:rPr lang="es-AR" sz="2000" b="1" i="0" u="none" strike="noStrike" cap="none" dirty="0" smtClean="0">
                <a:solidFill>
                  <a:schemeClr val="accent2"/>
                </a:solidFill>
                <a:latin typeface="Google Sans"/>
                <a:ea typeface="Google Sans"/>
                <a:cs typeface="Google Sans"/>
                <a:sym typeface="Google Sans"/>
              </a:rPr>
              <a:t>!</a:t>
            </a:r>
            <a:endParaRPr lang="es-AR" sz="2000" b="1" i="0" u="none" strike="noStrike" cap="none" dirty="0">
              <a:solidFill>
                <a:schemeClr val="accent2"/>
              </a:solidFill>
              <a:latin typeface="Google Sans"/>
              <a:ea typeface="Google Sans"/>
              <a:cs typeface="Google Sans"/>
              <a:sym typeface="Google Sans"/>
            </a:endParaRPr>
          </a:p>
        </p:txBody>
      </p:sp>
      <p:sp>
        <p:nvSpPr>
          <p:cNvPr id="3352" name="Google Shape;3352;p125"/>
          <p:cNvSpPr/>
          <p:nvPr/>
        </p:nvSpPr>
        <p:spPr>
          <a:xfrm>
            <a:off x="7217206" y="1790699"/>
            <a:ext cx="1815111" cy="1636555"/>
          </a:xfrm>
          <a:prstGeom prst="ellipse">
            <a:avLst/>
          </a:prstGeom>
          <a:solidFill>
            <a:schemeClr val="lt1"/>
          </a:solidFill>
          <a:ln w="25400"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353" name="Google Shape;3353;p125"/>
          <p:cNvSpPr txBox="1"/>
          <p:nvPr/>
        </p:nvSpPr>
        <p:spPr>
          <a:xfrm>
            <a:off x="7574889" y="2253355"/>
            <a:ext cx="10644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4"/>
              </a:buClr>
              <a:buSzPts val="2800"/>
              <a:buFont typeface="Arial"/>
              <a:buNone/>
            </a:pPr>
            <a:r>
              <a:rPr lang="es-AR" sz="2800" b="1" i="0" u="none" strike="noStrike" cap="none" dirty="0">
                <a:solidFill>
                  <a:schemeClr val="accent4"/>
                </a:solidFill>
                <a:latin typeface="Google Sans"/>
                <a:ea typeface="Google Sans"/>
                <a:cs typeface="Google Sans"/>
                <a:sym typeface="Google Sans"/>
              </a:rPr>
              <a:t>¡</a:t>
            </a:r>
            <a:r>
              <a:rPr lang="es-AR" sz="2000" b="1" i="0" u="none" strike="noStrike" cap="none" dirty="0">
                <a:solidFill>
                  <a:schemeClr val="accent4"/>
                </a:solidFill>
                <a:latin typeface="Google Sans"/>
                <a:ea typeface="Google Sans"/>
                <a:cs typeface="Google Sans"/>
                <a:sym typeface="Google Sans"/>
              </a:rPr>
              <a:t>FALSO!</a:t>
            </a:r>
          </a:p>
        </p:txBody>
      </p:sp>
      <p:sp>
        <p:nvSpPr>
          <p:cNvPr id="3354" name="Google Shape;3354;p125">
            <a:hlinkClick r:id="rId6"/>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 xmlns:a16="http://schemas.microsoft.com/office/drawing/2014/main" id="{92A3FB0E-E043-4EDC-98B7-F966B33B20BB}"/>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8"/>
              </a:rPr>
              <a:t>CC BY 4.0</a:t>
            </a:r>
          </a:p>
        </p:txBody>
      </p:sp>
      <p:sp>
        <p:nvSpPr>
          <p:cNvPr id="13" name="Text Box 2"/>
          <p:cNvSpPr txBox="1">
            <a:spLocks noChangeArrowheads="1"/>
          </p:cNvSpPr>
          <p:nvPr/>
        </p:nvSpPr>
        <p:spPr bwMode="auto">
          <a:xfrm>
            <a:off x="2208847" y="1243013"/>
            <a:ext cx="4680564" cy="265747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marL="0" marR="0">
              <a:lnSpc>
                <a:spcPct val="107000"/>
              </a:lnSpc>
              <a:spcBef>
                <a:spcPts val="0"/>
              </a:spcBef>
              <a:spcAft>
                <a:spcPts val="80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Tema:	 </a:t>
            </a:r>
            <a:r>
              <a:rPr lang="es-ES" sz="1100" dirty="0" smtClean="0">
                <a:effectLst/>
                <a:latin typeface="Calibri" panose="020F0502020204030204" pitchFamily="34" charset="0"/>
                <a:ea typeface="Calibri" panose="020F0502020204030204" pitchFamily="34" charset="0"/>
                <a:cs typeface="Times New Roman" panose="02020603050405020304" pitchFamily="18" charset="0"/>
              </a:rPr>
              <a:t>Información </a:t>
            </a:r>
            <a:r>
              <a:rPr lang="es-ES" sz="1100" dirty="0">
                <a:effectLst/>
                <a:latin typeface="Calibri" panose="020F0502020204030204" pitchFamily="34" charset="0"/>
                <a:ea typeface="Calibri" panose="020F0502020204030204" pitchFamily="34" charset="0"/>
                <a:cs typeface="Times New Roman" panose="02020603050405020304" pitchFamily="18" charset="0"/>
              </a:rPr>
              <a:t>importante sobre su membrecía</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De:	</a:t>
            </a:r>
            <a:r>
              <a:rPr lang="es-ES" sz="1100" dirty="0" smtClean="0">
                <a:effectLst/>
                <a:latin typeface="Calibri" panose="020F0502020204030204" pitchFamily="34" charset="0"/>
                <a:ea typeface="Calibri" panose="020F0502020204030204" pitchFamily="34" charset="0"/>
                <a:cs typeface="Times New Roman" panose="02020603050405020304" pitchFamily="18" charset="0"/>
              </a:rPr>
              <a:t>Cines </a:t>
            </a:r>
            <a:r>
              <a:rPr lang="es-ES" sz="1100" dirty="0">
                <a:effectLst/>
                <a:latin typeface="Calibri" panose="020F0502020204030204" pitchFamily="34" charset="0"/>
                <a:ea typeface="Calibri" panose="020F0502020204030204" pitchFamily="34" charset="0"/>
                <a:cs typeface="Times New Roman" panose="02020603050405020304" pitchFamily="18" charset="0"/>
              </a:rPr>
              <a:t>Estrella </a:t>
            </a:r>
            <a:r>
              <a:rPr lang="es-ES" sz="11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9"/>
              </a:rPr>
              <a:t>{</a:t>
            </a:r>
            <a:r>
              <a:rPr lang="es-ES" sz="1100" u="sng" dirty="0" smtClean="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9"/>
              </a:rPr>
              <a:t>membresía@cinesEstrella-ejemplo.com</a:t>
            </a:r>
            <a:r>
              <a:rPr lang="es-ES" sz="11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9"/>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Mensaje:	Estimado Juan,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914400" marR="0">
              <a:lnSpc>
                <a:spcPct val="107000"/>
              </a:lnSpc>
              <a:spcBef>
                <a:spcPts val="0"/>
              </a:spcBef>
              <a:spcAft>
                <a:spcPts val="80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Deseamos agradecerle por su membresía en los Cines Estrella.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914400" marR="0">
              <a:lnSpc>
                <a:spcPct val="107000"/>
              </a:lnSpc>
              <a:spcBef>
                <a:spcPts val="0"/>
              </a:spcBef>
              <a:spcAft>
                <a:spcPts val="80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Le escribimos para recordarle que su membresía inicial de 12 meses está por expirar. Esperamos que se haya divertido mucho en los Cines Estrella. ¡Y como usted ha sido un miembro especial, pronto vamos a mejorar su membresía sin costo adicional!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914400" marR="0">
              <a:lnSpc>
                <a:spcPct val="107000"/>
              </a:lnSpc>
              <a:spcBef>
                <a:spcPts val="0"/>
              </a:spcBef>
              <a:spcAft>
                <a:spcPts val="80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Por favor actualice su información personal ahora para tener todos los beneficios de una membresía mejorada.</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914400" marR="0">
              <a:lnSpc>
                <a:spcPct val="107000"/>
              </a:lnSpc>
              <a:spcBef>
                <a:spcPts val="0"/>
              </a:spcBef>
              <a:spcAft>
                <a:spcPts val="80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El equipo de los Cines Estrella.</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1472947944"/>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Shape 3358"/>
        <p:cNvGrpSpPr/>
        <p:nvPr/>
      </p:nvGrpSpPr>
      <p:grpSpPr>
        <a:xfrm>
          <a:off x="0" y="0"/>
          <a:ext cx="0" cy="0"/>
          <a:chOff x="0" y="0"/>
          <a:chExt cx="0" cy="0"/>
        </a:xfrm>
      </p:grpSpPr>
      <p:sp>
        <p:nvSpPr>
          <p:cNvPr id="3359" name="Google Shape;3359;p126"/>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s-AR" sz="2400" b="1" i="0" u="none" strike="noStrike" cap="none" dirty="0">
                <a:solidFill>
                  <a:schemeClr val="dk2"/>
                </a:solidFill>
                <a:latin typeface="Google Sans"/>
                <a:ea typeface="Google Sans"/>
                <a:cs typeface="Google Sans"/>
                <a:sym typeface="Google Sans"/>
              </a:rPr>
              <a:t>¿Es </a:t>
            </a:r>
            <a:r>
              <a:rPr lang="es-AR" sz="2400" b="1" i="0" u="none" strike="noStrike" cap="none" dirty="0" smtClean="0">
                <a:solidFill>
                  <a:schemeClr val="dk2"/>
                </a:solidFill>
                <a:latin typeface="Google Sans"/>
                <a:ea typeface="Google Sans"/>
                <a:cs typeface="Google Sans"/>
                <a:sym typeface="Google Sans"/>
              </a:rPr>
              <a:t>verdadero o </a:t>
            </a:r>
            <a:r>
              <a:rPr lang="es-AR" sz="2400" b="1" i="0" u="none" strike="noStrike" cap="none" dirty="0">
                <a:solidFill>
                  <a:schemeClr val="dk2"/>
                </a:solidFill>
                <a:latin typeface="Google Sans"/>
                <a:ea typeface="Google Sans"/>
                <a:cs typeface="Google Sans"/>
                <a:sym typeface="Google Sans"/>
              </a:rPr>
              <a:t>falso?</a:t>
            </a:r>
          </a:p>
          <a:p>
            <a:pPr marL="0" marR="0" lvl="0" indent="0" algn="ctr" rtl="0">
              <a:lnSpc>
                <a:spcPct val="100000"/>
              </a:lnSpc>
              <a:spcBef>
                <a:spcPts val="0"/>
              </a:spcBef>
              <a:spcAft>
                <a:spcPts val="0"/>
              </a:spcAft>
              <a:buClr>
                <a:schemeClr val="dk2"/>
              </a:buClr>
              <a:buSzPts val="3000"/>
              <a:buFont typeface="Arial"/>
              <a:buNone/>
            </a:pPr>
            <a:r>
              <a:rPr lang="es-AR" sz="2000" dirty="0">
                <a:solidFill>
                  <a:schemeClr val="dk2"/>
                </a:solidFill>
                <a:latin typeface="Google Sans"/>
                <a:ea typeface="Google Sans"/>
                <a:cs typeface="Google Sans"/>
                <a:sym typeface="Google Sans"/>
              </a:rPr>
              <a:t>En qué evidencia se basa tu decisión.</a:t>
            </a:r>
          </a:p>
        </p:txBody>
      </p:sp>
      <p:grpSp>
        <p:nvGrpSpPr>
          <p:cNvPr id="3360" name="Google Shape;3360;p126"/>
          <p:cNvGrpSpPr/>
          <p:nvPr/>
        </p:nvGrpSpPr>
        <p:grpSpPr>
          <a:xfrm>
            <a:off x="1569099" y="1128242"/>
            <a:ext cx="6005790" cy="3258439"/>
            <a:chOff x="1235449" y="1277508"/>
            <a:chExt cx="6673100" cy="3620488"/>
          </a:xfrm>
        </p:grpSpPr>
        <p:pic>
          <p:nvPicPr>
            <p:cNvPr id="3361" name="Google Shape;3361;p126"/>
            <p:cNvPicPr preferRelativeResize="0"/>
            <p:nvPr/>
          </p:nvPicPr>
          <p:blipFill rotWithShape="1">
            <a:blip r:embed="rId4">
              <a:alphaModFix/>
            </a:blip>
            <a:srcRect/>
            <a:stretch/>
          </p:blipFill>
          <p:spPr>
            <a:xfrm>
              <a:off x="1235449" y="1277508"/>
              <a:ext cx="6673100" cy="3620488"/>
            </a:xfrm>
            <a:prstGeom prst="rect">
              <a:avLst/>
            </a:prstGeom>
            <a:noFill/>
            <a:ln>
              <a:noFill/>
            </a:ln>
          </p:spPr>
        </p:pic>
        <p:sp>
          <p:nvSpPr>
            <p:cNvPr id="3362" name="Google Shape;3362;p126"/>
            <p:cNvSpPr/>
            <p:nvPr/>
          </p:nvSpPr>
          <p:spPr>
            <a:xfrm>
              <a:off x="2038158" y="1442554"/>
              <a:ext cx="5010900" cy="3078900"/>
            </a:xfrm>
            <a:prstGeom prst="rect">
              <a:avLst/>
            </a:prstGeom>
            <a:solidFill>
              <a:schemeClr val="lt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pic>
        <p:nvPicPr>
          <p:cNvPr id="3363" name="Google Shape;3363;p126"/>
          <p:cNvPicPr preferRelativeResize="0"/>
          <p:nvPr/>
        </p:nvPicPr>
        <p:blipFill rotWithShape="1">
          <a:blip r:embed="rId5">
            <a:alphaModFix/>
          </a:blip>
          <a:srcRect t="1320" b="2265"/>
          <a:stretch/>
        </p:blipFill>
        <p:spPr>
          <a:xfrm>
            <a:off x="2832287" y="1279709"/>
            <a:ext cx="3479427" cy="2753070"/>
          </a:xfrm>
          <a:prstGeom prst="rect">
            <a:avLst/>
          </a:prstGeom>
          <a:noFill/>
          <a:ln>
            <a:noFill/>
          </a:ln>
        </p:spPr>
      </p:pic>
      <p:sp>
        <p:nvSpPr>
          <p:cNvPr id="3364" name="Google Shape;3364;p126"/>
          <p:cNvSpPr/>
          <p:nvPr/>
        </p:nvSpPr>
        <p:spPr>
          <a:xfrm>
            <a:off x="293165" y="1790699"/>
            <a:ext cx="1835781" cy="1685417"/>
          </a:xfrm>
          <a:prstGeom prst="ellipse">
            <a:avLst/>
          </a:prstGeom>
          <a:solidFill>
            <a:srgbClr val="72D37B"/>
          </a:solidFill>
          <a:ln w="25400" cap="flat" cmpd="sng">
            <a:solidFill>
              <a:schemeClr val="accent2"/>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365" name="Google Shape;3365;p126"/>
          <p:cNvSpPr txBox="1"/>
          <p:nvPr/>
        </p:nvSpPr>
        <p:spPr>
          <a:xfrm>
            <a:off x="118663" y="2243502"/>
            <a:ext cx="2223991" cy="639301"/>
          </a:xfrm>
          <a:prstGeom prst="rect">
            <a:avLst/>
          </a:prstGeom>
          <a:noFill/>
          <a:ln>
            <a:noFill/>
          </a:ln>
        </p:spPr>
        <p:txBody>
          <a:bodyPr spcFirstLastPara="1" wrap="square" lIns="19050" tIns="19050" rIns="19050" bIns="19050" anchor="ctr" anchorCtr="0">
            <a:noAutofit/>
          </a:bodyPr>
          <a:lstStyle/>
          <a:p>
            <a:pPr lvl="0" algn="ctr">
              <a:buClr>
                <a:schemeClr val="accent2"/>
              </a:buClr>
              <a:buSzPts val="2800"/>
            </a:pPr>
            <a:r>
              <a:rPr lang="es-AR" sz="2000" b="1" dirty="0">
                <a:solidFill>
                  <a:schemeClr val="accent2"/>
                </a:solidFill>
                <a:latin typeface="Google Sans"/>
                <a:ea typeface="Google Sans"/>
                <a:cs typeface="Google Sans"/>
                <a:sym typeface="Google Sans"/>
              </a:rPr>
              <a:t>¡VERDADERO!</a:t>
            </a:r>
          </a:p>
        </p:txBody>
      </p:sp>
      <p:sp>
        <p:nvSpPr>
          <p:cNvPr id="3366" name="Google Shape;3366;p126"/>
          <p:cNvSpPr/>
          <p:nvPr/>
        </p:nvSpPr>
        <p:spPr>
          <a:xfrm>
            <a:off x="7217207" y="1790700"/>
            <a:ext cx="1633616" cy="1496952"/>
          </a:xfrm>
          <a:prstGeom prst="ellipse">
            <a:avLst/>
          </a:prstGeom>
          <a:solidFill>
            <a:schemeClr val="lt1"/>
          </a:solidFill>
          <a:ln w="25400"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367" name="Google Shape;3367;p126"/>
          <p:cNvSpPr txBox="1"/>
          <p:nvPr/>
        </p:nvSpPr>
        <p:spPr>
          <a:xfrm>
            <a:off x="7379044" y="2243502"/>
            <a:ext cx="13749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4"/>
              </a:buClr>
              <a:buSzPts val="2800"/>
              <a:buFont typeface="Arial"/>
              <a:buNone/>
            </a:pPr>
            <a:r>
              <a:rPr lang="es-AR" sz="2000" b="1" i="0" u="none" strike="noStrike" cap="none" dirty="0">
                <a:solidFill>
                  <a:schemeClr val="accent4"/>
                </a:solidFill>
                <a:latin typeface="Google Sans"/>
                <a:ea typeface="Google Sans"/>
                <a:cs typeface="Google Sans"/>
                <a:sym typeface="Google Sans"/>
              </a:rPr>
              <a:t>¡FALSO!</a:t>
            </a:r>
          </a:p>
        </p:txBody>
      </p:sp>
      <p:sp>
        <p:nvSpPr>
          <p:cNvPr id="3368" name="Google Shape;3368;p126">
            <a:hlinkClick r:id="rId6"/>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 xmlns:a16="http://schemas.microsoft.com/office/drawing/2014/main" id="{49EB92EC-8F45-4A3F-AE3E-D032D920159A}"/>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8"/>
              </a:rPr>
              <a:t>CC BY 4.0</a:t>
            </a:r>
          </a:p>
        </p:txBody>
      </p:sp>
      <p:sp>
        <p:nvSpPr>
          <p:cNvPr id="13" name="Text Box 2"/>
          <p:cNvSpPr txBox="1">
            <a:spLocks noChangeArrowheads="1"/>
          </p:cNvSpPr>
          <p:nvPr/>
        </p:nvSpPr>
        <p:spPr bwMode="auto">
          <a:xfrm>
            <a:off x="2208847" y="1243013"/>
            <a:ext cx="4680564" cy="265747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marL="0" marR="0">
              <a:lnSpc>
                <a:spcPct val="107000"/>
              </a:lnSpc>
              <a:spcBef>
                <a:spcPts val="0"/>
              </a:spcBef>
              <a:spcAft>
                <a:spcPts val="80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Tema:	 </a:t>
            </a:r>
            <a:r>
              <a:rPr lang="es-ES" sz="1100" dirty="0" smtClean="0">
                <a:effectLst/>
                <a:latin typeface="Calibri" panose="020F0502020204030204" pitchFamily="34" charset="0"/>
                <a:ea typeface="Calibri" panose="020F0502020204030204" pitchFamily="34" charset="0"/>
                <a:cs typeface="Times New Roman" panose="02020603050405020304" pitchFamily="18" charset="0"/>
              </a:rPr>
              <a:t>Información </a:t>
            </a:r>
            <a:r>
              <a:rPr lang="es-ES" sz="1100" dirty="0">
                <a:effectLst/>
                <a:latin typeface="Calibri" panose="020F0502020204030204" pitchFamily="34" charset="0"/>
                <a:ea typeface="Calibri" panose="020F0502020204030204" pitchFamily="34" charset="0"/>
                <a:cs typeface="Times New Roman" panose="02020603050405020304" pitchFamily="18" charset="0"/>
              </a:rPr>
              <a:t>importante sobre su membrecía</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De:	</a:t>
            </a:r>
            <a:r>
              <a:rPr lang="es-ES" sz="1100" dirty="0" smtClean="0">
                <a:effectLst/>
                <a:latin typeface="Calibri" panose="020F0502020204030204" pitchFamily="34" charset="0"/>
                <a:ea typeface="Calibri" panose="020F0502020204030204" pitchFamily="34" charset="0"/>
                <a:cs typeface="Times New Roman" panose="02020603050405020304" pitchFamily="18" charset="0"/>
              </a:rPr>
              <a:t>Cines </a:t>
            </a:r>
            <a:r>
              <a:rPr lang="es-ES" sz="1100" dirty="0">
                <a:effectLst/>
                <a:latin typeface="Calibri" panose="020F0502020204030204" pitchFamily="34" charset="0"/>
                <a:ea typeface="Calibri" panose="020F0502020204030204" pitchFamily="34" charset="0"/>
                <a:cs typeface="Times New Roman" panose="02020603050405020304" pitchFamily="18" charset="0"/>
              </a:rPr>
              <a:t>Estrella </a:t>
            </a:r>
            <a:r>
              <a:rPr lang="es-ES" sz="11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9"/>
              </a:rPr>
              <a:t>{</a:t>
            </a:r>
            <a:r>
              <a:rPr lang="es-ES" sz="1100" u="sng" dirty="0" smtClean="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9"/>
              </a:rPr>
              <a:t>membresía@cinesEstrella-ejemplo.com</a:t>
            </a:r>
            <a:r>
              <a:rPr lang="es-ES" sz="11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9"/>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Mensaje:	Estimado Juan,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914400" marR="0">
              <a:lnSpc>
                <a:spcPct val="107000"/>
              </a:lnSpc>
              <a:spcBef>
                <a:spcPts val="0"/>
              </a:spcBef>
              <a:spcAft>
                <a:spcPts val="80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Deseamos agradecerle por su membresía en los Cines Estrella.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914400" marR="0">
              <a:lnSpc>
                <a:spcPct val="107000"/>
              </a:lnSpc>
              <a:spcBef>
                <a:spcPts val="0"/>
              </a:spcBef>
              <a:spcAft>
                <a:spcPts val="80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Le escribimos para recordarle que su membresía inicial de 12 meses está por expirar. Esperamos que se haya divertido mucho en los Cines Estrella. ¡Y como usted ha sido un miembro especial, pronto vamos a mejorar su membresía sin costo adicional!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914400" marR="0">
              <a:lnSpc>
                <a:spcPct val="107000"/>
              </a:lnSpc>
              <a:spcBef>
                <a:spcPts val="0"/>
              </a:spcBef>
              <a:spcAft>
                <a:spcPts val="80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Por favor actualice su información personal ahora para tener todos los beneficios de una membresía mejorada.</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914400" marR="0">
              <a:lnSpc>
                <a:spcPct val="107000"/>
              </a:lnSpc>
              <a:spcBef>
                <a:spcPts val="0"/>
              </a:spcBef>
              <a:spcAft>
                <a:spcPts val="80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El equipo de los Cines Estrella.</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3432944770"/>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Shape 3372"/>
        <p:cNvGrpSpPr/>
        <p:nvPr/>
      </p:nvGrpSpPr>
      <p:grpSpPr>
        <a:xfrm>
          <a:off x="0" y="0"/>
          <a:ext cx="0" cy="0"/>
          <a:chOff x="0" y="0"/>
          <a:chExt cx="0" cy="0"/>
        </a:xfrm>
      </p:grpSpPr>
      <p:sp>
        <p:nvSpPr>
          <p:cNvPr id="3373" name="Google Shape;3373;p127"/>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s-AR" sz="2400" b="1" i="0" u="none" strike="noStrike" cap="none" dirty="0">
                <a:solidFill>
                  <a:schemeClr val="dk2"/>
                </a:solidFill>
                <a:latin typeface="Google Sans"/>
                <a:ea typeface="Google Sans"/>
                <a:cs typeface="Google Sans"/>
                <a:sym typeface="Google Sans"/>
              </a:rPr>
              <a:t>¿Es </a:t>
            </a:r>
            <a:r>
              <a:rPr lang="es-AR" sz="2400" b="1" dirty="0" smtClean="0">
                <a:solidFill>
                  <a:schemeClr val="dk2"/>
                </a:solidFill>
                <a:latin typeface="Google Sans"/>
                <a:ea typeface="Google Sans"/>
                <a:cs typeface="Google Sans"/>
                <a:sym typeface="Google Sans"/>
              </a:rPr>
              <a:t>verdadero </a:t>
            </a:r>
            <a:r>
              <a:rPr lang="es-AR" sz="2400" b="1" i="0" u="none" strike="noStrike" cap="none" dirty="0" smtClean="0">
                <a:solidFill>
                  <a:schemeClr val="dk2"/>
                </a:solidFill>
                <a:latin typeface="Google Sans"/>
                <a:ea typeface="Google Sans"/>
                <a:cs typeface="Google Sans"/>
                <a:sym typeface="Google Sans"/>
              </a:rPr>
              <a:t>o </a:t>
            </a:r>
            <a:r>
              <a:rPr lang="es-AR" sz="2400" b="1" i="0" u="none" strike="noStrike" cap="none" dirty="0">
                <a:solidFill>
                  <a:schemeClr val="dk2"/>
                </a:solidFill>
                <a:latin typeface="Google Sans"/>
                <a:ea typeface="Google Sans"/>
                <a:cs typeface="Google Sans"/>
                <a:sym typeface="Google Sans"/>
              </a:rPr>
              <a:t>falso?</a:t>
            </a:r>
          </a:p>
          <a:p>
            <a:pPr marL="0" lvl="0" indent="0" algn="ctr" rtl="0">
              <a:spcBef>
                <a:spcPts val="0"/>
              </a:spcBef>
              <a:spcAft>
                <a:spcPts val="0"/>
              </a:spcAft>
              <a:buClr>
                <a:schemeClr val="dk2"/>
              </a:buClr>
              <a:buSzPts val="3000"/>
              <a:buFont typeface="Arial"/>
              <a:buNone/>
            </a:pPr>
            <a:r>
              <a:rPr lang="es-AR" sz="2000" dirty="0">
                <a:solidFill>
                  <a:schemeClr val="dk2"/>
                </a:solidFill>
                <a:latin typeface="Google Sans"/>
                <a:ea typeface="Google Sans"/>
                <a:cs typeface="Google Sans"/>
                <a:sym typeface="Google Sans"/>
              </a:rPr>
              <a:t>En qué evidencia se basa tu decisión.</a:t>
            </a:r>
          </a:p>
        </p:txBody>
      </p:sp>
      <p:grpSp>
        <p:nvGrpSpPr>
          <p:cNvPr id="3374" name="Google Shape;3374;p127"/>
          <p:cNvGrpSpPr/>
          <p:nvPr/>
        </p:nvGrpSpPr>
        <p:grpSpPr>
          <a:xfrm>
            <a:off x="1569104" y="1125108"/>
            <a:ext cx="6005790" cy="3258439"/>
            <a:chOff x="1235449" y="1277508"/>
            <a:chExt cx="6673100" cy="3620488"/>
          </a:xfrm>
        </p:grpSpPr>
        <p:pic>
          <p:nvPicPr>
            <p:cNvPr id="3375" name="Google Shape;3375;p127"/>
            <p:cNvPicPr preferRelativeResize="0"/>
            <p:nvPr/>
          </p:nvPicPr>
          <p:blipFill rotWithShape="1">
            <a:blip r:embed="rId4">
              <a:alphaModFix/>
            </a:blip>
            <a:srcRect/>
            <a:stretch/>
          </p:blipFill>
          <p:spPr>
            <a:xfrm>
              <a:off x="1235449" y="1277508"/>
              <a:ext cx="6673100" cy="3620488"/>
            </a:xfrm>
            <a:prstGeom prst="rect">
              <a:avLst/>
            </a:prstGeom>
            <a:noFill/>
            <a:ln>
              <a:noFill/>
            </a:ln>
          </p:spPr>
        </p:pic>
        <p:sp>
          <p:nvSpPr>
            <p:cNvPr id="3376" name="Google Shape;3376;p127"/>
            <p:cNvSpPr/>
            <p:nvPr/>
          </p:nvSpPr>
          <p:spPr>
            <a:xfrm>
              <a:off x="2038158" y="1442554"/>
              <a:ext cx="5010900" cy="3078900"/>
            </a:xfrm>
            <a:prstGeom prst="rect">
              <a:avLst/>
            </a:prstGeom>
            <a:solidFill>
              <a:schemeClr val="lt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3377" name="Google Shape;3377;p127"/>
          <p:cNvSpPr/>
          <p:nvPr/>
        </p:nvSpPr>
        <p:spPr>
          <a:xfrm>
            <a:off x="258265" y="1790700"/>
            <a:ext cx="1786919" cy="1374900"/>
          </a:xfrm>
          <a:prstGeom prst="ellipse">
            <a:avLst/>
          </a:prstGeom>
          <a:solidFill>
            <a:schemeClr val="lt1"/>
          </a:solidFill>
          <a:ln w="25400" cap="flat" cmpd="sng">
            <a:solidFill>
              <a:schemeClr val="accent2"/>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378" name="Google Shape;3378;p127"/>
          <p:cNvSpPr txBox="1"/>
          <p:nvPr/>
        </p:nvSpPr>
        <p:spPr>
          <a:xfrm>
            <a:off x="207111" y="2243501"/>
            <a:ext cx="1838074" cy="583461"/>
          </a:xfrm>
          <a:prstGeom prst="rect">
            <a:avLst/>
          </a:prstGeom>
          <a:noFill/>
          <a:ln>
            <a:noFill/>
          </a:ln>
        </p:spPr>
        <p:txBody>
          <a:bodyPr spcFirstLastPara="1" wrap="square" lIns="19050" tIns="19050" rIns="19050" bIns="19050" anchor="ctr" anchorCtr="0">
            <a:noAutofit/>
          </a:bodyPr>
          <a:lstStyle/>
          <a:p>
            <a:pPr lvl="0" algn="ctr">
              <a:buClr>
                <a:schemeClr val="accent2"/>
              </a:buClr>
              <a:buSzPts val="2800"/>
            </a:pPr>
            <a:r>
              <a:rPr lang="es-AR" sz="2000" b="1" dirty="0">
                <a:solidFill>
                  <a:schemeClr val="accent2"/>
                </a:solidFill>
                <a:latin typeface="Google Sans"/>
                <a:ea typeface="Google Sans"/>
                <a:cs typeface="Google Sans"/>
                <a:sym typeface="Google Sans"/>
              </a:rPr>
              <a:t>¡VERDADERO!</a:t>
            </a:r>
          </a:p>
        </p:txBody>
      </p:sp>
      <p:sp>
        <p:nvSpPr>
          <p:cNvPr id="3379" name="Google Shape;3379;p127"/>
          <p:cNvSpPr/>
          <p:nvPr/>
        </p:nvSpPr>
        <p:spPr>
          <a:xfrm>
            <a:off x="7217206" y="1790699"/>
            <a:ext cx="1583351" cy="1545813"/>
          </a:xfrm>
          <a:prstGeom prst="ellipse">
            <a:avLst/>
          </a:prstGeom>
          <a:solidFill>
            <a:schemeClr val="lt1"/>
          </a:solidFill>
          <a:ln w="25400"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380" name="Google Shape;3380;p127"/>
          <p:cNvSpPr txBox="1"/>
          <p:nvPr/>
        </p:nvSpPr>
        <p:spPr>
          <a:xfrm>
            <a:off x="7217207" y="2243502"/>
            <a:ext cx="1426055"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4"/>
              </a:buClr>
              <a:buSzPts val="2800"/>
              <a:buFont typeface="Arial"/>
              <a:buNone/>
            </a:pPr>
            <a:r>
              <a:rPr lang="es-AR" sz="2800" b="1" i="0" u="none" strike="noStrike" cap="none" dirty="0">
                <a:solidFill>
                  <a:schemeClr val="accent4"/>
                </a:solidFill>
                <a:latin typeface="Google Sans"/>
                <a:ea typeface="Google Sans"/>
                <a:cs typeface="Google Sans"/>
                <a:sym typeface="Google Sans"/>
              </a:rPr>
              <a:t>¡</a:t>
            </a:r>
            <a:r>
              <a:rPr lang="es-AR" sz="2000" b="1" i="0" u="none" strike="noStrike" cap="none" dirty="0">
                <a:solidFill>
                  <a:schemeClr val="accent4"/>
                </a:solidFill>
                <a:latin typeface="Google Sans"/>
                <a:ea typeface="Google Sans"/>
                <a:cs typeface="Google Sans"/>
                <a:sym typeface="Google Sans"/>
              </a:rPr>
              <a:t>FALSO!</a:t>
            </a:r>
          </a:p>
        </p:txBody>
      </p:sp>
      <p:pic>
        <p:nvPicPr>
          <p:cNvPr id="3381" name="Google Shape;3381;p127"/>
          <p:cNvPicPr preferRelativeResize="0"/>
          <p:nvPr/>
        </p:nvPicPr>
        <p:blipFill rotWithShape="1">
          <a:blip r:embed="rId5">
            <a:alphaModFix/>
          </a:blip>
          <a:srcRect l="1795" t="1889" r="2189" b="2205"/>
          <a:stretch/>
        </p:blipFill>
        <p:spPr>
          <a:xfrm>
            <a:off x="3202081" y="1274548"/>
            <a:ext cx="2739839" cy="2770633"/>
          </a:xfrm>
          <a:prstGeom prst="rect">
            <a:avLst/>
          </a:prstGeom>
          <a:noFill/>
          <a:ln>
            <a:noFill/>
          </a:ln>
        </p:spPr>
      </p:pic>
      <p:sp>
        <p:nvSpPr>
          <p:cNvPr id="3382" name="Google Shape;3382;p127">
            <a:hlinkClick r:id="rId6"/>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xmlns="" id="{3E390FF9-0632-45FE-8ED0-B2C9549CB6FF}"/>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8"/>
              </a:rPr>
              <a:t>CC BY 4.0</a:t>
            </a:r>
          </a:p>
        </p:txBody>
      </p:sp>
    </p:spTree>
    <p:custDataLst>
      <p:tags r:id="rId1"/>
    </p:custDataLst>
    <p:extLst>
      <p:ext uri="{BB962C8B-B14F-4D97-AF65-F5344CB8AC3E}">
        <p14:creationId xmlns:p14="http://schemas.microsoft.com/office/powerpoint/2010/main" val="3111597116"/>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Shape 3386"/>
        <p:cNvGrpSpPr/>
        <p:nvPr/>
      </p:nvGrpSpPr>
      <p:grpSpPr>
        <a:xfrm>
          <a:off x="0" y="0"/>
          <a:ext cx="0" cy="0"/>
          <a:chOff x="0" y="0"/>
          <a:chExt cx="0" cy="0"/>
        </a:xfrm>
      </p:grpSpPr>
      <p:sp>
        <p:nvSpPr>
          <p:cNvPr id="3387" name="Google Shape;3387;p128"/>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s-AR" sz="2400" b="1" i="0" u="none" strike="noStrike" cap="none" dirty="0">
                <a:solidFill>
                  <a:schemeClr val="dk2"/>
                </a:solidFill>
                <a:latin typeface="Google Sans"/>
                <a:ea typeface="Google Sans"/>
                <a:cs typeface="Google Sans"/>
                <a:sym typeface="Google Sans"/>
              </a:rPr>
              <a:t>¿Es </a:t>
            </a:r>
            <a:r>
              <a:rPr lang="es-AR" sz="2400" b="1" i="0" u="none" strike="noStrike" cap="none" dirty="0" smtClean="0">
                <a:solidFill>
                  <a:schemeClr val="dk2"/>
                </a:solidFill>
                <a:latin typeface="Google Sans"/>
                <a:ea typeface="Google Sans"/>
                <a:cs typeface="Google Sans"/>
                <a:sym typeface="Google Sans"/>
              </a:rPr>
              <a:t>verdadero o </a:t>
            </a:r>
            <a:r>
              <a:rPr lang="es-AR" sz="2400" b="1" i="0" u="none" strike="noStrike" cap="none" dirty="0">
                <a:solidFill>
                  <a:schemeClr val="dk2"/>
                </a:solidFill>
                <a:latin typeface="Google Sans"/>
                <a:ea typeface="Google Sans"/>
                <a:cs typeface="Google Sans"/>
                <a:sym typeface="Google Sans"/>
              </a:rPr>
              <a:t>falso?</a:t>
            </a:r>
          </a:p>
          <a:p>
            <a:pPr marL="0" lvl="0" indent="0" algn="ctr" rtl="0">
              <a:spcBef>
                <a:spcPts val="0"/>
              </a:spcBef>
              <a:spcAft>
                <a:spcPts val="0"/>
              </a:spcAft>
              <a:buClr>
                <a:schemeClr val="dk2"/>
              </a:buClr>
              <a:buSzPts val="3000"/>
              <a:buFont typeface="Arial"/>
              <a:buNone/>
            </a:pPr>
            <a:r>
              <a:rPr lang="es-AR" sz="2000" dirty="0">
                <a:solidFill>
                  <a:schemeClr val="dk2"/>
                </a:solidFill>
                <a:latin typeface="Google Sans"/>
                <a:ea typeface="Google Sans"/>
                <a:cs typeface="Google Sans"/>
                <a:sym typeface="Google Sans"/>
              </a:rPr>
              <a:t>En qué evidencia se basa tu decisión.</a:t>
            </a:r>
          </a:p>
        </p:txBody>
      </p:sp>
      <p:grpSp>
        <p:nvGrpSpPr>
          <p:cNvPr id="3388" name="Google Shape;3388;p128"/>
          <p:cNvGrpSpPr/>
          <p:nvPr/>
        </p:nvGrpSpPr>
        <p:grpSpPr>
          <a:xfrm>
            <a:off x="1569104" y="1125108"/>
            <a:ext cx="6005790" cy="3258439"/>
            <a:chOff x="1235449" y="1277508"/>
            <a:chExt cx="6673100" cy="3620488"/>
          </a:xfrm>
        </p:grpSpPr>
        <p:pic>
          <p:nvPicPr>
            <p:cNvPr id="3389" name="Google Shape;3389;p128"/>
            <p:cNvPicPr preferRelativeResize="0"/>
            <p:nvPr/>
          </p:nvPicPr>
          <p:blipFill rotWithShape="1">
            <a:blip r:embed="rId4">
              <a:alphaModFix/>
            </a:blip>
            <a:srcRect/>
            <a:stretch/>
          </p:blipFill>
          <p:spPr>
            <a:xfrm>
              <a:off x="1235449" y="1277508"/>
              <a:ext cx="6673100" cy="3620488"/>
            </a:xfrm>
            <a:prstGeom prst="rect">
              <a:avLst/>
            </a:prstGeom>
            <a:noFill/>
            <a:ln>
              <a:noFill/>
            </a:ln>
          </p:spPr>
        </p:pic>
        <p:sp>
          <p:nvSpPr>
            <p:cNvPr id="3390" name="Google Shape;3390;p128"/>
            <p:cNvSpPr/>
            <p:nvPr/>
          </p:nvSpPr>
          <p:spPr>
            <a:xfrm>
              <a:off x="2038158" y="1442554"/>
              <a:ext cx="5010900" cy="3078900"/>
            </a:xfrm>
            <a:prstGeom prst="rect">
              <a:avLst/>
            </a:prstGeom>
            <a:solidFill>
              <a:schemeClr val="lt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3391" name="Google Shape;3391;p128"/>
          <p:cNvSpPr/>
          <p:nvPr/>
        </p:nvSpPr>
        <p:spPr>
          <a:xfrm>
            <a:off x="155955" y="1790700"/>
            <a:ext cx="1889229" cy="1448092"/>
          </a:xfrm>
          <a:prstGeom prst="ellipse">
            <a:avLst/>
          </a:prstGeom>
          <a:solidFill>
            <a:schemeClr val="lt1"/>
          </a:solidFill>
          <a:ln w="25400" cap="flat" cmpd="sng">
            <a:solidFill>
              <a:schemeClr val="accent2"/>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392" name="Google Shape;3392;p128"/>
          <p:cNvSpPr txBox="1"/>
          <p:nvPr/>
        </p:nvSpPr>
        <p:spPr>
          <a:xfrm>
            <a:off x="551891" y="2243502"/>
            <a:ext cx="1155553"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2"/>
              </a:buClr>
              <a:buSzPts val="2800"/>
              <a:buFont typeface="Arial"/>
              <a:buNone/>
            </a:pPr>
            <a:endParaRPr lang="es-AR" sz="2800" b="1" i="0" u="none" strike="noStrike" cap="none" dirty="0">
              <a:solidFill>
                <a:schemeClr val="accent2"/>
              </a:solidFill>
              <a:latin typeface="Google Sans"/>
              <a:ea typeface="Google Sans"/>
              <a:cs typeface="Google Sans"/>
              <a:sym typeface="Google Sans"/>
            </a:endParaRPr>
          </a:p>
        </p:txBody>
      </p:sp>
      <p:sp>
        <p:nvSpPr>
          <p:cNvPr id="3393" name="Google Shape;3393;p128"/>
          <p:cNvSpPr/>
          <p:nvPr/>
        </p:nvSpPr>
        <p:spPr>
          <a:xfrm>
            <a:off x="7047709" y="1790700"/>
            <a:ext cx="1544398" cy="1329428"/>
          </a:xfrm>
          <a:prstGeom prst="ellipse">
            <a:avLst/>
          </a:prstGeom>
          <a:solidFill>
            <a:srgbClr val="FF816C"/>
          </a:solidFill>
          <a:ln w="25400"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394" name="Google Shape;3394;p128"/>
          <p:cNvSpPr txBox="1"/>
          <p:nvPr/>
        </p:nvSpPr>
        <p:spPr>
          <a:xfrm>
            <a:off x="7047709" y="2243502"/>
            <a:ext cx="1489849"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4"/>
              </a:buClr>
              <a:buSzPts val="2800"/>
              <a:buFont typeface="Arial"/>
              <a:buNone/>
            </a:pPr>
            <a:r>
              <a:rPr lang="es-AR" sz="2000" b="1" i="0" u="none" strike="noStrike" cap="none" dirty="0">
                <a:solidFill>
                  <a:schemeClr val="accent4"/>
                </a:solidFill>
                <a:latin typeface="Google Sans"/>
                <a:ea typeface="Google Sans"/>
                <a:cs typeface="Google Sans"/>
                <a:sym typeface="Google Sans"/>
              </a:rPr>
              <a:t>¡FALSO!</a:t>
            </a:r>
          </a:p>
        </p:txBody>
      </p:sp>
      <p:pic>
        <p:nvPicPr>
          <p:cNvPr id="3395" name="Google Shape;3395;p128"/>
          <p:cNvPicPr preferRelativeResize="0"/>
          <p:nvPr/>
        </p:nvPicPr>
        <p:blipFill rotWithShape="1">
          <a:blip r:embed="rId5">
            <a:alphaModFix/>
          </a:blip>
          <a:srcRect l="1795" t="1889" r="2189" b="2205"/>
          <a:stretch/>
        </p:blipFill>
        <p:spPr>
          <a:xfrm>
            <a:off x="3202081" y="1274548"/>
            <a:ext cx="2739839" cy="2770633"/>
          </a:xfrm>
          <a:prstGeom prst="rect">
            <a:avLst/>
          </a:prstGeom>
          <a:noFill/>
          <a:ln>
            <a:noFill/>
          </a:ln>
        </p:spPr>
      </p:pic>
      <p:sp>
        <p:nvSpPr>
          <p:cNvPr id="3396" name="Google Shape;3396;p128">
            <a:hlinkClick r:id="rId6"/>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 xmlns:a16="http://schemas.microsoft.com/office/drawing/2014/main" id="{FD7CC10F-694B-41CB-8B9A-3034EB877010}"/>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8"/>
              </a:rPr>
              <a:t>CC BY 4.0</a:t>
            </a:r>
          </a:p>
        </p:txBody>
      </p:sp>
      <p:sp>
        <p:nvSpPr>
          <p:cNvPr id="14" name="Google Shape;3378;p127"/>
          <p:cNvSpPr txBox="1"/>
          <p:nvPr/>
        </p:nvSpPr>
        <p:spPr>
          <a:xfrm>
            <a:off x="207111" y="2243501"/>
            <a:ext cx="1838074" cy="583461"/>
          </a:xfrm>
          <a:prstGeom prst="rect">
            <a:avLst/>
          </a:prstGeom>
          <a:noFill/>
          <a:ln>
            <a:noFill/>
          </a:ln>
        </p:spPr>
        <p:txBody>
          <a:bodyPr spcFirstLastPara="1" wrap="square" lIns="19050" tIns="19050" rIns="19050" bIns="19050" anchor="ctr" anchorCtr="0">
            <a:noAutofit/>
          </a:bodyPr>
          <a:lstStyle/>
          <a:p>
            <a:pPr lvl="0" algn="ctr">
              <a:buClr>
                <a:schemeClr val="accent2"/>
              </a:buClr>
              <a:buSzPts val="2800"/>
            </a:pPr>
            <a:r>
              <a:rPr lang="es-AR" sz="2000" b="1" dirty="0">
                <a:solidFill>
                  <a:schemeClr val="accent2"/>
                </a:solidFill>
                <a:latin typeface="Google Sans"/>
                <a:ea typeface="Google Sans"/>
                <a:cs typeface="Google Sans"/>
                <a:sym typeface="Google Sans"/>
              </a:rPr>
              <a:t>¡VERDADERO!</a:t>
            </a:r>
          </a:p>
        </p:txBody>
      </p:sp>
    </p:spTree>
    <p:custDataLst>
      <p:tags r:id="rId1"/>
    </p:custDataLst>
    <p:extLst>
      <p:ext uri="{BB962C8B-B14F-4D97-AF65-F5344CB8AC3E}">
        <p14:creationId xmlns:p14="http://schemas.microsoft.com/office/powerpoint/2010/main" val="2947988054"/>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Shape 3400"/>
        <p:cNvGrpSpPr/>
        <p:nvPr/>
      </p:nvGrpSpPr>
      <p:grpSpPr>
        <a:xfrm>
          <a:off x="0" y="0"/>
          <a:ext cx="0" cy="0"/>
          <a:chOff x="0" y="0"/>
          <a:chExt cx="0" cy="0"/>
        </a:xfrm>
      </p:grpSpPr>
      <p:sp>
        <p:nvSpPr>
          <p:cNvPr id="3401" name="Google Shape;3401;p129"/>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s-AR" sz="2400" b="1" i="0" u="none" strike="noStrike" cap="none" dirty="0">
                <a:solidFill>
                  <a:schemeClr val="dk2"/>
                </a:solidFill>
                <a:latin typeface="Google Sans"/>
                <a:ea typeface="Google Sans"/>
                <a:cs typeface="Google Sans"/>
                <a:sym typeface="Google Sans"/>
              </a:rPr>
              <a:t>¿Es </a:t>
            </a:r>
            <a:r>
              <a:rPr lang="es-AR" sz="2400" b="1" i="0" u="none" strike="noStrike" cap="none" dirty="0" smtClean="0">
                <a:solidFill>
                  <a:schemeClr val="dk2"/>
                </a:solidFill>
                <a:latin typeface="Google Sans"/>
                <a:ea typeface="Google Sans"/>
                <a:cs typeface="Google Sans"/>
                <a:sym typeface="Google Sans"/>
              </a:rPr>
              <a:t>verdadero o </a:t>
            </a:r>
            <a:r>
              <a:rPr lang="es-AR" sz="2400" b="1" i="0" u="none" strike="noStrike" cap="none" dirty="0">
                <a:solidFill>
                  <a:schemeClr val="dk2"/>
                </a:solidFill>
                <a:latin typeface="Google Sans"/>
                <a:ea typeface="Google Sans"/>
                <a:cs typeface="Google Sans"/>
                <a:sym typeface="Google Sans"/>
              </a:rPr>
              <a:t>falso?</a:t>
            </a:r>
          </a:p>
          <a:p>
            <a:pPr marL="0" lvl="0" indent="0" algn="ctr" rtl="0">
              <a:spcBef>
                <a:spcPts val="0"/>
              </a:spcBef>
              <a:spcAft>
                <a:spcPts val="0"/>
              </a:spcAft>
              <a:buClr>
                <a:schemeClr val="dk2"/>
              </a:buClr>
              <a:buSzPts val="3000"/>
              <a:buFont typeface="Arial"/>
              <a:buNone/>
            </a:pPr>
            <a:r>
              <a:rPr lang="es-AR" sz="2000" dirty="0">
                <a:solidFill>
                  <a:schemeClr val="dk2"/>
                </a:solidFill>
                <a:latin typeface="Google Sans"/>
                <a:ea typeface="Google Sans"/>
                <a:cs typeface="Google Sans"/>
                <a:sym typeface="Google Sans"/>
              </a:rPr>
              <a:t>En qué evidencia se basa tu decisión.</a:t>
            </a:r>
          </a:p>
        </p:txBody>
      </p:sp>
      <p:grpSp>
        <p:nvGrpSpPr>
          <p:cNvPr id="3402" name="Google Shape;3402;p129"/>
          <p:cNvGrpSpPr/>
          <p:nvPr/>
        </p:nvGrpSpPr>
        <p:grpSpPr>
          <a:xfrm>
            <a:off x="1569104" y="1125108"/>
            <a:ext cx="6005790" cy="3258439"/>
            <a:chOff x="1235449" y="1277508"/>
            <a:chExt cx="6673100" cy="3620488"/>
          </a:xfrm>
        </p:grpSpPr>
        <p:pic>
          <p:nvPicPr>
            <p:cNvPr id="3403" name="Google Shape;3403;p129"/>
            <p:cNvPicPr preferRelativeResize="0"/>
            <p:nvPr/>
          </p:nvPicPr>
          <p:blipFill rotWithShape="1">
            <a:blip r:embed="rId4">
              <a:alphaModFix/>
            </a:blip>
            <a:srcRect/>
            <a:stretch/>
          </p:blipFill>
          <p:spPr>
            <a:xfrm>
              <a:off x="1235449" y="1277508"/>
              <a:ext cx="6673100" cy="3620488"/>
            </a:xfrm>
            <a:prstGeom prst="rect">
              <a:avLst/>
            </a:prstGeom>
            <a:noFill/>
            <a:ln>
              <a:noFill/>
            </a:ln>
          </p:spPr>
        </p:pic>
        <p:sp>
          <p:nvSpPr>
            <p:cNvPr id="3404" name="Google Shape;3404;p129"/>
            <p:cNvSpPr/>
            <p:nvPr/>
          </p:nvSpPr>
          <p:spPr>
            <a:xfrm>
              <a:off x="2038158" y="1442554"/>
              <a:ext cx="5010900" cy="3078900"/>
            </a:xfrm>
            <a:prstGeom prst="rect">
              <a:avLst/>
            </a:prstGeom>
            <a:solidFill>
              <a:schemeClr val="lt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3405" name="Google Shape;3405;p129"/>
          <p:cNvSpPr/>
          <p:nvPr/>
        </p:nvSpPr>
        <p:spPr>
          <a:xfrm>
            <a:off x="207111" y="1790700"/>
            <a:ext cx="1838074" cy="1374900"/>
          </a:xfrm>
          <a:prstGeom prst="ellipse">
            <a:avLst/>
          </a:prstGeom>
          <a:solidFill>
            <a:schemeClr val="lt1"/>
          </a:solidFill>
          <a:ln w="25400" cap="flat" cmpd="sng">
            <a:solidFill>
              <a:schemeClr val="accent2"/>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406" name="Google Shape;3406;p129"/>
          <p:cNvSpPr txBox="1"/>
          <p:nvPr/>
        </p:nvSpPr>
        <p:spPr>
          <a:xfrm>
            <a:off x="551891" y="2286109"/>
            <a:ext cx="1155572" cy="3843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2"/>
              </a:buClr>
              <a:buSzPts val="2800"/>
              <a:buFont typeface="Arial"/>
              <a:buNone/>
            </a:pPr>
            <a:endParaRPr lang="es-AR" sz="2800" b="1" i="0" u="none" strike="noStrike" cap="none" dirty="0">
              <a:solidFill>
                <a:schemeClr val="accent2"/>
              </a:solidFill>
              <a:latin typeface="Google Sans"/>
              <a:ea typeface="Google Sans"/>
              <a:cs typeface="Google Sans"/>
              <a:sym typeface="Google Sans"/>
            </a:endParaRPr>
          </a:p>
        </p:txBody>
      </p:sp>
      <p:sp>
        <p:nvSpPr>
          <p:cNvPr id="3407" name="Google Shape;3407;p129"/>
          <p:cNvSpPr/>
          <p:nvPr/>
        </p:nvSpPr>
        <p:spPr>
          <a:xfrm>
            <a:off x="7217207" y="1790700"/>
            <a:ext cx="1374900" cy="1374900"/>
          </a:xfrm>
          <a:prstGeom prst="ellipse">
            <a:avLst/>
          </a:prstGeom>
          <a:solidFill>
            <a:schemeClr val="lt1"/>
          </a:solidFill>
          <a:ln w="25400"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408" name="Google Shape;3408;p129"/>
          <p:cNvSpPr txBox="1"/>
          <p:nvPr/>
        </p:nvSpPr>
        <p:spPr>
          <a:xfrm>
            <a:off x="7217207" y="2243502"/>
            <a:ext cx="13749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4"/>
              </a:buClr>
              <a:buSzPts val="2800"/>
              <a:buFont typeface="Arial"/>
              <a:buNone/>
            </a:pPr>
            <a:r>
              <a:rPr lang="es-AR" sz="2600" b="1" i="0" u="none" strike="noStrike" cap="none" dirty="0">
                <a:solidFill>
                  <a:schemeClr val="accent4"/>
                </a:solidFill>
                <a:latin typeface="Google Sans"/>
                <a:ea typeface="Google Sans"/>
                <a:cs typeface="Google Sans"/>
                <a:sym typeface="Google Sans"/>
              </a:rPr>
              <a:t>¡FALSO!</a:t>
            </a:r>
          </a:p>
        </p:txBody>
      </p:sp>
      <p:pic>
        <p:nvPicPr>
          <p:cNvPr id="3409" name="Google Shape;3409;p129"/>
          <p:cNvPicPr preferRelativeResize="0"/>
          <p:nvPr/>
        </p:nvPicPr>
        <p:blipFill rotWithShape="1">
          <a:blip r:embed="rId5">
            <a:alphaModFix/>
          </a:blip>
          <a:srcRect l="973" t="2284" r="1693" b="2513"/>
          <a:stretch/>
        </p:blipFill>
        <p:spPr>
          <a:xfrm>
            <a:off x="2543277" y="1287097"/>
            <a:ext cx="4057447" cy="2750273"/>
          </a:xfrm>
          <a:prstGeom prst="rect">
            <a:avLst/>
          </a:prstGeom>
          <a:noFill/>
          <a:ln>
            <a:noFill/>
          </a:ln>
        </p:spPr>
      </p:pic>
      <p:sp>
        <p:nvSpPr>
          <p:cNvPr id="3410" name="Google Shape;3410;p129">
            <a:hlinkClick r:id="rId6"/>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 xmlns:a16="http://schemas.microsoft.com/office/drawing/2014/main" id="{30B32039-1178-425B-AB07-78A94FB0AAED}"/>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8"/>
              </a:rPr>
              <a:t>CC BY 4.0</a:t>
            </a:r>
          </a:p>
        </p:txBody>
      </p:sp>
      <p:sp>
        <p:nvSpPr>
          <p:cNvPr id="13" name="Google Shape;3378;p127"/>
          <p:cNvSpPr txBox="1"/>
          <p:nvPr/>
        </p:nvSpPr>
        <p:spPr>
          <a:xfrm>
            <a:off x="207111" y="2243501"/>
            <a:ext cx="1838074" cy="583461"/>
          </a:xfrm>
          <a:prstGeom prst="rect">
            <a:avLst/>
          </a:prstGeom>
          <a:noFill/>
          <a:ln>
            <a:noFill/>
          </a:ln>
        </p:spPr>
        <p:txBody>
          <a:bodyPr spcFirstLastPara="1" wrap="square" lIns="19050" tIns="19050" rIns="19050" bIns="19050" anchor="ctr" anchorCtr="0">
            <a:noAutofit/>
          </a:bodyPr>
          <a:lstStyle/>
          <a:p>
            <a:pPr lvl="0" algn="ctr">
              <a:buClr>
                <a:schemeClr val="accent2"/>
              </a:buClr>
              <a:buSzPts val="2800"/>
            </a:pPr>
            <a:r>
              <a:rPr lang="es-AR" sz="2000" b="1" dirty="0">
                <a:solidFill>
                  <a:schemeClr val="accent2"/>
                </a:solidFill>
                <a:latin typeface="Google Sans"/>
                <a:ea typeface="Google Sans"/>
                <a:cs typeface="Google Sans"/>
                <a:sym typeface="Google Sans"/>
              </a:rPr>
              <a:t>¡VERDADERO!</a:t>
            </a:r>
          </a:p>
        </p:txBody>
      </p:sp>
    </p:spTree>
    <p:custDataLst>
      <p:tags r:id="rId1"/>
    </p:custDataLst>
    <p:extLst>
      <p:ext uri="{BB962C8B-B14F-4D97-AF65-F5344CB8AC3E}">
        <p14:creationId xmlns:p14="http://schemas.microsoft.com/office/powerpoint/2010/main" val="11812361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pic>
        <p:nvPicPr>
          <p:cNvPr id="153" name="Google Shape;153;p30"/>
          <p:cNvPicPr preferRelativeResize="0"/>
          <p:nvPr/>
        </p:nvPicPr>
        <p:blipFill rotWithShape="1">
          <a:blip r:embed="rId4">
            <a:alphaModFix/>
          </a:blip>
          <a:srcRect t="9056" b="7008"/>
          <a:stretch/>
        </p:blipFill>
        <p:spPr>
          <a:xfrm>
            <a:off x="779100" y="417719"/>
            <a:ext cx="7715250" cy="4317300"/>
          </a:xfrm>
          <a:prstGeom prst="rect">
            <a:avLst/>
          </a:prstGeom>
          <a:noFill/>
          <a:ln w="12700">
            <a:solidFill>
              <a:srgbClr val="002060"/>
            </a:solidFill>
          </a:ln>
        </p:spPr>
      </p:pic>
      <p:sp>
        <p:nvSpPr>
          <p:cNvPr id="154" name="Google Shape;154;p30"/>
          <p:cNvSpPr/>
          <p:nvPr/>
        </p:nvSpPr>
        <p:spPr>
          <a:xfrm>
            <a:off x="7614000" y="1597869"/>
            <a:ext cx="332100" cy="4311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55" name="Google Shape;155;p30"/>
          <p:cNvCxnSpPr>
            <a:endCxn id="154" idx="0"/>
          </p:cNvCxnSpPr>
          <p:nvPr/>
        </p:nvCxnSpPr>
        <p:spPr>
          <a:xfrm>
            <a:off x="7768050" y="-2331"/>
            <a:ext cx="12000" cy="16002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Shape 3414"/>
        <p:cNvGrpSpPr/>
        <p:nvPr/>
      </p:nvGrpSpPr>
      <p:grpSpPr>
        <a:xfrm>
          <a:off x="0" y="0"/>
          <a:ext cx="0" cy="0"/>
          <a:chOff x="0" y="0"/>
          <a:chExt cx="0" cy="0"/>
        </a:xfrm>
      </p:grpSpPr>
      <p:sp>
        <p:nvSpPr>
          <p:cNvPr id="3415" name="Google Shape;3415;p130"/>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s-AR" sz="2400" b="1" i="0" u="none" strike="noStrike" cap="none" dirty="0">
                <a:solidFill>
                  <a:schemeClr val="dk2"/>
                </a:solidFill>
                <a:latin typeface="Google Sans"/>
                <a:ea typeface="Google Sans"/>
                <a:cs typeface="Google Sans"/>
                <a:sym typeface="Google Sans"/>
              </a:rPr>
              <a:t>¿Es </a:t>
            </a:r>
            <a:r>
              <a:rPr lang="es-AR" sz="2400" b="1" i="0" u="none" strike="noStrike" cap="none" dirty="0" smtClean="0">
                <a:solidFill>
                  <a:schemeClr val="dk2"/>
                </a:solidFill>
                <a:latin typeface="Google Sans"/>
                <a:ea typeface="Google Sans"/>
                <a:cs typeface="Google Sans"/>
                <a:sym typeface="Google Sans"/>
              </a:rPr>
              <a:t>verdadero o </a:t>
            </a:r>
            <a:r>
              <a:rPr lang="es-AR" sz="2400" b="1" i="0" u="none" strike="noStrike" cap="none" dirty="0">
                <a:solidFill>
                  <a:schemeClr val="dk2"/>
                </a:solidFill>
                <a:latin typeface="Google Sans"/>
                <a:ea typeface="Google Sans"/>
                <a:cs typeface="Google Sans"/>
                <a:sym typeface="Google Sans"/>
              </a:rPr>
              <a:t>falso?</a:t>
            </a:r>
          </a:p>
          <a:p>
            <a:pPr marL="0" lvl="0" indent="0" algn="ctr" rtl="0">
              <a:spcBef>
                <a:spcPts val="0"/>
              </a:spcBef>
              <a:spcAft>
                <a:spcPts val="0"/>
              </a:spcAft>
              <a:buClr>
                <a:schemeClr val="dk2"/>
              </a:buClr>
              <a:buSzPts val="3000"/>
              <a:buFont typeface="Arial"/>
              <a:buNone/>
            </a:pPr>
            <a:r>
              <a:rPr lang="es-AR" sz="2000" dirty="0">
                <a:solidFill>
                  <a:schemeClr val="dk2"/>
                </a:solidFill>
                <a:latin typeface="Google Sans"/>
                <a:ea typeface="Google Sans"/>
                <a:cs typeface="Google Sans"/>
                <a:sym typeface="Google Sans"/>
              </a:rPr>
              <a:t>En qué evidencia se basa tu decisión.</a:t>
            </a:r>
          </a:p>
        </p:txBody>
      </p:sp>
      <p:grpSp>
        <p:nvGrpSpPr>
          <p:cNvPr id="3416" name="Google Shape;3416;p130"/>
          <p:cNvGrpSpPr/>
          <p:nvPr/>
        </p:nvGrpSpPr>
        <p:grpSpPr>
          <a:xfrm>
            <a:off x="1569104" y="1125108"/>
            <a:ext cx="6005790" cy="3258439"/>
            <a:chOff x="1235449" y="1277508"/>
            <a:chExt cx="6673100" cy="3620488"/>
          </a:xfrm>
        </p:grpSpPr>
        <p:pic>
          <p:nvPicPr>
            <p:cNvPr id="3417" name="Google Shape;3417;p130"/>
            <p:cNvPicPr preferRelativeResize="0"/>
            <p:nvPr/>
          </p:nvPicPr>
          <p:blipFill rotWithShape="1">
            <a:blip r:embed="rId4">
              <a:alphaModFix/>
            </a:blip>
            <a:srcRect/>
            <a:stretch/>
          </p:blipFill>
          <p:spPr>
            <a:xfrm>
              <a:off x="1235449" y="1277508"/>
              <a:ext cx="6673100" cy="3620488"/>
            </a:xfrm>
            <a:prstGeom prst="rect">
              <a:avLst/>
            </a:prstGeom>
            <a:noFill/>
            <a:ln>
              <a:noFill/>
            </a:ln>
          </p:spPr>
        </p:pic>
        <p:sp>
          <p:nvSpPr>
            <p:cNvPr id="3418" name="Google Shape;3418;p130"/>
            <p:cNvSpPr/>
            <p:nvPr/>
          </p:nvSpPr>
          <p:spPr>
            <a:xfrm>
              <a:off x="2038158" y="1442554"/>
              <a:ext cx="5010900" cy="3078900"/>
            </a:xfrm>
            <a:prstGeom prst="rect">
              <a:avLst/>
            </a:prstGeom>
            <a:solidFill>
              <a:schemeClr val="lt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3419" name="Google Shape;3419;p130"/>
          <p:cNvSpPr/>
          <p:nvPr/>
        </p:nvSpPr>
        <p:spPr>
          <a:xfrm>
            <a:off x="76781" y="1790699"/>
            <a:ext cx="1968403" cy="1441111"/>
          </a:xfrm>
          <a:prstGeom prst="ellipse">
            <a:avLst/>
          </a:prstGeom>
          <a:solidFill>
            <a:srgbClr val="72D37B"/>
          </a:solidFill>
          <a:ln w="25400" cap="flat" cmpd="sng">
            <a:solidFill>
              <a:schemeClr val="accent2"/>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420" name="Google Shape;3420;p130"/>
          <p:cNvSpPr txBox="1"/>
          <p:nvPr/>
        </p:nvSpPr>
        <p:spPr>
          <a:xfrm>
            <a:off x="551891" y="2286109"/>
            <a:ext cx="1155572" cy="3843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2"/>
              </a:buClr>
              <a:buSzPts val="2800"/>
              <a:buFont typeface="Arial"/>
              <a:buNone/>
            </a:pPr>
            <a:endParaRPr lang="es-AR" sz="2800" b="1" i="0" u="none" strike="noStrike" cap="none" dirty="0">
              <a:solidFill>
                <a:schemeClr val="accent2"/>
              </a:solidFill>
              <a:latin typeface="Google Sans"/>
              <a:ea typeface="Google Sans"/>
              <a:cs typeface="Google Sans"/>
              <a:sym typeface="Google Sans"/>
            </a:endParaRPr>
          </a:p>
        </p:txBody>
      </p:sp>
      <p:sp>
        <p:nvSpPr>
          <p:cNvPr id="3421" name="Google Shape;3421;p130"/>
          <p:cNvSpPr/>
          <p:nvPr/>
        </p:nvSpPr>
        <p:spPr>
          <a:xfrm>
            <a:off x="7217206" y="1790700"/>
            <a:ext cx="1583351" cy="1343389"/>
          </a:xfrm>
          <a:prstGeom prst="ellipse">
            <a:avLst/>
          </a:prstGeom>
          <a:solidFill>
            <a:schemeClr val="lt1"/>
          </a:solidFill>
          <a:ln w="25400"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422" name="Google Shape;3422;p130"/>
          <p:cNvSpPr txBox="1"/>
          <p:nvPr/>
        </p:nvSpPr>
        <p:spPr>
          <a:xfrm>
            <a:off x="7356810" y="2243501"/>
            <a:ext cx="13749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4"/>
              </a:buClr>
              <a:buSzPts val="2800"/>
              <a:buFont typeface="Arial"/>
              <a:buNone/>
            </a:pPr>
            <a:r>
              <a:rPr lang="es-AR" sz="2000" b="1" i="0" u="none" strike="noStrike" cap="none" dirty="0" smtClean="0">
                <a:solidFill>
                  <a:schemeClr val="accent4"/>
                </a:solidFill>
                <a:latin typeface="Google Sans"/>
                <a:ea typeface="Google Sans"/>
                <a:cs typeface="Google Sans"/>
                <a:sym typeface="Google Sans"/>
              </a:rPr>
              <a:t>¡FALSO!</a:t>
            </a:r>
            <a:endParaRPr lang="es-AR" sz="2000" b="1" i="0" u="none" strike="noStrike" cap="none" dirty="0">
              <a:solidFill>
                <a:schemeClr val="accent4"/>
              </a:solidFill>
              <a:latin typeface="Google Sans"/>
              <a:ea typeface="Google Sans"/>
              <a:cs typeface="Google Sans"/>
              <a:sym typeface="Google Sans"/>
            </a:endParaRPr>
          </a:p>
        </p:txBody>
      </p:sp>
      <p:pic>
        <p:nvPicPr>
          <p:cNvPr id="3423" name="Google Shape;3423;p130"/>
          <p:cNvPicPr preferRelativeResize="0"/>
          <p:nvPr/>
        </p:nvPicPr>
        <p:blipFill rotWithShape="1">
          <a:blip r:embed="rId5">
            <a:alphaModFix/>
          </a:blip>
          <a:srcRect l="973" t="2284" r="1693" b="2513"/>
          <a:stretch/>
        </p:blipFill>
        <p:spPr>
          <a:xfrm>
            <a:off x="2543277" y="1287097"/>
            <a:ext cx="4057447" cy="2750273"/>
          </a:xfrm>
          <a:prstGeom prst="rect">
            <a:avLst/>
          </a:prstGeom>
          <a:noFill/>
          <a:ln>
            <a:noFill/>
          </a:ln>
        </p:spPr>
      </p:pic>
      <p:sp>
        <p:nvSpPr>
          <p:cNvPr id="3424" name="Google Shape;3424;p130">
            <a:hlinkClick r:id="rId6"/>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 xmlns:a16="http://schemas.microsoft.com/office/drawing/2014/main" id="{54ABC484-9FAE-4B98-8300-652B2D0E9C2B}"/>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8"/>
              </a:rPr>
              <a:t>CC BY 4.0</a:t>
            </a:r>
          </a:p>
        </p:txBody>
      </p:sp>
      <p:sp>
        <p:nvSpPr>
          <p:cNvPr id="13" name="Google Shape;3378;p127"/>
          <p:cNvSpPr txBox="1"/>
          <p:nvPr/>
        </p:nvSpPr>
        <p:spPr>
          <a:xfrm>
            <a:off x="207111" y="2243501"/>
            <a:ext cx="1838074" cy="583461"/>
          </a:xfrm>
          <a:prstGeom prst="rect">
            <a:avLst/>
          </a:prstGeom>
          <a:noFill/>
          <a:ln>
            <a:noFill/>
          </a:ln>
        </p:spPr>
        <p:txBody>
          <a:bodyPr spcFirstLastPara="1" wrap="square" lIns="19050" tIns="19050" rIns="19050" bIns="19050" anchor="ctr" anchorCtr="0">
            <a:noAutofit/>
          </a:bodyPr>
          <a:lstStyle/>
          <a:p>
            <a:pPr lvl="0" algn="ctr">
              <a:buClr>
                <a:schemeClr val="accent2"/>
              </a:buClr>
              <a:buSzPts val="2800"/>
            </a:pPr>
            <a:r>
              <a:rPr lang="es-AR" sz="2000" b="1" dirty="0">
                <a:solidFill>
                  <a:schemeClr val="accent2"/>
                </a:solidFill>
                <a:latin typeface="Google Sans"/>
                <a:ea typeface="Google Sans"/>
                <a:cs typeface="Google Sans"/>
                <a:sym typeface="Google Sans"/>
              </a:rPr>
              <a:t>¡VERDADERO!</a:t>
            </a:r>
          </a:p>
        </p:txBody>
      </p:sp>
    </p:spTree>
    <p:custDataLst>
      <p:tags r:id="rId1"/>
    </p:custDataLst>
    <p:extLst>
      <p:ext uri="{BB962C8B-B14F-4D97-AF65-F5344CB8AC3E}">
        <p14:creationId xmlns:p14="http://schemas.microsoft.com/office/powerpoint/2010/main" val="3551277297"/>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Shape 3428"/>
        <p:cNvGrpSpPr/>
        <p:nvPr/>
      </p:nvGrpSpPr>
      <p:grpSpPr>
        <a:xfrm>
          <a:off x="0" y="0"/>
          <a:ext cx="0" cy="0"/>
          <a:chOff x="0" y="0"/>
          <a:chExt cx="0" cy="0"/>
        </a:xfrm>
      </p:grpSpPr>
      <p:sp>
        <p:nvSpPr>
          <p:cNvPr id="3429" name="Google Shape;3429;p131"/>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s-AR" sz="2400" b="1" i="0" u="none" strike="noStrike" cap="none">
                <a:solidFill>
                  <a:schemeClr val="dk2"/>
                </a:solidFill>
                <a:latin typeface="Google Sans"/>
                <a:ea typeface="Google Sans"/>
                <a:cs typeface="Google Sans"/>
                <a:sym typeface="Google Sans"/>
              </a:rPr>
              <a:t>¿Es real o falso?</a:t>
            </a:r>
          </a:p>
          <a:p>
            <a:pPr marL="0" lvl="0" indent="0" algn="ctr" rtl="0">
              <a:spcBef>
                <a:spcPts val="0"/>
              </a:spcBef>
              <a:spcAft>
                <a:spcPts val="0"/>
              </a:spcAft>
              <a:buClr>
                <a:schemeClr val="dk2"/>
              </a:buClr>
              <a:buSzPts val="3000"/>
              <a:buFont typeface="Arial"/>
              <a:buNone/>
            </a:pPr>
            <a:r>
              <a:rPr lang="es-AR" sz="2000">
                <a:solidFill>
                  <a:schemeClr val="dk2"/>
                </a:solidFill>
                <a:latin typeface="Google Sans"/>
                <a:ea typeface="Google Sans"/>
                <a:cs typeface="Google Sans"/>
                <a:sym typeface="Google Sans"/>
              </a:rPr>
              <a:t>En qué evidencia se basa tu decisión.</a:t>
            </a:r>
          </a:p>
        </p:txBody>
      </p:sp>
      <p:grpSp>
        <p:nvGrpSpPr>
          <p:cNvPr id="3430" name="Google Shape;3430;p131"/>
          <p:cNvGrpSpPr/>
          <p:nvPr/>
        </p:nvGrpSpPr>
        <p:grpSpPr>
          <a:xfrm>
            <a:off x="1569104" y="1125108"/>
            <a:ext cx="6005790" cy="3258439"/>
            <a:chOff x="1235449" y="1277508"/>
            <a:chExt cx="6673100" cy="3620488"/>
          </a:xfrm>
        </p:grpSpPr>
        <p:pic>
          <p:nvPicPr>
            <p:cNvPr id="3431" name="Google Shape;3431;p131"/>
            <p:cNvPicPr preferRelativeResize="0"/>
            <p:nvPr/>
          </p:nvPicPr>
          <p:blipFill rotWithShape="1">
            <a:blip r:embed="rId4">
              <a:alphaModFix/>
            </a:blip>
            <a:srcRect/>
            <a:stretch/>
          </p:blipFill>
          <p:spPr>
            <a:xfrm>
              <a:off x="1235449" y="1277508"/>
              <a:ext cx="6673100" cy="3620488"/>
            </a:xfrm>
            <a:prstGeom prst="rect">
              <a:avLst/>
            </a:prstGeom>
            <a:noFill/>
            <a:ln>
              <a:noFill/>
            </a:ln>
          </p:spPr>
        </p:pic>
        <p:sp>
          <p:nvSpPr>
            <p:cNvPr id="3432" name="Google Shape;3432;p131"/>
            <p:cNvSpPr/>
            <p:nvPr/>
          </p:nvSpPr>
          <p:spPr>
            <a:xfrm>
              <a:off x="2038158" y="1442554"/>
              <a:ext cx="5010900" cy="3078900"/>
            </a:xfrm>
            <a:prstGeom prst="rect">
              <a:avLst/>
            </a:prstGeom>
            <a:solidFill>
              <a:srgbClr val="FFFFFF"/>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dirty="0">
                <a:solidFill>
                  <a:srgbClr val="FFFFFF"/>
                </a:solidFill>
                <a:latin typeface="Helvetica Neue Light"/>
                <a:ea typeface="Helvetica Neue Light"/>
                <a:cs typeface="Helvetica Neue Light"/>
                <a:sym typeface="Helvetica Neue Light"/>
              </a:endParaRPr>
            </a:p>
          </p:txBody>
        </p:sp>
      </p:grpSp>
      <p:sp>
        <p:nvSpPr>
          <p:cNvPr id="3433" name="Google Shape;3433;p131"/>
          <p:cNvSpPr/>
          <p:nvPr/>
        </p:nvSpPr>
        <p:spPr>
          <a:xfrm>
            <a:off x="207111" y="1790700"/>
            <a:ext cx="1838074" cy="1374900"/>
          </a:xfrm>
          <a:prstGeom prst="ellipse">
            <a:avLst/>
          </a:prstGeom>
          <a:solidFill>
            <a:srgbClr val="FEFEFE"/>
          </a:solidFill>
          <a:ln w="25400" cap="flat" cmpd="sng">
            <a:solidFill>
              <a:schemeClr val="accent2"/>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434" name="Google Shape;3434;p131"/>
          <p:cNvSpPr txBox="1"/>
          <p:nvPr/>
        </p:nvSpPr>
        <p:spPr>
          <a:xfrm>
            <a:off x="500736" y="2243502"/>
            <a:ext cx="1206708"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2"/>
              </a:buClr>
              <a:buSzPts val="2800"/>
              <a:buFont typeface="Arial"/>
              <a:buNone/>
            </a:pPr>
            <a:endParaRPr lang="es-AR" sz="2800" b="1" i="0" u="none" strike="noStrike" cap="none" dirty="0">
              <a:solidFill>
                <a:schemeClr val="accent2"/>
              </a:solidFill>
              <a:latin typeface="Google Sans"/>
              <a:ea typeface="Google Sans"/>
              <a:cs typeface="Google Sans"/>
              <a:sym typeface="Google Sans"/>
            </a:endParaRPr>
          </a:p>
        </p:txBody>
      </p:sp>
      <p:sp>
        <p:nvSpPr>
          <p:cNvPr id="3435" name="Google Shape;3435;p131"/>
          <p:cNvSpPr/>
          <p:nvPr/>
        </p:nvSpPr>
        <p:spPr>
          <a:xfrm>
            <a:off x="7217207" y="1790700"/>
            <a:ext cx="1719680" cy="1315468"/>
          </a:xfrm>
          <a:prstGeom prst="ellipse">
            <a:avLst/>
          </a:prstGeom>
          <a:solidFill>
            <a:srgbClr val="FFFFFF"/>
          </a:solidFill>
          <a:ln w="25400"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436" name="Google Shape;3436;p131"/>
          <p:cNvSpPr txBox="1"/>
          <p:nvPr/>
        </p:nvSpPr>
        <p:spPr>
          <a:xfrm>
            <a:off x="7425658" y="2243502"/>
            <a:ext cx="13749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4"/>
              </a:buClr>
              <a:buSzPts val="2800"/>
              <a:buFont typeface="Arial"/>
              <a:buNone/>
            </a:pPr>
            <a:r>
              <a:rPr lang="es-AR" sz="2000" b="1" i="0" u="none" strike="noStrike" cap="none" dirty="0">
                <a:solidFill>
                  <a:schemeClr val="accent4"/>
                </a:solidFill>
                <a:latin typeface="Google Sans"/>
                <a:ea typeface="Google Sans"/>
                <a:cs typeface="Google Sans"/>
                <a:sym typeface="Google Sans"/>
              </a:rPr>
              <a:t>¡FALSO!</a:t>
            </a:r>
          </a:p>
        </p:txBody>
      </p:sp>
      <p:sp>
        <p:nvSpPr>
          <p:cNvPr id="3438" name="Google Shape;3438;p131">
            <a:hlinkClick r:id="rId5"/>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 xmlns:a16="http://schemas.microsoft.com/office/drawing/2014/main" id="{928BC13E-2B20-40F3-AAF1-03966DCA072C}"/>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7"/>
              </a:rPr>
              <a:t>CC BY 4.0</a:t>
            </a:r>
          </a:p>
        </p:txBody>
      </p:sp>
      <p:sp>
        <p:nvSpPr>
          <p:cNvPr id="13" name="Google Shape;3378;p127"/>
          <p:cNvSpPr txBox="1"/>
          <p:nvPr/>
        </p:nvSpPr>
        <p:spPr>
          <a:xfrm>
            <a:off x="207111" y="2243501"/>
            <a:ext cx="1838074" cy="583461"/>
          </a:xfrm>
          <a:prstGeom prst="rect">
            <a:avLst/>
          </a:prstGeom>
          <a:noFill/>
          <a:ln>
            <a:noFill/>
          </a:ln>
        </p:spPr>
        <p:txBody>
          <a:bodyPr spcFirstLastPara="1" wrap="square" lIns="19050" tIns="19050" rIns="19050" bIns="19050" anchor="ctr" anchorCtr="0">
            <a:noAutofit/>
          </a:bodyPr>
          <a:lstStyle/>
          <a:p>
            <a:pPr lvl="0" algn="ctr">
              <a:buClr>
                <a:schemeClr val="accent2"/>
              </a:buClr>
              <a:buSzPts val="2800"/>
            </a:pPr>
            <a:r>
              <a:rPr lang="es-AR" sz="2000" b="1" dirty="0">
                <a:solidFill>
                  <a:schemeClr val="accent2"/>
                </a:solidFill>
                <a:latin typeface="Google Sans"/>
                <a:ea typeface="Google Sans"/>
                <a:cs typeface="Google Sans"/>
                <a:sym typeface="Google Sans"/>
              </a:rPr>
              <a:t>¡VERDADERO!</a:t>
            </a:r>
          </a:p>
        </p:txBody>
      </p:sp>
      <p:sp>
        <p:nvSpPr>
          <p:cNvPr id="4" name="Rectangle 3"/>
          <p:cNvSpPr/>
          <p:nvPr/>
        </p:nvSpPr>
        <p:spPr>
          <a:xfrm>
            <a:off x="2291542" y="1273648"/>
            <a:ext cx="4509810" cy="2924070"/>
          </a:xfrm>
          <a:prstGeom prst="rect">
            <a:avLst/>
          </a:prstGeom>
        </p:spPr>
        <p:txBody>
          <a:bodyPr wrap="square">
            <a:spAutoFit/>
          </a:bodyPr>
          <a:lstStyle/>
          <a:p>
            <a:pPr>
              <a:lnSpc>
                <a:spcPct val="107000"/>
              </a:lnSpc>
              <a:spcAft>
                <a:spcPts val="800"/>
              </a:spcAft>
            </a:pPr>
            <a:r>
              <a:rPr lang="es-ES" sz="900" dirty="0">
                <a:latin typeface="Calibri" panose="020F0502020204030204" pitchFamily="34" charset="0"/>
                <a:ea typeface="Calibri" panose="020F0502020204030204" pitchFamily="34" charset="0"/>
                <a:cs typeface="Times New Roman" panose="02020603050405020304" pitchFamily="18" charset="0"/>
              </a:rPr>
              <a:t>Tema</a:t>
            </a:r>
            <a:r>
              <a:rPr lang="es-ES" sz="900" dirty="0" smtClean="0">
                <a:latin typeface="Calibri" panose="020F0502020204030204" pitchFamily="34" charset="0"/>
                <a:ea typeface="Calibri" panose="020F0502020204030204" pitchFamily="34" charset="0"/>
                <a:cs typeface="Times New Roman" panose="02020603050405020304" pitchFamily="18" charset="0"/>
              </a:rPr>
              <a:t>: 	 </a:t>
            </a:r>
            <a:r>
              <a:rPr lang="es-ES" sz="900" dirty="0">
                <a:latin typeface="Calibri" panose="020F0502020204030204" pitchFamily="34" charset="0"/>
                <a:ea typeface="Calibri" panose="020F0502020204030204" pitchFamily="34" charset="0"/>
                <a:cs typeface="Times New Roman" panose="02020603050405020304" pitchFamily="18" charset="0"/>
              </a:rPr>
              <a:t>Excelente oportunidad amiga</a:t>
            </a:r>
            <a:endParaRPr lang="en-US" sz="9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s-ES" sz="900" dirty="0">
                <a:latin typeface="Calibri" panose="020F0502020204030204" pitchFamily="34" charset="0"/>
                <a:ea typeface="Calibri" panose="020F0502020204030204" pitchFamily="34" charset="0"/>
                <a:cs typeface="Times New Roman" panose="02020603050405020304" pitchFamily="18" charset="0"/>
              </a:rPr>
              <a:t>De:	Robin </a:t>
            </a:r>
            <a:r>
              <a:rPr lang="es-ES" sz="900" u="sng" dirty="0">
                <a:solidFill>
                  <a:srgbClr val="0563C1"/>
                </a:solidFill>
                <a:latin typeface="Calibri" panose="020F0502020204030204" pitchFamily="34" charset="0"/>
                <a:ea typeface="Calibri" panose="020F0502020204030204" pitchFamily="34" charset="0"/>
                <a:cs typeface="Times New Roman" panose="02020603050405020304" pitchFamily="18" charset="0"/>
                <a:hlinkClick r:id="rId8"/>
              </a:rPr>
              <a:t>{</a:t>
            </a:r>
            <a:r>
              <a:rPr lang="es-ES" sz="900" u="sng" dirty="0" err="1">
                <a:solidFill>
                  <a:srgbClr val="0563C1"/>
                </a:solidFill>
                <a:latin typeface="Calibri" panose="020F0502020204030204" pitchFamily="34" charset="0"/>
                <a:ea typeface="Calibri" panose="020F0502020204030204" pitchFamily="34" charset="0"/>
                <a:cs typeface="Times New Roman" panose="02020603050405020304" pitchFamily="18" charset="0"/>
                <a:hlinkClick r:id="rId8"/>
              </a:rPr>
              <a:t>robin@robin-hood</a:t>
            </a:r>
            <a:r>
              <a:rPr lang="es-ES" sz="900" u="sng" dirty="0">
                <a:solidFill>
                  <a:srgbClr val="0563C1"/>
                </a:solidFill>
                <a:latin typeface="Calibri" panose="020F0502020204030204" pitchFamily="34" charset="0"/>
                <a:ea typeface="Calibri" panose="020F0502020204030204" pitchFamily="34" charset="0"/>
                <a:cs typeface="Times New Roman" panose="02020603050405020304" pitchFamily="18" charset="0"/>
                <a:hlinkClick r:id="rId8"/>
              </a:rPr>
              <a:t>--ejemplo.com}</a:t>
            </a:r>
            <a:endParaRPr lang="en-US" sz="9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s-ES" sz="900" dirty="0">
                <a:latin typeface="Calibri" panose="020F0502020204030204" pitchFamily="34" charset="0"/>
                <a:ea typeface="Calibri" panose="020F0502020204030204" pitchFamily="34" charset="0"/>
                <a:cs typeface="Times New Roman" panose="02020603050405020304" pitchFamily="18" charset="0"/>
              </a:rPr>
              <a:t>Mensaje:	Estimada amiga,</a:t>
            </a:r>
            <a:endParaRPr lang="en-US" sz="900" dirty="0">
              <a:latin typeface="Calibri" panose="020F0502020204030204" pitchFamily="34" charset="0"/>
              <a:ea typeface="Calibri" panose="020F0502020204030204" pitchFamily="34" charset="0"/>
              <a:cs typeface="Times New Roman" panose="02020603050405020304" pitchFamily="18" charset="0"/>
            </a:endParaRPr>
          </a:p>
          <a:p>
            <a:pPr marL="914400">
              <a:lnSpc>
                <a:spcPct val="107000"/>
              </a:lnSpc>
              <a:spcAft>
                <a:spcPts val="800"/>
              </a:spcAft>
            </a:pPr>
            <a:r>
              <a:rPr lang="es-ES" sz="900" dirty="0">
                <a:latin typeface="Calibri" panose="020F0502020204030204" pitchFamily="34" charset="0"/>
                <a:ea typeface="Calibri" panose="020F0502020204030204" pitchFamily="34" charset="0"/>
                <a:cs typeface="Times New Roman" panose="02020603050405020304" pitchFamily="18" charset="0"/>
              </a:rPr>
              <a:t>Me llamo Robin y soy una maestra del pueblo de </a:t>
            </a:r>
            <a:r>
              <a:rPr lang="es-ES" sz="900" dirty="0" err="1">
                <a:latin typeface="Calibri" panose="020F0502020204030204" pitchFamily="34" charset="0"/>
                <a:ea typeface="Calibri" panose="020F0502020204030204" pitchFamily="34" charset="0"/>
                <a:cs typeface="Times New Roman" panose="02020603050405020304" pitchFamily="18" charset="0"/>
              </a:rPr>
              <a:t>Nottingham</a:t>
            </a:r>
            <a:r>
              <a:rPr lang="es-ES" sz="900" dirty="0">
                <a:latin typeface="Calibri" panose="020F0502020204030204" pitchFamily="34" charset="0"/>
                <a:ea typeface="Calibri" panose="020F0502020204030204" pitchFamily="34" charset="0"/>
                <a:cs typeface="Times New Roman" panose="02020603050405020304" pitchFamily="18" charset="0"/>
              </a:rPr>
              <a:t>. Le doy clases a muchísimos niños y creo que logro hacer una diferencia en estos alumnos. Desafortunadamente el sheriff del pueblo me ha estado cobrando demasiados impuestos. Como sabes, nosotros los maestros no ganamos mucho. Estoy por recibir una enorme herencia (más de 5 millones de dólares) y no quiero que al sheriff le toque ese dinero.</a:t>
            </a:r>
            <a:endParaRPr lang="en-US" sz="900" dirty="0">
              <a:latin typeface="Calibri" panose="020F0502020204030204" pitchFamily="34" charset="0"/>
              <a:ea typeface="Calibri" panose="020F0502020204030204" pitchFamily="34" charset="0"/>
              <a:cs typeface="Times New Roman" panose="02020603050405020304" pitchFamily="18" charset="0"/>
            </a:endParaRPr>
          </a:p>
          <a:p>
            <a:pPr marL="914400">
              <a:lnSpc>
                <a:spcPct val="107000"/>
              </a:lnSpc>
              <a:spcAft>
                <a:spcPts val="800"/>
              </a:spcAft>
            </a:pPr>
            <a:r>
              <a:rPr lang="es-ES" sz="900" dirty="0">
                <a:latin typeface="Calibri" panose="020F0502020204030204" pitchFamily="34" charset="0"/>
                <a:ea typeface="Calibri" panose="020F0502020204030204" pitchFamily="34" charset="0"/>
                <a:cs typeface="Times New Roman" panose="02020603050405020304" pitchFamily="18" charset="0"/>
              </a:rPr>
              <a:t>Tú siempre has sido buena amiga, así que quisiera depositar este dinero en tu cuenta de banco. Como premio, quisiera darte un millón de dólares. Esta es una muy buena oportunidad. Por favor envíame todos los detalles de tu cuenta para que te pueda depositar el dinero.</a:t>
            </a:r>
            <a:endParaRPr lang="en-US" sz="900" dirty="0">
              <a:latin typeface="Calibri" panose="020F0502020204030204" pitchFamily="34" charset="0"/>
              <a:ea typeface="Calibri" panose="020F0502020204030204" pitchFamily="34" charset="0"/>
              <a:cs typeface="Times New Roman" panose="02020603050405020304" pitchFamily="18" charset="0"/>
            </a:endParaRPr>
          </a:p>
          <a:p>
            <a:pPr marL="914400">
              <a:lnSpc>
                <a:spcPct val="107000"/>
              </a:lnSpc>
              <a:spcAft>
                <a:spcPts val="800"/>
              </a:spcAft>
            </a:pPr>
            <a:r>
              <a:rPr lang="es-ES" sz="900" dirty="0">
                <a:latin typeface="Calibri" panose="020F0502020204030204" pitchFamily="34" charset="0"/>
                <a:ea typeface="Calibri" panose="020F0502020204030204" pitchFamily="34" charset="0"/>
                <a:cs typeface="Times New Roman" panose="02020603050405020304" pitchFamily="18" charset="0"/>
              </a:rPr>
              <a:t>Tu querida amiga para </a:t>
            </a:r>
            <a:r>
              <a:rPr lang="es-ES" sz="900" dirty="0" smtClean="0">
                <a:latin typeface="Calibri" panose="020F0502020204030204" pitchFamily="34" charset="0"/>
                <a:ea typeface="Calibri" panose="020F0502020204030204" pitchFamily="34" charset="0"/>
                <a:cs typeface="Times New Roman" panose="02020603050405020304" pitchFamily="18" charset="0"/>
              </a:rPr>
              <a:t>siempre,   Robin </a:t>
            </a:r>
            <a:r>
              <a:rPr lang="es-ES" sz="900" dirty="0" err="1">
                <a:latin typeface="Calibri" panose="020F0502020204030204" pitchFamily="34" charset="0"/>
                <a:ea typeface="Calibri" panose="020F0502020204030204" pitchFamily="34" charset="0"/>
                <a:cs typeface="Times New Roman" panose="02020603050405020304" pitchFamily="18" charset="0"/>
              </a:rPr>
              <a:t>Loxley</a:t>
            </a:r>
            <a:endParaRPr lang="en-US" sz="9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s-ES" sz="900" dirty="0">
                <a:latin typeface="Calibri" panose="020F0502020204030204" pitchFamily="34" charset="0"/>
                <a:ea typeface="Calibri" panose="020F0502020204030204" pitchFamily="34" charset="0"/>
                <a:cs typeface="Times New Roman" panose="02020603050405020304" pitchFamily="18" charset="0"/>
              </a:rPr>
              <a:t> </a:t>
            </a:r>
            <a:endParaRPr lang="en-US" sz="900" dirty="0">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313880580"/>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Shape 3442"/>
        <p:cNvGrpSpPr/>
        <p:nvPr/>
      </p:nvGrpSpPr>
      <p:grpSpPr>
        <a:xfrm>
          <a:off x="0" y="0"/>
          <a:ext cx="0" cy="0"/>
          <a:chOff x="0" y="0"/>
          <a:chExt cx="0" cy="0"/>
        </a:xfrm>
      </p:grpSpPr>
      <p:sp>
        <p:nvSpPr>
          <p:cNvPr id="3443" name="Google Shape;3443;p132"/>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s-AR" sz="2400" b="1" i="0" u="none" strike="noStrike" cap="none" dirty="0">
                <a:solidFill>
                  <a:schemeClr val="dk2"/>
                </a:solidFill>
                <a:latin typeface="Google Sans"/>
                <a:ea typeface="Google Sans"/>
                <a:cs typeface="Google Sans"/>
                <a:sym typeface="Google Sans"/>
              </a:rPr>
              <a:t>¿Es </a:t>
            </a:r>
            <a:r>
              <a:rPr lang="es-AR" sz="2400" b="1" i="0" u="none" strike="noStrike" cap="none" dirty="0" smtClean="0">
                <a:solidFill>
                  <a:schemeClr val="dk2"/>
                </a:solidFill>
                <a:latin typeface="Google Sans"/>
                <a:ea typeface="Google Sans"/>
                <a:cs typeface="Google Sans"/>
                <a:sym typeface="Google Sans"/>
              </a:rPr>
              <a:t>verdadero o </a:t>
            </a:r>
            <a:r>
              <a:rPr lang="es-AR" sz="2400" b="1" i="0" u="none" strike="noStrike" cap="none" dirty="0">
                <a:solidFill>
                  <a:schemeClr val="dk2"/>
                </a:solidFill>
                <a:latin typeface="Google Sans"/>
                <a:ea typeface="Google Sans"/>
                <a:cs typeface="Google Sans"/>
                <a:sym typeface="Google Sans"/>
              </a:rPr>
              <a:t>falso?</a:t>
            </a:r>
          </a:p>
          <a:p>
            <a:pPr marL="0" lvl="0" indent="0" algn="ctr" rtl="0">
              <a:spcBef>
                <a:spcPts val="0"/>
              </a:spcBef>
              <a:spcAft>
                <a:spcPts val="0"/>
              </a:spcAft>
              <a:buClr>
                <a:schemeClr val="dk2"/>
              </a:buClr>
              <a:buSzPts val="3000"/>
              <a:buFont typeface="Arial"/>
              <a:buNone/>
            </a:pPr>
            <a:r>
              <a:rPr lang="es-AR" sz="2000" dirty="0">
                <a:solidFill>
                  <a:schemeClr val="dk2"/>
                </a:solidFill>
                <a:latin typeface="Google Sans"/>
                <a:ea typeface="Google Sans"/>
                <a:cs typeface="Google Sans"/>
                <a:sym typeface="Google Sans"/>
              </a:rPr>
              <a:t>En qué evidencia se basa tu decisión.</a:t>
            </a:r>
          </a:p>
        </p:txBody>
      </p:sp>
      <p:grpSp>
        <p:nvGrpSpPr>
          <p:cNvPr id="3444" name="Google Shape;3444;p132"/>
          <p:cNvGrpSpPr/>
          <p:nvPr/>
        </p:nvGrpSpPr>
        <p:grpSpPr>
          <a:xfrm>
            <a:off x="1569104" y="1125108"/>
            <a:ext cx="6005790" cy="3258439"/>
            <a:chOff x="1235449" y="1277508"/>
            <a:chExt cx="6673100" cy="3620488"/>
          </a:xfrm>
        </p:grpSpPr>
        <p:pic>
          <p:nvPicPr>
            <p:cNvPr id="3445" name="Google Shape;3445;p132"/>
            <p:cNvPicPr preferRelativeResize="0"/>
            <p:nvPr/>
          </p:nvPicPr>
          <p:blipFill rotWithShape="1">
            <a:blip r:embed="rId4">
              <a:alphaModFix/>
            </a:blip>
            <a:srcRect/>
            <a:stretch/>
          </p:blipFill>
          <p:spPr>
            <a:xfrm>
              <a:off x="1235449" y="1277508"/>
              <a:ext cx="6673100" cy="3620488"/>
            </a:xfrm>
            <a:prstGeom prst="rect">
              <a:avLst/>
            </a:prstGeom>
            <a:noFill/>
            <a:ln>
              <a:noFill/>
            </a:ln>
          </p:spPr>
        </p:pic>
        <p:sp>
          <p:nvSpPr>
            <p:cNvPr id="3446" name="Google Shape;3446;p132"/>
            <p:cNvSpPr/>
            <p:nvPr/>
          </p:nvSpPr>
          <p:spPr>
            <a:xfrm>
              <a:off x="2038158" y="1442554"/>
              <a:ext cx="5010900" cy="3078900"/>
            </a:xfrm>
            <a:prstGeom prst="rect">
              <a:avLst/>
            </a:prstGeom>
            <a:solidFill>
              <a:srgbClr val="FFFFFF"/>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3447" name="Google Shape;3447;p132"/>
          <p:cNvSpPr/>
          <p:nvPr/>
        </p:nvSpPr>
        <p:spPr>
          <a:xfrm>
            <a:off x="191069" y="1790699"/>
            <a:ext cx="1836738" cy="1491588"/>
          </a:xfrm>
          <a:prstGeom prst="ellipse">
            <a:avLst/>
          </a:prstGeom>
          <a:solidFill>
            <a:srgbClr val="FEFEFE"/>
          </a:solidFill>
          <a:ln w="25400" cap="flat" cmpd="sng">
            <a:solidFill>
              <a:schemeClr val="accent2"/>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448" name="Google Shape;3448;p132"/>
          <p:cNvSpPr txBox="1"/>
          <p:nvPr/>
        </p:nvSpPr>
        <p:spPr>
          <a:xfrm>
            <a:off x="191069" y="2243502"/>
            <a:ext cx="1836738"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2"/>
              </a:buClr>
              <a:buSzPts val="2800"/>
              <a:buFont typeface="Arial"/>
              <a:buNone/>
            </a:pPr>
            <a:r>
              <a:rPr lang="es-AR" sz="2000" b="1" i="0" u="none" strike="noStrike" cap="none" dirty="0" smtClean="0">
                <a:solidFill>
                  <a:schemeClr val="accent2"/>
                </a:solidFill>
                <a:latin typeface="Google Sans"/>
                <a:ea typeface="Google Sans"/>
                <a:cs typeface="Google Sans"/>
                <a:sym typeface="Google Sans"/>
              </a:rPr>
              <a:t>¡VERDADERO!</a:t>
            </a:r>
            <a:endParaRPr lang="es-AR" sz="2000" b="1" i="0" u="none" strike="noStrike" cap="none" dirty="0">
              <a:solidFill>
                <a:schemeClr val="accent2"/>
              </a:solidFill>
              <a:latin typeface="Google Sans"/>
              <a:ea typeface="Google Sans"/>
              <a:cs typeface="Google Sans"/>
              <a:sym typeface="Google Sans"/>
            </a:endParaRPr>
          </a:p>
        </p:txBody>
      </p:sp>
      <p:sp>
        <p:nvSpPr>
          <p:cNvPr id="3449" name="Google Shape;3449;p132"/>
          <p:cNvSpPr/>
          <p:nvPr/>
        </p:nvSpPr>
        <p:spPr>
          <a:xfrm>
            <a:off x="7217207" y="1790700"/>
            <a:ext cx="1374900" cy="1374900"/>
          </a:xfrm>
          <a:prstGeom prst="ellipse">
            <a:avLst/>
          </a:prstGeom>
          <a:solidFill>
            <a:srgbClr val="FF816C"/>
          </a:solidFill>
          <a:ln w="25400"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450" name="Google Shape;3450;p132"/>
          <p:cNvSpPr txBox="1"/>
          <p:nvPr/>
        </p:nvSpPr>
        <p:spPr>
          <a:xfrm>
            <a:off x="7217207" y="2243502"/>
            <a:ext cx="1426055"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4"/>
              </a:buClr>
              <a:buSzPts val="2800"/>
              <a:buFont typeface="Arial"/>
              <a:buNone/>
            </a:pPr>
            <a:r>
              <a:rPr lang="es-AR" sz="2000" b="1" i="0" u="none" strike="noStrike" cap="none" dirty="0">
                <a:solidFill>
                  <a:schemeClr val="accent4"/>
                </a:solidFill>
                <a:latin typeface="Google Sans"/>
                <a:ea typeface="Google Sans"/>
                <a:cs typeface="Google Sans"/>
                <a:sym typeface="Google Sans"/>
              </a:rPr>
              <a:t>¡FALSO!</a:t>
            </a:r>
          </a:p>
        </p:txBody>
      </p:sp>
      <p:pic>
        <p:nvPicPr>
          <p:cNvPr id="3451" name="Google Shape;3451;p132"/>
          <p:cNvPicPr preferRelativeResize="0"/>
          <p:nvPr/>
        </p:nvPicPr>
        <p:blipFill rotWithShape="1">
          <a:blip r:embed="rId5">
            <a:alphaModFix/>
          </a:blip>
          <a:srcRect l="1286" t="1513" r="1237" b="1445"/>
          <a:stretch/>
        </p:blipFill>
        <p:spPr>
          <a:xfrm>
            <a:off x="3203917" y="1276370"/>
            <a:ext cx="2736166" cy="2770632"/>
          </a:xfrm>
          <a:prstGeom prst="rect">
            <a:avLst/>
          </a:prstGeom>
          <a:noFill/>
          <a:ln>
            <a:noFill/>
          </a:ln>
        </p:spPr>
      </p:pic>
      <p:sp>
        <p:nvSpPr>
          <p:cNvPr id="3452" name="Google Shape;3452;p132">
            <a:hlinkClick r:id="rId6"/>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 xmlns:a16="http://schemas.microsoft.com/office/drawing/2014/main" id="{F86279F9-7C33-457B-AE40-2E6D4AF49F12}"/>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8"/>
              </a:rPr>
              <a:t>CC BY 4.0</a:t>
            </a:r>
          </a:p>
        </p:txBody>
      </p:sp>
      <p:sp>
        <p:nvSpPr>
          <p:cNvPr id="13" name="Text Box 2"/>
          <p:cNvSpPr txBox="1">
            <a:spLocks noChangeArrowheads="1"/>
          </p:cNvSpPr>
          <p:nvPr/>
        </p:nvSpPr>
        <p:spPr bwMode="auto">
          <a:xfrm>
            <a:off x="2078962" y="1237113"/>
            <a:ext cx="4722390" cy="2888901"/>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marL="0" marR="0">
              <a:lnSpc>
                <a:spcPct val="107000"/>
              </a:lnSpc>
              <a:spcBef>
                <a:spcPts val="0"/>
              </a:spcBef>
              <a:spcAft>
                <a:spcPts val="800"/>
              </a:spcAft>
            </a:pPr>
            <a:r>
              <a:rPr lang="es-ES" sz="900" dirty="0">
                <a:effectLst/>
                <a:latin typeface="Calibri" panose="020F0502020204030204" pitchFamily="34" charset="0"/>
                <a:ea typeface="Calibri" panose="020F0502020204030204" pitchFamily="34" charset="0"/>
                <a:cs typeface="Times New Roman" panose="02020603050405020304" pitchFamily="18" charset="0"/>
              </a:rPr>
              <a:t>Tema:	 </a:t>
            </a:r>
            <a:r>
              <a:rPr lang="es-ES" sz="900" dirty="0" smtClean="0">
                <a:effectLst/>
                <a:latin typeface="Calibri" panose="020F0502020204030204" pitchFamily="34" charset="0"/>
                <a:ea typeface="Calibri" panose="020F0502020204030204" pitchFamily="34" charset="0"/>
                <a:cs typeface="Times New Roman" panose="02020603050405020304" pitchFamily="18" charset="0"/>
              </a:rPr>
              <a:t>Excelente </a:t>
            </a:r>
            <a:r>
              <a:rPr lang="es-ES" sz="900" dirty="0">
                <a:effectLst/>
                <a:latin typeface="Calibri" panose="020F0502020204030204" pitchFamily="34" charset="0"/>
                <a:ea typeface="Calibri" panose="020F0502020204030204" pitchFamily="34" charset="0"/>
                <a:cs typeface="Times New Roman" panose="02020603050405020304" pitchFamily="18" charset="0"/>
              </a:rPr>
              <a:t>oportunidad amiga</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ES" sz="900" dirty="0">
                <a:effectLst/>
                <a:latin typeface="Calibri" panose="020F0502020204030204" pitchFamily="34" charset="0"/>
                <a:ea typeface="Calibri" panose="020F0502020204030204" pitchFamily="34" charset="0"/>
                <a:cs typeface="Times New Roman" panose="02020603050405020304" pitchFamily="18" charset="0"/>
              </a:rPr>
              <a:t>De:	</a:t>
            </a:r>
            <a:r>
              <a:rPr lang="es-ES" sz="900" dirty="0" smtClean="0">
                <a:effectLst/>
                <a:latin typeface="Calibri" panose="020F0502020204030204" pitchFamily="34" charset="0"/>
                <a:ea typeface="Calibri" panose="020F0502020204030204" pitchFamily="34" charset="0"/>
                <a:cs typeface="Times New Roman" panose="02020603050405020304" pitchFamily="18" charset="0"/>
              </a:rPr>
              <a:t>Robin </a:t>
            </a:r>
            <a:r>
              <a:rPr lang="es-ES" sz="9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9"/>
              </a:rPr>
              <a:t>{</a:t>
            </a:r>
            <a:r>
              <a:rPr lang="es-ES" sz="900" u="sng" dirty="0" err="1">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9"/>
              </a:rPr>
              <a:t>robin@robin-hood</a:t>
            </a:r>
            <a:r>
              <a:rPr lang="es-ES" sz="9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9"/>
              </a:rPr>
              <a:t>--ejemplo.com}</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ES" sz="900" dirty="0">
                <a:effectLst/>
                <a:latin typeface="Calibri" panose="020F0502020204030204" pitchFamily="34" charset="0"/>
                <a:ea typeface="Calibri" panose="020F0502020204030204" pitchFamily="34" charset="0"/>
                <a:cs typeface="Times New Roman" panose="02020603050405020304" pitchFamily="18" charset="0"/>
              </a:rPr>
              <a:t>Mensaje:	Estimada amiga,</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p>
            <a:pPr marL="914400" marR="0">
              <a:lnSpc>
                <a:spcPct val="107000"/>
              </a:lnSpc>
              <a:spcBef>
                <a:spcPts val="0"/>
              </a:spcBef>
              <a:spcAft>
                <a:spcPts val="800"/>
              </a:spcAft>
            </a:pPr>
            <a:r>
              <a:rPr lang="es-ES" sz="900" dirty="0">
                <a:effectLst/>
                <a:latin typeface="Calibri" panose="020F0502020204030204" pitchFamily="34" charset="0"/>
                <a:ea typeface="Calibri" panose="020F0502020204030204" pitchFamily="34" charset="0"/>
                <a:cs typeface="Times New Roman" panose="02020603050405020304" pitchFamily="18" charset="0"/>
              </a:rPr>
              <a:t>Me llamo Robin y soy una maestra del pueblo de </a:t>
            </a:r>
            <a:r>
              <a:rPr lang="es-ES" sz="900" dirty="0" err="1">
                <a:effectLst/>
                <a:latin typeface="Calibri" panose="020F0502020204030204" pitchFamily="34" charset="0"/>
                <a:ea typeface="Calibri" panose="020F0502020204030204" pitchFamily="34" charset="0"/>
                <a:cs typeface="Times New Roman" panose="02020603050405020304" pitchFamily="18" charset="0"/>
              </a:rPr>
              <a:t>Nottingham</a:t>
            </a:r>
            <a:r>
              <a:rPr lang="es-ES" sz="900" dirty="0">
                <a:effectLst/>
                <a:latin typeface="Calibri" panose="020F0502020204030204" pitchFamily="34" charset="0"/>
                <a:ea typeface="Calibri" panose="020F0502020204030204" pitchFamily="34" charset="0"/>
                <a:cs typeface="Times New Roman" panose="02020603050405020304" pitchFamily="18" charset="0"/>
              </a:rPr>
              <a:t>. Le doy clases a muchísimos niños y creo que logro hacer una diferencia en estos alumnos. Desafortunadamente el sheriff del pueblo me ha estado cobrando demasiados impuestos. Como sabes, nosotros los maestros no ganamos mucho. Estoy por recibir una enorme herencia (más de 5 millones de dólares) y no quiero que al sheriff le toque ese dinero.</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p>
            <a:pPr marL="914400" marR="0">
              <a:lnSpc>
                <a:spcPct val="107000"/>
              </a:lnSpc>
              <a:spcBef>
                <a:spcPts val="0"/>
              </a:spcBef>
              <a:spcAft>
                <a:spcPts val="800"/>
              </a:spcAft>
            </a:pPr>
            <a:r>
              <a:rPr lang="es-ES" sz="900" dirty="0">
                <a:effectLst/>
                <a:latin typeface="Calibri" panose="020F0502020204030204" pitchFamily="34" charset="0"/>
                <a:ea typeface="Calibri" panose="020F0502020204030204" pitchFamily="34" charset="0"/>
                <a:cs typeface="Times New Roman" panose="02020603050405020304" pitchFamily="18" charset="0"/>
              </a:rPr>
              <a:t>Tú siempre has sido buena amiga, así que quisiera depositar este dinero en tu cuenta de banco. Como premio, quisiera darte un millón de dólares. Esta es una muy buena oportunidad. Por favor envíame todos los detalles de tu cuenta para que te pueda depositar el dinero.</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p>
            <a:pPr marL="914400" marR="0">
              <a:lnSpc>
                <a:spcPct val="107000"/>
              </a:lnSpc>
              <a:spcBef>
                <a:spcPts val="0"/>
              </a:spcBef>
              <a:spcAft>
                <a:spcPts val="800"/>
              </a:spcAft>
            </a:pPr>
            <a:r>
              <a:rPr lang="es-ES" sz="900" dirty="0">
                <a:effectLst/>
                <a:latin typeface="Calibri" panose="020F0502020204030204" pitchFamily="34" charset="0"/>
                <a:ea typeface="Calibri" panose="020F0502020204030204" pitchFamily="34" charset="0"/>
                <a:cs typeface="Times New Roman" panose="02020603050405020304" pitchFamily="18" charset="0"/>
              </a:rPr>
              <a:t>Tu querida amiga para siempre</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p>
            <a:pPr marL="914400" marR="0">
              <a:lnSpc>
                <a:spcPct val="107000"/>
              </a:lnSpc>
              <a:spcBef>
                <a:spcPts val="0"/>
              </a:spcBef>
              <a:spcAft>
                <a:spcPts val="800"/>
              </a:spcAft>
            </a:pPr>
            <a:r>
              <a:rPr lang="es-ES" sz="900" dirty="0">
                <a:effectLst/>
                <a:latin typeface="Calibri" panose="020F0502020204030204" pitchFamily="34" charset="0"/>
                <a:ea typeface="Calibri" panose="020F0502020204030204" pitchFamily="34" charset="0"/>
                <a:cs typeface="Times New Roman" panose="02020603050405020304" pitchFamily="18" charset="0"/>
              </a:rPr>
              <a:t>Robin </a:t>
            </a:r>
            <a:r>
              <a:rPr lang="es-ES" sz="900" dirty="0" err="1">
                <a:effectLst/>
                <a:latin typeface="Calibri" panose="020F0502020204030204" pitchFamily="34" charset="0"/>
                <a:ea typeface="Calibri" panose="020F0502020204030204" pitchFamily="34" charset="0"/>
                <a:cs typeface="Times New Roman" panose="02020603050405020304" pitchFamily="18" charset="0"/>
              </a:rPr>
              <a:t>Loxley</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ES" sz="900" dirty="0">
                <a:effectLst/>
                <a:latin typeface="Calibri" panose="020F0502020204030204" pitchFamily="34" charset="0"/>
                <a:ea typeface="Calibri" panose="020F0502020204030204" pitchFamily="34" charset="0"/>
                <a:cs typeface="Times New Roman" panose="02020603050405020304" pitchFamily="18" charset="0"/>
              </a:rPr>
              <a:t> </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387851501"/>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Shape 3456"/>
        <p:cNvGrpSpPr/>
        <p:nvPr/>
      </p:nvGrpSpPr>
      <p:grpSpPr>
        <a:xfrm>
          <a:off x="0" y="0"/>
          <a:ext cx="0" cy="0"/>
          <a:chOff x="0" y="0"/>
          <a:chExt cx="0" cy="0"/>
        </a:xfrm>
      </p:grpSpPr>
      <p:sp>
        <p:nvSpPr>
          <p:cNvPr id="3457" name="Google Shape;3457;p133"/>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s-AR" sz="2400" b="1" i="0" u="none" strike="noStrike" cap="none" dirty="0">
                <a:solidFill>
                  <a:schemeClr val="dk2"/>
                </a:solidFill>
                <a:latin typeface="Google Sans"/>
                <a:ea typeface="Google Sans"/>
                <a:cs typeface="Google Sans"/>
                <a:sym typeface="Google Sans"/>
              </a:rPr>
              <a:t>¿Es </a:t>
            </a:r>
            <a:r>
              <a:rPr lang="es-AR" sz="2400" b="1" i="0" u="none" strike="noStrike" cap="none" dirty="0" smtClean="0">
                <a:solidFill>
                  <a:schemeClr val="dk2"/>
                </a:solidFill>
                <a:latin typeface="Google Sans"/>
                <a:ea typeface="Google Sans"/>
                <a:cs typeface="Google Sans"/>
                <a:sym typeface="Google Sans"/>
              </a:rPr>
              <a:t>verdadero o </a:t>
            </a:r>
            <a:r>
              <a:rPr lang="es-AR" sz="2400" b="1" i="0" u="none" strike="noStrike" cap="none" dirty="0">
                <a:solidFill>
                  <a:schemeClr val="dk2"/>
                </a:solidFill>
                <a:latin typeface="Google Sans"/>
                <a:ea typeface="Google Sans"/>
                <a:cs typeface="Google Sans"/>
                <a:sym typeface="Google Sans"/>
              </a:rPr>
              <a:t>falso?</a:t>
            </a:r>
          </a:p>
          <a:p>
            <a:pPr marL="0" lvl="0" indent="0" algn="ctr" rtl="0">
              <a:spcBef>
                <a:spcPts val="0"/>
              </a:spcBef>
              <a:spcAft>
                <a:spcPts val="0"/>
              </a:spcAft>
              <a:buClr>
                <a:schemeClr val="dk2"/>
              </a:buClr>
              <a:buSzPts val="3000"/>
              <a:buFont typeface="Arial"/>
              <a:buNone/>
            </a:pPr>
            <a:r>
              <a:rPr lang="es-AR" sz="2000" dirty="0">
                <a:solidFill>
                  <a:schemeClr val="dk2"/>
                </a:solidFill>
                <a:latin typeface="Google Sans"/>
                <a:ea typeface="Google Sans"/>
                <a:cs typeface="Google Sans"/>
                <a:sym typeface="Google Sans"/>
              </a:rPr>
              <a:t>En qué evidencia se basa tu decisión.</a:t>
            </a:r>
          </a:p>
        </p:txBody>
      </p:sp>
      <p:grpSp>
        <p:nvGrpSpPr>
          <p:cNvPr id="3458" name="Google Shape;3458;p133"/>
          <p:cNvGrpSpPr/>
          <p:nvPr/>
        </p:nvGrpSpPr>
        <p:grpSpPr>
          <a:xfrm>
            <a:off x="1569104" y="1125108"/>
            <a:ext cx="6005790" cy="3258439"/>
            <a:chOff x="1235449" y="1277508"/>
            <a:chExt cx="6673100" cy="3620488"/>
          </a:xfrm>
        </p:grpSpPr>
        <p:pic>
          <p:nvPicPr>
            <p:cNvPr id="3459" name="Google Shape;3459;p133"/>
            <p:cNvPicPr preferRelativeResize="0"/>
            <p:nvPr/>
          </p:nvPicPr>
          <p:blipFill rotWithShape="1">
            <a:blip r:embed="rId4">
              <a:alphaModFix/>
            </a:blip>
            <a:srcRect/>
            <a:stretch/>
          </p:blipFill>
          <p:spPr>
            <a:xfrm>
              <a:off x="1235449" y="1277508"/>
              <a:ext cx="6673100" cy="3620488"/>
            </a:xfrm>
            <a:prstGeom prst="rect">
              <a:avLst/>
            </a:prstGeom>
            <a:noFill/>
            <a:ln>
              <a:noFill/>
            </a:ln>
          </p:spPr>
        </p:pic>
        <p:sp>
          <p:nvSpPr>
            <p:cNvPr id="3460" name="Google Shape;3460;p133"/>
            <p:cNvSpPr/>
            <p:nvPr/>
          </p:nvSpPr>
          <p:spPr>
            <a:xfrm>
              <a:off x="2038158" y="1442554"/>
              <a:ext cx="5010900" cy="3078900"/>
            </a:xfrm>
            <a:prstGeom prst="rect">
              <a:avLst/>
            </a:prstGeom>
            <a:solidFill>
              <a:srgbClr val="FFFFFF"/>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3461" name="Google Shape;3461;p133"/>
          <p:cNvSpPr/>
          <p:nvPr/>
        </p:nvSpPr>
        <p:spPr>
          <a:xfrm>
            <a:off x="137987" y="1790700"/>
            <a:ext cx="1945601" cy="1374900"/>
          </a:xfrm>
          <a:prstGeom prst="ellipse">
            <a:avLst/>
          </a:prstGeom>
          <a:solidFill>
            <a:srgbClr val="FFFFFF"/>
          </a:solidFill>
          <a:ln w="25400" cap="flat" cmpd="sng">
            <a:solidFill>
              <a:schemeClr val="accent2"/>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462" name="Google Shape;3462;p133"/>
          <p:cNvSpPr txBox="1"/>
          <p:nvPr/>
        </p:nvSpPr>
        <p:spPr>
          <a:xfrm>
            <a:off x="189143" y="2193835"/>
            <a:ext cx="1894446" cy="683943"/>
          </a:xfrm>
          <a:prstGeom prst="rect">
            <a:avLst/>
          </a:prstGeom>
          <a:noFill/>
          <a:ln>
            <a:noFill/>
          </a:ln>
        </p:spPr>
        <p:txBody>
          <a:bodyPr spcFirstLastPara="1" wrap="square" lIns="19050" tIns="19050" rIns="19050" bIns="19050" anchor="ctr" anchorCtr="0">
            <a:noAutofit/>
          </a:bodyPr>
          <a:lstStyle/>
          <a:p>
            <a:pPr lvl="0" algn="ctr">
              <a:buClr>
                <a:schemeClr val="accent2"/>
              </a:buClr>
              <a:buSzPts val="2800"/>
            </a:pPr>
            <a:r>
              <a:rPr lang="es-AR" sz="2000" b="1" dirty="0">
                <a:solidFill>
                  <a:schemeClr val="accent2"/>
                </a:solidFill>
                <a:latin typeface="Google Sans"/>
                <a:ea typeface="Google Sans"/>
                <a:cs typeface="Google Sans"/>
                <a:sym typeface="Google Sans"/>
              </a:rPr>
              <a:t>¡VERDADERO!</a:t>
            </a:r>
          </a:p>
        </p:txBody>
      </p:sp>
      <p:sp>
        <p:nvSpPr>
          <p:cNvPr id="3463" name="Google Shape;3463;p133"/>
          <p:cNvSpPr/>
          <p:nvPr/>
        </p:nvSpPr>
        <p:spPr>
          <a:xfrm>
            <a:off x="7217206" y="1790700"/>
            <a:ext cx="1583351" cy="1251855"/>
          </a:xfrm>
          <a:prstGeom prst="ellipse">
            <a:avLst/>
          </a:prstGeom>
          <a:solidFill>
            <a:srgbClr val="FFFFFF"/>
          </a:solidFill>
          <a:ln w="25400"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464" name="Google Shape;3464;p133"/>
          <p:cNvSpPr txBox="1"/>
          <p:nvPr/>
        </p:nvSpPr>
        <p:spPr>
          <a:xfrm>
            <a:off x="7374502" y="2243502"/>
            <a:ext cx="1426055"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4"/>
              </a:buClr>
              <a:buSzPts val="2800"/>
              <a:buFont typeface="Arial"/>
              <a:buNone/>
            </a:pPr>
            <a:r>
              <a:rPr lang="es-AR" sz="2000" b="1" i="0" u="none" strike="noStrike" cap="none" dirty="0">
                <a:solidFill>
                  <a:schemeClr val="accent4"/>
                </a:solidFill>
                <a:latin typeface="Google Sans"/>
                <a:ea typeface="Google Sans"/>
                <a:cs typeface="Google Sans"/>
                <a:sym typeface="Google Sans"/>
              </a:rPr>
              <a:t>¡FALSO!</a:t>
            </a:r>
          </a:p>
        </p:txBody>
      </p:sp>
      <p:pic>
        <p:nvPicPr>
          <p:cNvPr id="3465" name="Google Shape;3465;p133"/>
          <p:cNvPicPr preferRelativeResize="0"/>
          <p:nvPr/>
        </p:nvPicPr>
        <p:blipFill rotWithShape="1">
          <a:blip r:embed="rId5">
            <a:alphaModFix/>
          </a:blip>
          <a:srcRect l="1408" t="1080" r="1418" b="1576"/>
          <a:stretch/>
        </p:blipFill>
        <p:spPr>
          <a:xfrm>
            <a:off x="3277158" y="1270320"/>
            <a:ext cx="2589685" cy="2771120"/>
          </a:xfrm>
          <a:prstGeom prst="rect">
            <a:avLst/>
          </a:prstGeom>
          <a:noFill/>
          <a:ln>
            <a:noFill/>
          </a:ln>
        </p:spPr>
      </p:pic>
      <p:sp>
        <p:nvSpPr>
          <p:cNvPr id="3466" name="Google Shape;3466;p133">
            <a:hlinkClick r:id="rId6"/>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 xmlns:a16="http://schemas.microsoft.com/office/drawing/2014/main" id="{15BC37F6-E426-4BF1-ACB8-3F9FBC2EA7BA}"/>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8"/>
              </a:rPr>
              <a:t>CC BY 4.0</a:t>
            </a:r>
          </a:p>
        </p:txBody>
      </p:sp>
      <p:sp>
        <p:nvSpPr>
          <p:cNvPr id="14" name="Text Box 2"/>
          <p:cNvSpPr txBox="1">
            <a:spLocks noChangeArrowheads="1"/>
          </p:cNvSpPr>
          <p:nvPr/>
        </p:nvSpPr>
        <p:spPr bwMode="auto">
          <a:xfrm>
            <a:off x="2123299" y="1125108"/>
            <a:ext cx="4884826" cy="300334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r>
              <a:rPr lang="es-ES" sz="1200" dirty="0"/>
              <a:t>Cuentas </a:t>
            </a:r>
            <a:r>
              <a:rPr lang="es-ES" sz="1200" i="1" dirty="0" err="1"/>
              <a:t>Internaut</a:t>
            </a:r>
            <a:r>
              <a:rPr lang="es-ES" sz="1200" dirty="0"/>
              <a:t>]</a:t>
            </a:r>
            <a:endParaRPr lang="en-US" sz="1200" dirty="0"/>
          </a:p>
          <a:p>
            <a:r>
              <a:rPr lang="es-ES" sz="1200" dirty="0"/>
              <a:t>Hola, ¿realmente eres tú?</a:t>
            </a:r>
            <a:endParaRPr lang="en-US" sz="1200" dirty="0"/>
          </a:p>
          <a:p>
            <a:r>
              <a:rPr lang="es-ES" sz="1200" dirty="0"/>
              <a:t>Parece que está ingresando a su cuenta desde un nuevo lugar. Solo para confirmar que es usted – y no alguien más tratando de infiltrarse a su cuenta – por favor complete esta verificación rápida.  Aprenda más sobre esta medida de protección adicional.</a:t>
            </a:r>
            <a:endParaRPr lang="en-US" sz="1200" dirty="0"/>
          </a:p>
          <a:p>
            <a:r>
              <a:rPr lang="es-ES" sz="1200" dirty="0"/>
              <a:t>Elija el método de verificación</a:t>
            </a:r>
            <a:endParaRPr lang="en-US" sz="1200" dirty="0"/>
          </a:p>
          <a:p>
            <a:r>
              <a:rPr lang="es-ES" sz="1200" dirty="0"/>
              <a:t>□  Confirme su número de teléfono</a:t>
            </a:r>
            <a:endParaRPr lang="en-US" sz="1200" dirty="0"/>
          </a:p>
          <a:p>
            <a:r>
              <a:rPr lang="es-ES" sz="1200" dirty="0"/>
              <a:t>Ingrese el número completo: __________________</a:t>
            </a:r>
            <a:endParaRPr lang="en-US" sz="1200" dirty="0"/>
          </a:p>
          <a:p>
            <a:r>
              <a:rPr lang="es-ES" sz="1200" i="1" dirty="0" err="1"/>
              <a:t>Internaut</a:t>
            </a:r>
            <a:r>
              <a:rPr lang="es-ES" sz="1200" i="1" dirty="0"/>
              <a:t> Mail</a:t>
            </a:r>
            <a:r>
              <a:rPr lang="es-ES" sz="1200" dirty="0"/>
              <a:t> verificará si este es el mismo número que tenemos en el expediente – no le enviaremos ningún mensaje.</a:t>
            </a:r>
            <a:endParaRPr lang="en-US" sz="1200" dirty="0"/>
          </a:p>
          <a:p>
            <a:r>
              <a:rPr lang="es-ES" sz="1200" dirty="0"/>
              <a:t>□  Confirme su correo electrónico de recuperación</a:t>
            </a:r>
            <a:endParaRPr lang="en-US" sz="1200" dirty="0"/>
          </a:p>
          <a:p>
            <a:r>
              <a:rPr lang="es-ES" sz="1200" dirty="0"/>
              <a:t>Ingrese su correo electrónico de recuperación: __________________</a:t>
            </a:r>
            <a:endParaRPr lang="en-US" sz="1200" dirty="0"/>
          </a:p>
          <a:p>
            <a:r>
              <a:rPr lang="es-ES" sz="1200" i="1" dirty="0" err="1"/>
              <a:t>Internaut</a:t>
            </a:r>
            <a:r>
              <a:rPr lang="es-ES" sz="1200" i="1" dirty="0"/>
              <a:t> Mail</a:t>
            </a:r>
            <a:r>
              <a:rPr lang="es-ES" sz="1200" dirty="0"/>
              <a:t> verificará si este es el mismo correo electrónico que tenemos en el expediente – no le enviaremos ningún mensaje.</a:t>
            </a:r>
            <a:endParaRPr lang="en-US" sz="1200" dirty="0"/>
          </a:p>
          <a:p>
            <a:r>
              <a:rPr lang="es-ES" sz="1200" dirty="0"/>
              <a:t>Continúe</a:t>
            </a:r>
            <a:endParaRPr lang="en-US" sz="1200" dirty="0"/>
          </a:p>
          <a:p>
            <a:pPr marL="0" marR="0" indent="457200">
              <a:lnSpc>
                <a:spcPct val="107000"/>
              </a:lnSpc>
              <a:spcBef>
                <a:spcPts val="0"/>
              </a:spcBef>
              <a:spcAft>
                <a:spcPts val="800"/>
              </a:spcAft>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1524454851"/>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Shape 3470"/>
        <p:cNvGrpSpPr/>
        <p:nvPr/>
      </p:nvGrpSpPr>
      <p:grpSpPr>
        <a:xfrm>
          <a:off x="0" y="0"/>
          <a:ext cx="0" cy="0"/>
          <a:chOff x="0" y="0"/>
          <a:chExt cx="0" cy="0"/>
        </a:xfrm>
      </p:grpSpPr>
      <p:sp>
        <p:nvSpPr>
          <p:cNvPr id="3471" name="Google Shape;3471;p134"/>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s-AR" sz="2400" b="1" i="0" u="none" strike="noStrike" cap="none" dirty="0">
                <a:solidFill>
                  <a:schemeClr val="dk2"/>
                </a:solidFill>
                <a:latin typeface="Google Sans"/>
                <a:ea typeface="Google Sans"/>
                <a:cs typeface="Google Sans"/>
                <a:sym typeface="Google Sans"/>
              </a:rPr>
              <a:t>¿Es </a:t>
            </a:r>
            <a:r>
              <a:rPr lang="es-AR" sz="2400" b="1" i="0" u="none" strike="noStrike" cap="none" dirty="0" smtClean="0">
                <a:solidFill>
                  <a:schemeClr val="dk2"/>
                </a:solidFill>
                <a:latin typeface="Google Sans"/>
                <a:ea typeface="Google Sans"/>
                <a:cs typeface="Google Sans"/>
                <a:sym typeface="Google Sans"/>
              </a:rPr>
              <a:t>verdadero o </a:t>
            </a:r>
            <a:r>
              <a:rPr lang="es-AR" sz="2400" b="1" i="0" u="none" strike="noStrike" cap="none" dirty="0">
                <a:solidFill>
                  <a:schemeClr val="dk2"/>
                </a:solidFill>
                <a:latin typeface="Google Sans"/>
                <a:ea typeface="Google Sans"/>
                <a:cs typeface="Google Sans"/>
                <a:sym typeface="Google Sans"/>
              </a:rPr>
              <a:t>falso?</a:t>
            </a:r>
          </a:p>
          <a:p>
            <a:pPr marL="0" lvl="0" indent="0" algn="ctr" rtl="0">
              <a:spcBef>
                <a:spcPts val="0"/>
              </a:spcBef>
              <a:spcAft>
                <a:spcPts val="0"/>
              </a:spcAft>
              <a:buClr>
                <a:schemeClr val="dk2"/>
              </a:buClr>
              <a:buSzPts val="3000"/>
              <a:buFont typeface="Arial"/>
              <a:buNone/>
            </a:pPr>
            <a:r>
              <a:rPr lang="es-AR" sz="2000" dirty="0">
                <a:solidFill>
                  <a:schemeClr val="dk2"/>
                </a:solidFill>
                <a:latin typeface="Google Sans"/>
                <a:ea typeface="Google Sans"/>
                <a:cs typeface="Google Sans"/>
                <a:sym typeface="Google Sans"/>
              </a:rPr>
              <a:t>En qué evidencia se basa tu decisión.</a:t>
            </a:r>
          </a:p>
        </p:txBody>
      </p:sp>
      <p:grpSp>
        <p:nvGrpSpPr>
          <p:cNvPr id="3472" name="Google Shape;3472;p134"/>
          <p:cNvGrpSpPr/>
          <p:nvPr/>
        </p:nvGrpSpPr>
        <p:grpSpPr>
          <a:xfrm>
            <a:off x="1569104" y="1125108"/>
            <a:ext cx="6005790" cy="3258439"/>
            <a:chOff x="1235449" y="1277508"/>
            <a:chExt cx="6673100" cy="3620488"/>
          </a:xfrm>
        </p:grpSpPr>
        <p:pic>
          <p:nvPicPr>
            <p:cNvPr id="3473" name="Google Shape;3473;p134"/>
            <p:cNvPicPr preferRelativeResize="0"/>
            <p:nvPr/>
          </p:nvPicPr>
          <p:blipFill rotWithShape="1">
            <a:blip r:embed="rId4">
              <a:alphaModFix/>
            </a:blip>
            <a:srcRect/>
            <a:stretch/>
          </p:blipFill>
          <p:spPr>
            <a:xfrm>
              <a:off x="1235449" y="1277508"/>
              <a:ext cx="6673100" cy="3620488"/>
            </a:xfrm>
            <a:prstGeom prst="rect">
              <a:avLst/>
            </a:prstGeom>
            <a:noFill/>
            <a:ln>
              <a:noFill/>
            </a:ln>
          </p:spPr>
        </p:pic>
        <p:sp>
          <p:nvSpPr>
            <p:cNvPr id="3474" name="Google Shape;3474;p134"/>
            <p:cNvSpPr/>
            <p:nvPr/>
          </p:nvSpPr>
          <p:spPr>
            <a:xfrm>
              <a:off x="2038158" y="1442554"/>
              <a:ext cx="5010900" cy="3078900"/>
            </a:xfrm>
            <a:prstGeom prst="rect">
              <a:avLst/>
            </a:prstGeom>
            <a:solidFill>
              <a:srgbClr val="FFFFFF"/>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3475" name="Google Shape;3475;p134"/>
          <p:cNvSpPr/>
          <p:nvPr/>
        </p:nvSpPr>
        <p:spPr>
          <a:xfrm>
            <a:off x="102357" y="1790700"/>
            <a:ext cx="1811860" cy="1374900"/>
          </a:xfrm>
          <a:prstGeom prst="ellipse">
            <a:avLst/>
          </a:prstGeom>
          <a:solidFill>
            <a:srgbClr val="FFFFFF"/>
          </a:solidFill>
          <a:ln w="25400" cap="flat" cmpd="sng">
            <a:solidFill>
              <a:schemeClr val="accent2"/>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476" name="Google Shape;3476;p134"/>
          <p:cNvSpPr txBox="1"/>
          <p:nvPr/>
        </p:nvSpPr>
        <p:spPr>
          <a:xfrm>
            <a:off x="102357" y="2169994"/>
            <a:ext cx="1869743" cy="543008"/>
          </a:xfrm>
          <a:prstGeom prst="rect">
            <a:avLst/>
          </a:prstGeom>
          <a:noFill/>
          <a:ln>
            <a:noFill/>
          </a:ln>
        </p:spPr>
        <p:txBody>
          <a:bodyPr spcFirstLastPara="1" wrap="square" lIns="19050" tIns="19050" rIns="19050" bIns="19050" anchor="ctr" anchorCtr="0">
            <a:noAutofit/>
          </a:bodyPr>
          <a:lstStyle/>
          <a:p>
            <a:pPr lvl="0" algn="ctr">
              <a:buClr>
                <a:schemeClr val="accent2"/>
              </a:buClr>
              <a:buSzPts val="2800"/>
            </a:pPr>
            <a:r>
              <a:rPr lang="es-AR" sz="2000" b="1" dirty="0">
                <a:solidFill>
                  <a:schemeClr val="accent2"/>
                </a:solidFill>
                <a:latin typeface="Google Sans"/>
                <a:ea typeface="Google Sans"/>
                <a:cs typeface="Google Sans"/>
                <a:sym typeface="Google Sans"/>
              </a:rPr>
              <a:t>¡VERDADERO!</a:t>
            </a:r>
          </a:p>
        </p:txBody>
      </p:sp>
      <p:sp>
        <p:nvSpPr>
          <p:cNvPr id="3477" name="Google Shape;3477;p134"/>
          <p:cNvSpPr/>
          <p:nvPr/>
        </p:nvSpPr>
        <p:spPr>
          <a:xfrm>
            <a:off x="7217206" y="1790700"/>
            <a:ext cx="1583351" cy="1374900"/>
          </a:xfrm>
          <a:prstGeom prst="ellipse">
            <a:avLst/>
          </a:prstGeom>
          <a:solidFill>
            <a:srgbClr val="FF816C"/>
          </a:solidFill>
          <a:ln w="25400"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478" name="Google Shape;3478;p134"/>
          <p:cNvSpPr txBox="1"/>
          <p:nvPr/>
        </p:nvSpPr>
        <p:spPr>
          <a:xfrm>
            <a:off x="7358781" y="2243502"/>
            <a:ext cx="1426055"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4"/>
              </a:buClr>
              <a:buSzPts val="2800"/>
              <a:buFont typeface="Arial"/>
              <a:buNone/>
            </a:pPr>
            <a:r>
              <a:rPr lang="es-AR" sz="2000" b="1" i="0" u="none" strike="noStrike" cap="none" dirty="0">
                <a:solidFill>
                  <a:schemeClr val="accent4"/>
                </a:solidFill>
                <a:latin typeface="Google Sans"/>
                <a:ea typeface="Google Sans"/>
                <a:cs typeface="Google Sans"/>
                <a:sym typeface="Google Sans"/>
              </a:rPr>
              <a:t>¡FALSO!</a:t>
            </a:r>
          </a:p>
        </p:txBody>
      </p:sp>
      <p:pic>
        <p:nvPicPr>
          <p:cNvPr id="3479" name="Google Shape;3479;p134"/>
          <p:cNvPicPr preferRelativeResize="0"/>
          <p:nvPr/>
        </p:nvPicPr>
        <p:blipFill rotWithShape="1">
          <a:blip r:embed="rId5">
            <a:alphaModFix/>
          </a:blip>
          <a:srcRect l="1408" t="1080" r="1418" b="1576"/>
          <a:stretch/>
        </p:blipFill>
        <p:spPr>
          <a:xfrm>
            <a:off x="3277158" y="1270320"/>
            <a:ext cx="2589685" cy="2771120"/>
          </a:xfrm>
          <a:prstGeom prst="rect">
            <a:avLst/>
          </a:prstGeom>
          <a:noFill/>
          <a:ln>
            <a:noFill/>
          </a:ln>
        </p:spPr>
      </p:pic>
      <p:sp>
        <p:nvSpPr>
          <p:cNvPr id="3480" name="Google Shape;3480;p134">
            <a:hlinkClick r:id="rId6"/>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 xmlns:a16="http://schemas.microsoft.com/office/drawing/2014/main" id="{A160E36F-F703-499A-A386-427F53FDE7CC}"/>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8"/>
              </a:rPr>
              <a:t>CC BY 4.0</a:t>
            </a:r>
          </a:p>
        </p:txBody>
      </p:sp>
      <p:sp>
        <p:nvSpPr>
          <p:cNvPr id="13" name="Text Box 2"/>
          <p:cNvSpPr txBox="1">
            <a:spLocks noChangeArrowheads="1"/>
          </p:cNvSpPr>
          <p:nvPr/>
        </p:nvSpPr>
        <p:spPr bwMode="auto">
          <a:xfrm>
            <a:off x="2123299" y="1125108"/>
            <a:ext cx="4884826" cy="300334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r>
              <a:rPr lang="es-ES" sz="1200" dirty="0"/>
              <a:t>Cuentas </a:t>
            </a:r>
            <a:r>
              <a:rPr lang="es-ES" sz="1200" i="1" dirty="0" err="1"/>
              <a:t>Internaut</a:t>
            </a:r>
            <a:r>
              <a:rPr lang="es-ES" sz="1200" dirty="0"/>
              <a:t>]</a:t>
            </a:r>
            <a:endParaRPr lang="en-US" sz="1200" dirty="0"/>
          </a:p>
          <a:p>
            <a:r>
              <a:rPr lang="es-ES" sz="1200" dirty="0"/>
              <a:t>Hola, ¿realmente eres tú?</a:t>
            </a:r>
            <a:endParaRPr lang="en-US" sz="1200" dirty="0"/>
          </a:p>
          <a:p>
            <a:r>
              <a:rPr lang="es-ES" sz="1200" dirty="0"/>
              <a:t>Parece que está ingresando a su cuenta desde un nuevo lugar. Solo para confirmar que es usted – y no alguien más tratando de infiltrarse a su cuenta – por favor complete esta verificación rápida.  Aprenda más sobre esta medida de protección adicional.</a:t>
            </a:r>
            <a:endParaRPr lang="en-US" sz="1200" dirty="0"/>
          </a:p>
          <a:p>
            <a:r>
              <a:rPr lang="es-ES" sz="1200" dirty="0"/>
              <a:t>Elija el método de verificación</a:t>
            </a:r>
            <a:endParaRPr lang="en-US" sz="1200" dirty="0"/>
          </a:p>
          <a:p>
            <a:r>
              <a:rPr lang="es-ES" sz="1200" dirty="0"/>
              <a:t>□  Confirme su número de teléfono</a:t>
            </a:r>
            <a:endParaRPr lang="en-US" sz="1200" dirty="0"/>
          </a:p>
          <a:p>
            <a:r>
              <a:rPr lang="es-ES" sz="1200" dirty="0"/>
              <a:t>Ingrese el número completo: __________________</a:t>
            </a:r>
            <a:endParaRPr lang="en-US" sz="1200" dirty="0"/>
          </a:p>
          <a:p>
            <a:r>
              <a:rPr lang="es-ES" sz="1200" i="1" dirty="0" err="1"/>
              <a:t>Internaut</a:t>
            </a:r>
            <a:r>
              <a:rPr lang="es-ES" sz="1200" i="1" dirty="0"/>
              <a:t> Mail</a:t>
            </a:r>
            <a:r>
              <a:rPr lang="es-ES" sz="1200" dirty="0"/>
              <a:t> verificará si este es el mismo número que tenemos en el expediente – no le enviaremos ningún mensaje.</a:t>
            </a:r>
            <a:endParaRPr lang="en-US" sz="1200" dirty="0"/>
          </a:p>
          <a:p>
            <a:r>
              <a:rPr lang="es-ES" sz="1200" dirty="0"/>
              <a:t>□  Confirme su correo electrónico de recuperación</a:t>
            </a:r>
            <a:endParaRPr lang="en-US" sz="1200" dirty="0"/>
          </a:p>
          <a:p>
            <a:r>
              <a:rPr lang="es-ES" sz="1200" dirty="0"/>
              <a:t>Ingrese su correo electrónico de recuperación: __________________</a:t>
            </a:r>
            <a:endParaRPr lang="en-US" sz="1200" dirty="0"/>
          </a:p>
          <a:p>
            <a:r>
              <a:rPr lang="es-ES" sz="1200" i="1" dirty="0" err="1"/>
              <a:t>Internaut</a:t>
            </a:r>
            <a:r>
              <a:rPr lang="es-ES" sz="1200" i="1" dirty="0"/>
              <a:t> Mail</a:t>
            </a:r>
            <a:r>
              <a:rPr lang="es-ES" sz="1200" dirty="0"/>
              <a:t> verificará si este es el mismo correo electrónico que tenemos en el expediente – no le enviaremos ningún mensaje.</a:t>
            </a:r>
            <a:endParaRPr lang="en-US" sz="1200" dirty="0"/>
          </a:p>
          <a:p>
            <a:r>
              <a:rPr lang="es-ES" sz="1200" dirty="0"/>
              <a:t>Continúe</a:t>
            </a:r>
            <a:endParaRPr lang="en-US" sz="1200" dirty="0"/>
          </a:p>
          <a:p>
            <a:pPr marL="0" marR="0" indent="457200">
              <a:lnSpc>
                <a:spcPct val="107000"/>
              </a:lnSpc>
              <a:spcBef>
                <a:spcPts val="0"/>
              </a:spcBef>
              <a:spcAft>
                <a:spcPts val="800"/>
              </a:spcAft>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3561611250"/>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Shape 3412"/>
        <p:cNvGrpSpPr/>
        <p:nvPr/>
      </p:nvGrpSpPr>
      <p:grpSpPr>
        <a:xfrm>
          <a:off x="0" y="0"/>
          <a:ext cx="0" cy="0"/>
          <a:chOff x="0" y="0"/>
          <a:chExt cx="0" cy="0"/>
        </a:xfrm>
      </p:grpSpPr>
      <p:sp>
        <p:nvSpPr>
          <p:cNvPr id="3413" name="Google Shape;3413;p128"/>
          <p:cNvSpPr txBox="1"/>
          <p:nvPr/>
        </p:nvSpPr>
        <p:spPr>
          <a:xfrm>
            <a:off x="399056" y="220139"/>
            <a:ext cx="83460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s-AR" sz="2400" b="1" i="0" u="none" strike="noStrike" cap="none">
                <a:solidFill>
                  <a:schemeClr val="dk2"/>
                </a:solidFill>
                <a:latin typeface="Google Sans"/>
                <a:ea typeface="Google Sans"/>
                <a:cs typeface="Google Sans"/>
                <a:sym typeface="Google Sans"/>
              </a:rPr>
              <a:t>Si eres víctima de fraude (scam), ¿qué debes hacer?</a:t>
            </a:r>
          </a:p>
        </p:txBody>
      </p:sp>
      <p:sp>
        <p:nvSpPr>
          <p:cNvPr id="3414" name="Google Shape;3414;p128"/>
          <p:cNvSpPr txBox="1"/>
          <p:nvPr/>
        </p:nvSpPr>
        <p:spPr>
          <a:xfrm>
            <a:off x="2110926" y="1004068"/>
            <a:ext cx="6717000" cy="5232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2"/>
              </a:buClr>
              <a:buSzPts val="1400"/>
              <a:buFont typeface="Arial"/>
              <a:buNone/>
            </a:pPr>
            <a:r>
              <a:rPr lang="es-AR" sz="1400" i="0" u="none" strike="noStrike" cap="none" dirty="0" smtClean="0">
                <a:solidFill>
                  <a:schemeClr val="dk2"/>
                </a:solidFill>
                <a:latin typeface="Google Sans"/>
                <a:ea typeface="Google Sans"/>
                <a:cs typeface="Google Sans"/>
                <a:sym typeface="Google Sans"/>
              </a:rPr>
              <a:t>Avisa de </a:t>
            </a:r>
            <a:r>
              <a:rPr lang="es-AR" sz="1400" i="0" u="none" strike="noStrike" cap="none" dirty="0">
                <a:solidFill>
                  <a:schemeClr val="dk2"/>
                </a:solidFill>
                <a:latin typeface="Google Sans"/>
                <a:ea typeface="Google Sans"/>
                <a:cs typeface="Google Sans"/>
                <a:sym typeface="Google Sans"/>
              </a:rPr>
              <a:t>inmediato a tu padre/madre, maestro u otro adulto de confianza. </a:t>
            </a:r>
            <a:br>
              <a:rPr lang="es-AR" sz="1400" i="0" u="none" strike="noStrike" cap="none" dirty="0">
                <a:solidFill>
                  <a:schemeClr val="dk2"/>
                </a:solidFill>
                <a:latin typeface="Google Sans"/>
                <a:ea typeface="Google Sans"/>
                <a:cs typeface="Google Sans"/>
                <a:sym typeface="Google Sans"/>
              </a:rPr>
            </a:br>
            <a:r>
              <a:rPr lang="es-AR" sz="1400" i="0" u="none" strike="noStrike" cap="none" dirty="0">
                <a:solidFill>
                  <a:schemeClr val="dk2"/>
                </a:solidFill>
                <a:latin typeface="Google Sans"/>
                <a:ea typeface="Google Sans"/>
                <a:cs typeface="Google Sans"/>
                <a:sym typeface="Google Sans"/>
              </a:rPr>
              <a:t>Cuanto más esperes, peor se pondrán las cosas. </a:t>
            </a:r>
          </a:p>
        </p:txBody>
      </p:sp>
      <p:grpSp>
        <p:nvGrpSpPr>
          <p:cNvPr id="3415" name="Google Shape;3415;p128"/>
          <p:cNvGrpSpPr/>
          <p:nvPr/>
        </p:nvGrpSpPr>
        <p:grpSpPr>
          <a:xfrm>
            <a:off x="1665913" y="1071568"/>
            <a:ext cx="388200" cy="388200"/>
            <a:chOff x="798578" y="1007695"/>
            <a:chExt cx="388200" cy="388200"/>
          </a:xfrm>
        </p:grpSpPr>
        <p:sp>
          <p:nvSpPr>
            <p:cNvPr id="3416" name="Google Shape;3416;p128"/>
            <p:cNvSpPr/>
            <p:nvPr/>
          </p:nvSpPr>
          <p:spPr>
            <a:xfrm>
              <a:off x="798578" y="1007695"/>
              <a:ext cx="388200" cy="388200"/>
            </a:xfrm>
            <a:prstGeom prst="ellipse">
              <a:avLst/>
            </a:prstGeom>
            <a:noFill/>
            <a:ln w="2540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4"/>
                </a:solidFill>
                <a:latin typeface="Google Sans"/>
                <a:ea typeface="Google Sans"/>
                <a:cs typeface="Google Sans"/>
                <a:sym typeface="Google Sans"/>
              </a:endParaRPr>
            </a:p>
          </p:txBody>
        </p:sp>
        <p:sp>
          <p:nvSpPr>
            <p:cNvPr id="3417" name="Google Shape;3417;p128"/>
            <p:cNvSpPr/>
            <p:nvPr/>
          </p:nvSpPr>
          <p:spPr>
            <a:xfrm>
              <a:off x="798578" y="1007695"/>
              <a:ext cx="388200" cy="38820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accent4"/>
                </a:buClr>
                <a:buSzPts val="1800"/>
                <a:buFont typeface="Arial"/>
                <a:buNone/>
              </a:pPr>
              <a:endParaRPr>
                <a:latin typeface="Google Sans"/>
                <a:ea typeface="Google Sans"/>
                <a:cs typeface="Google Sans"/>
                <a:sym typeface="Google Sans"/>
              </a:endParaRPr>
            </a:p>
          </p:txBody>
        </p:sp>
      </p:grpSp>
      <p:sp>
        <p:nvSpPr>
          <p:cNvPr id="3418" name="Google Shape;3418;p128"/>
          <p:cNvSpPr txBox="1"/>
          <p:nvPr/>
        </p:nvSpPr>
        <p:spPr>
          <a:xfrm>
            <a:off x="2110926" y="1786707"/>
            <a:ext cx="6717000" cy="3078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2"/>
              </a:buClr>
              <a:buSzPts val="1400"/>
              <a:buFont typeface="Arial"/>
              <a:buNone/>
            </a:pPr>
            <a:r>
              <a:rPr lang="es-AR" sz="1400" i="0" u="none" strike="noStrike" cap="none">
                <a:solidFill>
                  <a:schemeClr val="dk2"/>
                </a:solidFill>
                <a:latin typeface="Google Sans"/>
                <a:ea typeface="Google Sans"/>
                <a:cs typeface="Google Sans"/>
                <a:sym typeface="Google Sans"/>
              </a:rPr>
              <a:t>Cambia las contraseñas de tus cuentas en línea. </a:t>
            </a:r>
          </a:p>
        </p:txBody>
      </p:sp>
      <p:grpSp>
        <p:nvGrpSpPr>
          <p:cNvPr id="3419" name="Google Shape;3419;p128"/>
          <p:cNvGrpSpPr/>
          <p:nvPr/>
        </p:nvGrpSpPr>
        <p:grpSpPr>
          <a:xfrm>
            <a:off x="1665913" y="1746486"/>
            <a:ext cx="388200" cy="388200"/>
            <a:chOff x="798578" y="1756624"/>
            <a:chExt cx="388200" cy="388200"/>
          </a:xfrm>
        </p:grpSpPr>
        <p:sp>
          <p:nvSpPr>
            <p:cNvPr id="3420" name="Google Shape;3420;p128"/>
            <p:cNvSpPr/>
            <p:nvPr/>
          </p:nvSpPr>
          <p:spPr>
            <a:xfrm>
              <a:off x="798578" y="1756624"/>
              <a:ext cx="388200" cy="388200"/>
            </a:xfrm>
            <a:prstGeom prst="ellipse">
              <a:avLst/>
            </a:prstGeom>
            <a:noFill/>
            <a:ln w="2540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4"/>
                </a:solidFill>
                <a:latin typeface="Google Sans"/>
                <a:ea typeface="Google Sans"/>
                <a:cs typeface="Google Sans"/>
                <a:sym typeface="Google Sans"/>
              </a:endParaRPr>
            </a:p>
          </p:txBody>
        </p:sp>
        <p:sp>
          <p:nvSpPr>
            <p:cNvPr id="3421" name="Google Shape;3421;p128"/>
            <p:cNvSpPr/>
            <p:nvPr/>
          </p:nvSpPr>
          <p:spPr>
            <a:xfrm>
              <a:off x="798578" y="1756624"/>
              <a:ext cx="388200" cy="38820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accent4"/>
                </a:buClr>
                <a:buSzPts val="1800"/>
                <a:buFont typeface="Arial"/>
                <a:buNone/>
              </a:pPr>
              <a:endParaRPr>
                <a:latin typeface="Google Sans"/>
                <a:ea typeface="Google Sans"/>
                <a:cs typeface="Google Sans"/>
                <a:sym typeface="Google Sans"/>
              </a:endParaRPr>
            </a:p>
          </p:txBody>
        </p:sp>
      </p:grpSp>
      <p:sp>
        <p:nvSpPr>
          <p:cNvPr id="3422" name="Google Shape;3422;p128"/>
          <p:cNvSpPr txBox="1"/>
          <p:nvPr/>
        </p:nvSpPr>
        <p:spPr>
          <a:xfrm>
            <a:off x="2110926" y="2353903"/>
            <a:ext cx="6717000" cy="523200"/>
          </a:xfrm>
          <a:prstGeom prst="rect">
            <a:avLst/>
          </a:prstGeom>
          <a:noFill/>
          <a:ln>
            <a:noFill/>
          </a:ln>
        </p:spPr>
        <p:txBody>
          <a:bodyPr spcFirstLastPara="1" wrap="square" lIns="91425" tIns="45700" rIns="91425" bIns="45700" anchor="ctr" anchorCtr="0">
            <a:noAutofit/>
          </a:bodyPr>
          <a:lstStyle/>
          <a:p>
            <a:pPr lvl="0">
              <a:buClr>
                <a:schemeClr val="dk2"/>
              </a:buClr>
              <a:buSzPts val="1400"/>
            </a:pPr>
            <a:r>
              <a:rPr lang="es-AR" sz="1400" i="0" u="none" strike="noStrike" cap="none" dirty="0">
                <a:solidFill>
                  <a:schemeClr val="dk2"/>
                </a:solidFill>
                <a:latin typeface="Google Sans"/>
                <a:ea typeface="Google Sans"/>
                <a:cs typeface="Google Sans"/>
                <a:sym typeface="Google Sans"/>
              </a:rPr>
              <a:t>Si eres víctima de un intento de </a:t>
            </a:r>
            <a:r>
              <a:rPr lang="es-AR" sz="1400" i="0" u="none" strike="noStrike" cap="none" dirty="0" err="1">
                <a:solidFill>
                  <a:schemeClr val="dk2"/>
                </a:solidFill>
                <a:latin typeface="Google Sans"/>
                <a:ea typeface="Google Sans"/>
                <a:cs typeface="Google Sans"/>
                <a:sym typeface="Google Sans"/>
              </a:rPr>
              <a:t>phishing</a:t>
            </a:r>
            <a:r>
              <a:rPr lang="es-AR" sz="1400" i="0" u="none" strike="noStrike" cap="none" dirty="0">
                <a:solidFill>
                  <a:schemeClr val="dk2"/>
                </a:solidFill>
                <a:latin typeface="Google Sans"/>
                <a:ea typeface="Google Sans"/>
                <a:cs typeface="Google Sans"/>
                <a:sym typeface="Google Sans"/>
              </a:rPr>
              <a:t> o fraude (</a:t>
            </a:r>
            <a:r>
              <a:rPr lang="es-AR" sz="1400" i="0" u="none" strike="noStrike" cap="none" dirty="0" err="1">
                <a:solidFill>
                  <a:schemeClr val="dk2"/>
                </a:solidFill>
                <a:latin typeface="Google Sans"/>
                <a:ea typeface="Google Sans"/>
                <a:cs typeface="Google Sans"/>
                <a:sym typeface="Google Sans"/>
              </a:rPr>
              <a:t>scam</a:t>
            </a:r>
            <a:r>
              <a:rPr lang="es-AR" sz="1400" i="0" u="none" strike="noStrike" cap="none" dirty="0">
                <a:solidFill>
                  <a:schemeClr val="dk2"/>
                </a:solidFill>
                <a:latin typeface="Google Sans"/>
                <a:ea typeface="Google Sans"/>
                <a:cs typeface="Google Sans"/>
                <a:sym typeface="Google Sans"/>
              </a:rPr>
              <a:t>), informa a cualquier </a:t>
            </a:r>
            <a:r>
              <a:rPr lang="es-AR" sz="1400" i="0" u="none" strike="noStrike" cap="none" dirty="0" smtClean="0">
                <a:solidFill>
                  <a:schemeClr val="dk2"/>
                </a:solidFill>
                <a:latin typeface="Google Sans"/>
                <a:ea typeface="Google Sans"/>
                <a:cs typeface="Google Sans"/>
                <a:sym typeface="Google Sans"/>
              </a:rPr>
              <a:t>amigo/a que </a:t>
            </a:r>
            <a:r>
              <a:rPr lang="es-AR" sz="1400" i="0" u="none" strike="noStrike" cap="none" dirty="0">
                <a:solidFill>
                  <a:schemeClr val="dk2"/>
                </a:solidFill>
                <a:latin typeface="Google Sans"/>
                <a:ea typeface="Google Sans"/>
                <a:cs typeface="Google Sans"/>
                <a:sym typeface="Google Sans"/>
              </a:rPr>
              <a:t>pudiera haber sido </a:t>
            </a:r>
            <a:r>
              <a:rPr lang="es-AR" dirty="0">
                <a:solidFill>
                  <a:schemeClr val="dk2"/>
                </a:solidFill>
                <a:latin typeface="Google Sans"/>
                <a:ea typeface="Google Sans"/>
                <a:cs typeface="Google Sans"/>
                <a:sym typeface="Google Sans"/>
              </a:rPr>
              <a:t>víctima también . </a:t>
            </a:r>
            <a:endParaRPr lang="es-AR" sz="1400" i="0" u="none" strike="noStrike" cap="none" dirty="0">
              <a:solidFill>
                <a:schemeClr val="dk2"/>
              </a:solidFill>
              <a:latin typeface="Google Sans"/>
              <a:ea typeface="Google Sans"/>
              <a:cs typeface="Google Sans"/>
              <a:sym typeface="Google Sans"/>
            </a:endParaRPr>
          </a:p>
        </p:txBody>
      </p:sp>
      <p:grpSp>
        <p:nvGrpSpPr>
          <p:cNvPr id="3423" name="Google Shape;3423;p128"/>
          <p:cNvGrpSpPr/>
          <p:nvPr/>
        </p:nvGrpSpPr>
        <p:grpSpPr>
          <a:xfrm>
            <a:off x="1665913" y="2421403"/>
            <a:ext cx="388200" cy="388200"/>
            <a:chOff x="798578" y="2485965"/>
            <a:chExt cx="388200" cy="388200"/>
          </a:xfrm>
        </p:grpSpPr>
        <p:sp>
          <p:nvSpPr>
            <p:cNvPr id="3424" name="Google Shape;3424;p128"/>
            <p:cNvSpPr/>
            <p:nvPr/>
          </p:nvSpPr>
          <p:spPr>
            <a:xfrm>
              <a:off x="798578" y="2485965"/>
              <a:ext cx="388200" cy="388200"/>
            </a:xfrm>
            <a:prstGeom prst="ellipse">
              <a:avLst/>
            </a:prstGeom>
            <a:noFill/>
            <a:ln w="2540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4"/>
                </a:solidFill>
                <a:latin typeface="Google Sans"/>
                <a:ea typeface="Google Sans"/>
                <a:cs typeface="Google Sans"/>
                <a:sym typeface="Google Sans"/>
              </a:endParaRPr>
            </a:p>
          </p:txBody>
        </p:sp>
        <p:sp>
          <p:nvSpPr>
            <p:cNvPr id="3425" name="Google Shape;3425;p128"/>
            <p:cNvSpPr/>
            <p:nvPr/>
          </p:nvSpPr>
          <p:spPr>
            <a:xfrm>
              <a:off x="798578" y="2485965"/>
              <a:ext cx="388200" cy="38820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accent4"/>
                </a:buClr>
                <a:buSzPts val="1800"/>
                <a:buFont typeface="Arial"/>
                <a:buNone/>
              </a:pPr>
              <a:endParaRPr>
                <a:latin typeface="Google Sans"/>
                <a:ea typeface="Google Sans"/>
                <a:cs typeface="Google Sans"/>
                <a:sym typeface="Google Sans"/>
              </a:endParaRPr>
            </a:p>
          </p:txBody>
        </p:sp>
      </p:grpSp>
      <p:sp>
        <p:nvSpPr>
          <p:cNvPr id="3426" name="Google Shape;3426;p128"/>
          <p:cNvSpPr txBox="1"/>
          <p:nvPr/>
        </p:nvSpPr>
        <p:spPr>
          <a:xfrm>
            <a:off x="2110926" y="3136542"/>
            <a:ext cx="6717000" cy="3078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2"/>
              </a:buClr>
              <a:buSzPts val="1400"/>
              <a:buFont typeface="Arial"/>
              <a:buNone/>
            </a:pPr>
            <a:r>
              <a:rPr lang="es-AR" sz="1400" i="0" u="none" strike="noStrike" cap="none">
                <a:solidFill>
                  <a:schemeClr val="dk2"/>
                </a:solidFill>
                <a:latin typeface="Google Sans"/>
                <a:ea typeface="Google Sans"/>
                <a:cs typeface="Google Sans"/>
                <a:sym typeface="Google Sans"/>
              </a:rPr>
              <a:t>Utiliza la configuración para informar que un mensaje es spam, de ser posible.</a:t>
            </a:r>
          </a:p>
        </p:txBody>
      </p:sp>
      <p:grpSp>
        <p:nvGrpSpPr>
          <p:cNvPr id="3427" name="Google Shape;3427;p128"/>
          <p:cNvGrpSpPr/>
          <p:nvPr/>
        </p:nvGrpSpPr>
        <p:grpSpPr>
          <a:xfrm>
            <a:off x="1665913" y="3096321"/>
            <a:ext cx="388200" cy="388200"/>
            <a:chOff x="798578" y="3082473"/>
            <a:chExt cx="388200" cy="388200"/>
          </a:xfrm>
        </p:grpSpPr>
        <p:sp>
          <p:nvSpPr>
            <p:cNvPr id="3428" name="Google Shape;3428;p128"/>
            <p:cNvSpPr/>
            <p:nvPr/>
          </p:nvSpPr>
          <p:spPr>
            <a:xfrm>
              <a:off x="798578" y="3082473"/>
              <a:ext cx="388200" cy="388200"/>
            </a:xfrm>
            <a:prstGeom prst="ellipse">
              <a:avLst/>
            </a:prstGeom>
            <a:noFill/>
            <a:ln w="2540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4"/>
                </a:solidFill>
                <a:latin typeface="Google Sans"/>
                <a:ea typeface="Google Sans"/>
                <a:cs typeface="Google Sans"/>
                <a:sym typeface="Google Sans"/>
              </a:endParaRPr>
            </a:p>
          </p:txBody>
        </p:sp>
        <p:sp>
          <p:nvSpPr>
            <p:cNvPr id="3429" name="Google Shape;3429;p128"/>
            <p:cNvSpPr/>
            <p:nvPr/>
          </p:nvSpPr>
          <p:spPr>
            <a:xfrm>
              <a:off x="798578" y="3082473"/>
              <a:ext cx="388200" cy="38820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accent4"/>
                </a:buClr>
                <a:buSzPts val="1800"/>
                <a:buFont typeface="Arial"/>
                <a:buNone/>
              </a:pPr>
              <a:endParaRPr>
                <a:latin typeface="Google Sans"/>
                <a:ea typeface="Google Sans"/>
                <a:cs typeface="Google Sans"/>
                <a:sym typeface="Google Sans"/>
              </a:endParaRPr>
            </a:p>
          </p:txBody>
        </p:sp>
      </p:grpSp>
      <p:sp>
        <p:nvSpPr>
          <p:cNvPr id="3430" name="Google Shape;3430;p128"/>
          <p:cNvSpPr txBox="1"/>
          <p:nvPr/>
        </p:nvSpPr>
        <p:spPr>
          <a:xfrm>
            <a:off x="2110926" y="3743959"/>
            <a:ext cx="6717000" cy="3078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2"/>
              </a:buClr>
              <a:buSzPts val="1400"/>
              <a:buFont typeface="Arial"/>
              <a:buNone/>
            </a:pPr>
            <a:r>
              <a:rPr lang="es-AR" sz="1400" i="0" u="none" strike="noStrike" cap="none">
                <a:solidFill>
                  <a:schemeClr val="dk2"/>
                </a:solidFill>
                <a:latin typeface="Google Sans"/>
                <a:ea typeface="Google Sans"/>
                <a:cs typeface="Google Sans"/>
                <a:sym typeface="Google Sans"/>
              </a:rPr>
              <a:t>Todas las anteriores.</a:t>
            </a:r>
          </a:p>
        </p:txBody>
      </p:sp>
      <p:sp>
        <p:nvSpPr>
          <p:cNvPr id="3431" name="Google Shape;3431;p128"/>
          <p:cNvSpPr/>
          <p:nvPr/>
        </p:nvSpPr>
        <p:spPr>
          <a:xfrm>
            <a:off x="1665913" y="3703738"/>
            <a:ext cx="388200" cy="388200"/>
          </a:xfrm>
          <a:prstGeom prst="ellipse">
            <a:avLst/>
          </a:prstGeom>
          <a:noFill/>
          <a:ln w="2540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4"/>
              </a:solidFill>
              <a:latin typeface="Google Sans"/>
              <a:ea typeface="Google Sans"/>
              <a:cs typeface="Google Sans"/>
              <a:sym typeface="Google Sans"/>
            </a:endParaRPr>
          </a:p>
        </p:txBody>
      </p:sp>
      <p:sp>
        <p:nvSpPr>
          <p:cNvPr id="3432" name="Google Shape;3432;p128"/>
          <p:cNvSpPr/>
          <p:nvPr/>
        </p:nvSpPr>
        <p:spPr>
          <a:xfrm>
            <a:off x="1665913" y="3703738"/>
            <a:ext cx="388200" cy="38820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accent4"/>
              </a:buClr>
              <a:buSzPts val="1800"/>
              <a:buFont typeface="Arial"/>
              <a:buNone/>
            </a:pPr>
            <a:endParaRPr>
              <a:latin typeface="Google Sans"/>
              <a:ea typeface="Google Sans"/>
              <a:cs typeface="Google Sans"/>
              <a:sym typeface="Google Sans"/>
            </a:endParaRPr>
          </a:p>
        </p:txBody>
      </p:sp>
      <p:sp>
        <p:nvSpPr>
          <p:cNvPr id="3433" name="Google Shape;3433;p128"/>
          <p:cNvSpPr txBox="1"/>
          <p:nvPr/>
        </p:nvSpPr>
        <p:spPr>
          <a:xfrm>
            <a:off x="1636219" y="1115763"/>
            <a:ext cx="447600" cy="307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AR" sz="1800" b="1">
                <a:solidFill>
                  <a:schemeClr val="accent4"/>
                </a:solidFill>
                <a:latin typeface="Google Sans"/>
                <a:ea typeface="Google Sans"/>
                <a:cs typeface="Google Sans"/>
                <a:sym typeface="Google Sans"/>
              </a:rPr>
              <a:t>1</a:t>
            </a:r>
          </a:p>
        </p:txBody>
      </p:sp>
      <p:sp>
        <p:nvSpPr>
          <p:cNvPr id="3434" name="Google Shape;3434;p128"/>
          <p:cNvSpPr txBox="1"/>
          <p:nvPr/>
        </p:nvSpPr>
        <p:spPr>
          <a:xfrm>
            <a:off x="1636219" y="1786675"/>
            <a:ext cx="447600" cy="307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AR" sz="1800" b="1">
                <a:solidFill>
                  <a:schemeClr val="accent4"/>
                </a:solidFill>
                <a:latin typeface="Google Sans"/>
                <a:ea typeface="Google Sans"/>
                <a:cs typeface="Google Sans"/>
                <a:sym typeface="Google Sans"/>
              </a:rPr>
              <a:t>2</a:t>
            </a:r>
          </a:p>
        </p:txBody>
      </p:sp>
      <p:sp>
        <p:nvSpPr>
          <p:cNvPr id="3435" name="Google Shape;3435;p128"/>
          <p:cNvSpPr txBox="1"/>
          <p:nvPr/>
        </p:nvSpPr>
        <p:spPr>
          <a:xfrm>
            <a:off x="1636219" y="2461613"/>
            <a:ext cx="447600" cy="307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AR" sz="1800" b="1">
                <a:solidFill>
                  <a:schemeClr val="accent4"/>
                </a:solidFill>
                <a:latin typeface="Google Sans"/>
                <a:ea typeface="Google Sans"/>
                <a:cs typeface="Google Sans"/>
                <a:sym typeface="Google Sans"/>
              </a:rPr>
              <a:t>3</a:t>
            </a:r>
          </a:p>
        </p:txBody>
      </p:sp>
      <p:sp>
        <p:nvSpPr>
          <p:cNvPr id="3436" name="Google Shape;3436;p128"/>
          <p:cNvSpPr txBox="1"/>
          <p:nvPr/>
        </p:nvSpPr>
        <p:spPr>
          <a:xfrm>
            <a:off x="1636219" y="3743925"/>
            <a:ext cx="447600" cy="307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AR" sz="1800" b="1">
                <a:solidFill>
                  <a:schemeClr val="accent4"/>
                </a:solidFill>
                <a:latin typeface="Google Sans"/>
                <a:ea typeface="Google Sans"/>
                <a:cs typeface="Google Sans"/>
                <a:sym typeface="Google Sans"/>
              </a:rPr>
              <a:t>5</a:t>
            </a:r>
          </a:p>
        </p:txBody>
      </p:sp>
      <p:sp>
        <p:nvSpPr>
          <p:cNvPr id="3437" name="Google Shape;3437;p128"/>
          <p:cNvSpPr txBox="1"/>
          <p:nvPr/>
        </p:nvSpPr>
        <p:spPr>
          <a:xfrm>
            <a:off x="1636219" y="3122875"/>
            <a:ext cx="447600" cy="307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AR" sz="1800" b="1">
                <a:solidFill>
                  <a:schemeClr val="accent4"/>
                </a:solidFill>
                <a:latin typeface="Google Sans"/>
                <a:ea typeface="Google Sans"/>
                <a:cs typeface="Google Sans"/>
                <a:sym typeface="Google Sans"/>
              </a:rPr>
              <a:t>4</a:t>
            </a:r>
          </a:p>
        </p:txBody>
      </p:sp>
      <p:sp>
        <p:nvSpPr>
          <p:cNvPr id="3438" name="Google Shape;3438;p128">
            <a:hlinkClick r:id="rId4"/>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 xmlns:a16="http://schemas.microsoft.com/office/drawing/2014/main" id="{63D22E3D-F041-41EE-A801-877CA0E4C1D2}"/>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CC BY 4.0</a:t>
            </a:r>
          </a:p>
        </p:txBody>
      </p:sp>
    </p:spTree>
    <p:custDataLst>
      <p:tags r:id="rId1"/>
    </p:custData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Shape 3442"/>
        <p:cNvGrpSpPr/>
        <p:nvPr/>
      </p:nvGrpSpPr>
      <p:grpSpPr>
        <a:xfrm>
          <a:off x="0" y="0"/>
          <a:ext cx="0" cy="0"/>
          <a:chOff x="0" y="0"/>
          <a:chExt cx="0" cy="0"/>
        </a:xfrm>
      </p:grpSpPr>
      <p:pic>
        <p:nvPicPr>
          <p:cNvPr id="3443" name="Google Shape;3443;p129"/>
          <p:cNvPicPr preferRelativeResize="0"/>
          <p:nvPr/>
        </p:nvPicPr>
        <p:blipFill rotWithShape="1">
          <a:blip r:embed="rId4">
            <a:alphaModFix/>
          </a:blip>
          <a:srcRect t="19257" b="15284"/>
          <a:stretch/>
        </p:blipFill>
        <p:spPr>
          <a:xfrm>
            <a:off x="0" y="0"/>
            <a:ext cx="9144000" cy="3366800"/>
          </a:xfrm>
          <a:prstGeom prst="rect">
            <a:avLst/>
          </a:prstGeom>
          <a:noFill/>
          <a:ln>
            <a:noFill/>
          </a:ln>
        </p:spPr>
      </p:pic>
      <p:sp>
        <p:nvSpPr>
          <p:cNvPr id="3444" name="Google Shape;3444;p129"/>
          <p:cNvSpPr/>
          <p:nvPr/>
        </p:nvSpPr>
        <p:spPr>
          <a:xfrm>
            <a:off x="0" y="0"/>
            <a:ext cx="9144000" cy="3366810"/>
          </a:xfrm>
          <a:custGeom>
            <a:avLst/>
            <a:gdLst/>
            <a:ahLst/>
            <a:cxnLst/>
            <a:rect l="l" t="t" r="r" b="b"/>
            <a:pathLst>
              <a:path w="9144000" h="3366810" extrusionOk="0">
                <a:moveTo>
                  <a:pt x="0" y="0"/>
                </a:moveTo>
                <a:lnTo>
                  <a:pt x="9144000" y="0"/>
                </a:lnTo>
                <a:lnTo>
                  <a:pt x="9144000" y="3366810"/>
                </a:lnTo>
                <a:lnTo>
                  <a:pt x="6553876" y="3366810"/>
                </a:lnTo>
                <a:lnTo>
                  <a:pt x="6615887" y="3238084"/>
                </a:lnTo>
                <a:cubicBezTo>
                  <a:pt x="6728134" y="2972702"/>
                  <a:pt x="6790204" y="2680929"/>
                  <a:pt x="6790204" y="2374659"/>
                </a:cubicBezTo>
                <a:cubicBezTo>
                  <a:pt x="6790204" y="1149579"/>
                  <a:pt x="5797081" y="156456"/>
                  <a:pt x="4572001" y="156456"/>
                </a:cubicBezTo>
                <a:cubicBezTo>
                  <a:pt x="3346921" y="156456"/>
                  <a:pt x="2353798" y="1149579"/>
                  <a:pt x="2353798" y="2374659"/>
                </a:cubicBezTo>
                <a:cubicBezTo>
                  <a:pt x="2353798" y="2680929"/>
                  <a:pt x="2415868" y="2972702"/>
                  <a:pt x="2528116" y="3238084"/>
                </a:cubicBezTo>
                <a:lnTo>
                  <a:pt x="2590126" y="3366810"/>
                </a:lnTo>
                <a:lnTo>
                  <a:pt x="0" y="3366810"/>
                </a:lnTo>
                <a:close/>
              </a:path>
            </a:pathLst>
          </a:cu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3445" name="Google Shape;3445;p129"/>
          <p:cNvSpPr/>
          <p:nvPr/>
        </p:nvSpPr>
        <p:spPr>
          <a:xfrm>
            <a:off x="735061" y="3617570"/>
            <a:ext cx="7674000" cy="7080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accent4"/>
              </a:buClr>
              <a:buSzPts val="4000"/>
              <a:buFont typeface="Arial"/>
              <a:buNone/>
            </a:pPr>
            <a:r>
              <a:rPr lang="es-AR" sz="4000" b="1" i="0" u="none" strike="noStrike" cap="none">
                <a:solidFill>
                  <a:schemeClr val="accent4"/>
                </a:solidFill>
                <a:latin typeface="Google Sans"/>
                <a:ea typeface="Google Sans"/>
                <a:cs typeface="Google Sans"/>
                <a:sym typeface="Google Sans"/>
              </a:rPr>
              <a:t>Conclusiones</a:t>
            </a:r>
          </a:p>
        </p:txBody>
      </p:sp>
      <p:sp>
        <p:nvSpPr>
          <p:cNvPr id="3446" name="Google Shape;3446;p129">
            <a:hlinkClick r:id="rId5"/>
          </p:cNvPr>
          <p:cNvSpPr/>
          <p:nvPr/>
        </p:nvSpPr>
        <p:spPr>
          <a:xfrm>
            <a:off x="-100000" y="6500000"/>
            <a:ext cx="0" cy="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 xmlns:a16="http://schemas.microsoft.com/office/drawing/2014/main" id="{9F957D81-3BA8-432F-B4C8-4D07EB5C0ED1}"/>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7"/>
              </a:rPr>
              <a:t>CC BY 4.0</a:t>
            </a:r>
          </a:p>
        </p:txBody>
      </p:sp>
    </p:spTree>
    <p:custDataLst>
      <p:tags r:id="rId1"/>
    </p:custData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Shape 3450"/>
        <p:cNvGrpSpPr/>
        <p:nvPr/>
      </p:nvGrpSpPr>
      <p:grpSpPr>
        <a:xfrm>
          <a:off x="0" y="0"/>
          <a:ext cx="0" cy="0"/>
          <a:chOff x="0" y="0"/>
          <a:chExt cx="0" cy="0"/>
        </a:xfrm>
      </p:grpSpPr>
      <p:sp>
        <p:nvSpPr>
          <p:cNvPr id="3451" name="Google Shape;3451;p130"/>
          <p:cNvSpPr txBox="1"/>
          <p:nvPr/>
        </p:nvSpPr>
        <p:spPr>
          <a:xfrm>
            <a:off x="890742" y="3892951"/>
            <a:ext cx="1647600" cy="51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4"/>
              </a:buClr>
              <a:buSzPts val="1200"/>
              <a:buFont typeface="Arial"/>
              <a:buNone/>
            </a:pPr>
            <a:r>
              <a:rPr lang="es-AR" sz="1200" b="1" i="0" u="none" strike="noStrike" cap="none">
                <a:solidFill>
                  <a:schemeClr val="accent4"/>
                </a:solidFill>
                <a:latin typeface="Google Sans"/>
                <a:ea typeface="Google Sans"/>
                <a:cs typeface="Google Sans"/>
                <a:sym typeface="Google Sans"/>
              </a:rPr>
              <a:t>LECCIÓN 2</a:t>
            </a:r>
          </a:p>
        </p:txBody>
      </p:sp>
      <p:sp>
        <p:nvSpPr>
          <p:cNvPr id="3452" name="Google Shape;3452;p130"/>
          <p:cNvSpPr txBox="1"/>
          <p:nvPr/>
        </p:nvSpPr>
        <p:spPr>
          <a:xfrm>
            <a:off x="3359631" y="3892951"/>
            <a:ext cx="1647600" cy="51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4"/>
              </a:buClr>
              <a:buSzPts val="1200"/>
              <a:buFont typeface="Arial"/>
              <a:buNone/>
            </a:pPr>
            <a:r>
              <a:rPr lang="es-AR" sz="1200" b="1" i="0" u="none" strike="noStrike" cap="none">
                <a:solidFill>
                  <a:schemeClr val="accent4"/>
                </a:solidFill>
                <a:latin typeface="Google Sans"/>
                <a:ea typeface="Google Sans"/>
                <a:cs typeface="Google Sans"/>
                <a:sym typeface="Google Sans"/>
              </a:rPr>
              <a:t>ACTIVIDAD 1.</a:t>
            </a:r>
          </a:p>
        </p:txBody>
      </p:sp>
      <p:sp>
        <p:nvSpPr>
          <p:cNvPr id="3453" name="Google Shape;3453;p130"/>
          <p:cNvSpPr txBox="1"/>
          <p:nvPr/>
        </p:nvSpPr>
        <p:spPr>
          <a:xfrm>
            <a:off x="890741" y="4103929"/>
            <a:ext cx="220590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Arial"/>
              <a:buNone/>
            </a:pPr>
            <a:r>
              <a:rPr lang="es-AR" sz="1600" i="0" u="none" strike="noStrike" cap="none" dirty="0">
                <a:solidFill>
                  <a:schemeClr val="accent5"/>
                </a:solidFill>
                <a:latin typeface="Google Sans"/>
                <a:ea typeface="Google Sans"/>
                <a:cs typeface="Google Sans"/>
                <a:sym typeface="Google Sans"/>
              </a:rPr>
              <a:t>No </a:t>
            </a:r>
            <a:r>
              <a:rPr lang="es-AR" sz="1600" i="0" u="none" strike="noStrike" cap="none" dirty="0" smtClean="0">
                <a:solidFill>
                  <a:schemeClr val="accent5"/>
                </a:solidFill>
                <a:latin typeface="Google Sans"/>
                <a:ea typeface="Google Sans"/>
                <a:cs typeface="Google Sans"/>
                <a:sym typeface="Google Sans"/>
              </a:rPr>
              <a:t>caigas, </a:t>
            </a:r>
            <a:r>
              <a:rPr lang="es-AR" sz="1600" i="0" u="none" strike="noStrike" cap="none" dirty="0">
                <a:solidFill>
                  <a:schemeClr val="accent5"/>
                </a:solidFill>
                <a:latin typeface="Google Sans"/>
                <a:ea typeface="Google Sans"/>
                <a:cs typeface="Google Sans"/>
                <a:sym typeface="Google Sans"/>
              </a:rPr>
              <a:t>porque es falso</a:t>
            </a:r>
          </a:p>
        </p:txBody>
      </p:sp>
      <p:sp>
        <p:nvSpPr>
          <p:cNvPr id="3454" name="Google Shape;3454;p130"/>
          <p:cNvSpPr txBox="1"/>
          <p:nvPr/>
        </p:nvSpPr>
        <p:spPr>
          <a:xfrm>
            <a:off x="3359630" y="4103929"/>
            <a:ext cx="316140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100"/>
              <a:buFont typeface="Arial"/>
              <a:buNone/>
            </a:pPr>
            <a:r>
              <a:rPr lang="es-AR" sz="1600">
                <a:solidFill>
                  <a:schemeClr val="accent5"/>
                </a:solidFill>
                <a:latin typeface="Google Sans"/>
                <a:ea typeface="Google Sans"/>
                <a:cs typeface="Google Sans"/>
                <a:sym typeface="Google Sans"/>
              </a:rPr>
              <a:t>¡No muerdas el anzuelo del p</a:t>
            </a:r>
            <a:r>
              <a:rPr lang="es-AR" sz="1600" i="0" u="none" strike="noStrike" cap="none">
                <a:solidFill>
                  <a:schemeClr val="accent5"/>
                </a:solidFill>
                <a:latin typeface="Google Sans"/>
                <a:ea typeface="Google Sans"/>
                <a:cs typeface="Google Sans"/>
                <a:sym typeface="Google Sans"/>
              </a:rPr>
              <a:t>hishing!</a:t>
            </a:r>
          </a:p>
        </p:txBody>
      </p:sp>
      <p:sp>
        <p:nvSpPr>
          <p:cNvPr id="3455" name="Google Shape;3455;p130"/>
          <p:cNvSpPr txBox="1"/>
          <p:nvPr/>
        </p:nvSpPr>
        <p:spPr>
          <a:xfrm>
            <a:off x="471127" y="1632934"/>
            <a:ext cx="2417400" cy="1392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accent4"/>
              </a:buClr>
              <a:buSzPts val="8800"/>
              <a:buFont typeface="Arial"/>
              <a:buNone/>
            </a:pPr>
            <a:r>
              <a:rPr lang="es-AR" sz="8800" b="1" i="0" u="none" strike="noStrike" cap="none">
                <a:solidFill>
                  <a:schemeClr val="accent4"/>
                </a:solidFill>
                <a:latin typeface="Google Sans"/>
                <a:ea typeface="Google Sans"/>
                <a:cs typeface="Google Sans"/>
                <a:sym typeface="Google Sans"/>
              </a:rPr>
              <a:t>Fin.</a:t>
            </a:r>
          </a:p>
        </p:txBody>
      </p:sp>
      <p:sp>
        <p:nvSpPr>
          <p:cNvPr id="3456" name="Google Shape;3456;p130"/>
          <p:cNvSpPr txBox="1"/>
          <p:nvPr/>
        </p:nvSpPr>
        <p:spPr>
          <a:xfrm>
            <a:off x="517202" y="1418311"/>
            <a:ext cx="6363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dk2"/>
              </a:buClr>
              <a:buSzPts val="2800"/>
              <a:buFont typeface="Arial"/>
              <a:buNone/>
            </a:pPr>
            <a:r>
              <a:rPr lang="es-AR" sz="2800" i="0" u="none" strike="noStrike" cap="none">
                <a:solidFill>
                  <a:schemeClr val="dk2"/>
                </a:solidFill>
                <a:latin typeface="Google Sans"/>
                <a:ea typeface="Google Sans"/>
                <a:cs typeface="Google Sans"/>
                <a:sym typeface="Google Sans"/>
              </a:rPr>
              <a:t> </a:t>
            </a:r>
          </a:p>
        </p:txBody>
      </p:sp>
      <p:grpSp>
        <p:nvGrpSpPr>
          <p:cNvPr id="3457" name="Google Shape;3457;p130"/>
          <p:cNvGrpSpPr/>
          <p:nvPr/>
        </p:nvGrpSpPr>
        <p:grpSpPr>
          <a:xfrm>
            <a:off x="5925170" y="407426"/>
            <a:ext cx="2500475" cy="3984628"/>
            <a:chOff x="5927012" y="407426"/>
            <a:chExt cx="2500475" cy="3984628"/>
          </a:xfrm>
        </p:grpSpPr>
        <p:sp>
          <p:nvSpPr>
            <p:cNvPr id="3458" name="Google Shape;3458;p130"/>
            <p:cNvSpPr/>
            <p:nvPr/>
          </p:nvSpPr>
          <p:spPr>
            <a:xfrm>
              <a:off x="5927012" y="407426"/>
              <a:ext cx="2500475" cy="3984628"/>
            </a:xfrm>
            <a:custGeom>
              <a:avLst/>
              <a:gdLst/>
              <a:ahLst/>
              <a:cxnLst/>
              <a:rect l="l" t="t" r="r" b="b"/>
              <a:pathLst>
                <a:path w="2500475" h="3984628" extrusionOk="0">
                  <a:moveTo>
                    <a:pt x="2499669" y="175033"/>
                  </a:moveTo>
                  <a:cubicBezTo>
                    <a:pt x="2499669" y="84694"/>
                    <a:pt x="2427074" y="12099"/>
                    <a:pt x="2336735" y="12099"/>
                  </a:cubicBezTo>
                  <a:lnTo>
                    <a:pt x="175033" y="12099"/>
                  </a:lnTo>
                  <a:cubicBezTo>
                    <a:pt x="84694" y="12099"/>
                    <a:pt x="12099" y="84694"/>
                    <a:pt x="12099" y="175033"/>
                  </a:cubicBezTo>
                  <a:lnTo>
                    <a:pt x="12099" y="2919103"/>
                  </a:lnTo>
                  <a:cubicBezTo>
                    <a:pt x="12099" y="2946528"/>
                    <a:pt x="18552" y="2972339"/>
                    <a:pt x="29844" y="2998151"/>
                  </a:cubicBezTo>
                  <a:lnTo>
                    <a:pt x="29844" y="2998151"/>
                  </a:lnTo>
                  <a:cubicBezTo>
                    <a:pt x="34684" y="3007830"/>
                    <a:pt x="39524" y="3015896"/>
                    <a:pt x="44363" y="3023962"/>
                  </a:cubicBezTo>
                  <a:cubicBezTo>
                    <a:pt x="54043" y="3038481"/>
                    <a:pt x="65335" y="3051386"/>
                    <a:pt x="79854" y="3062679"/>
                  </a:cubicBezTo>
                  <a:lnTo>
                    <a:pt x="1152638" y="3949944"/>
                  </a:lnTo>
                  <a:cubicBezTo>
                    <a:pt x="1183289" y="3974142"/>
                    <a:pt x="1218780" y="3987048"/>
                    <a:pt x="1255884" y="3987048"/>
                  </a:cubicBezTo>
                  <a:cubicBezTo>
                    <a:pt x="1292988" y="3987048"/>
                    <a:pt x="1330091" y="3974142"/>
                    <a:pt x="1359129" y="3949944"/>
                  </a:cubicBezTo>
                  <a:lnTo>
                    <a:pt x="2431914" y="3062679"/>
                  </a:lnTo>
                  <a:cubicBezTo>
                    <a:pt x="2446433" y="3051386"/>
                    <a:pt x="2457725" y="3038481"/>
                    <a:pt x="2467404" y="3023962"/>
                  </a:cubicBezTo>
                  <a:lnTo>
                    <a:pt x="2467404" y="3023962"/>
                  </a:lnTo>
                  <a:cubicBezTo>
                    <a:pt x="2467404" y="3023962"/>
                    <a:pt x="2478697" y="3007830"/>
                    <a:pt x="2481923" y="2998151"/>
                  </a:cubicBezTo>
                  <a:lnTo>
                    <a:pt x="2481923" y="2998151"/>
                  </a:lnTo>
                  <a:cubicBezTo>
                    <a:pt x="2493216" y="2973952"/>
                    <a:pt x="2499669" y="2946528"/>
                    <a:pt x="2499669" y="2919103"/>
                  </a:cubicBezTo>
                  <a:lnTo>
                    <a:pt x="2499669" y="175033"/>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59" name="Google Shape;3459;p130"/>
            <p:cNvSpPr/>
            <p:nvPr/>
          </p:nvSpPr>
          <p:spPr>
            <a:xfrm>
              <a:off x="6523900" y="651021"/>
              <a:ext cx="145188" cy="193585"/>
            </a:xfrm>
            <a:custGeom>
              <a:avLst/>
              <a:gdLst/>
              <a:ahLst/>
              <a:cxnLst/>
              <a:rect l="l" t="t" r="r" b="b"/>
              <a:pathLst>
                <a:path w="145188" h="193585" extrusionOk="0">
                  <a:moveTo>
                    <a:pt x="12099" y="12099"/>
                  </a:moveTo>
                  <a:lnTo>
                    <a:pt x="86307" y="12099"/>
                  </a:lnTo>
                  <a:cubicBezTo>
                    <a:pt x="94373" y="12099"/>
                    <a:pt x="102439" y="13712"/>
                    <a:pt x="108892" y="15325"/>
                  </a:cubicBezTo>
                  <a:cubicBezTo>
                    <a:pt x="115345" y="16939"/>
                    <a:pt x="121797" y="21778"/>
                    <a:pt x="126637" y="25005"/>
                  </a:cubicBezTo>
                  <a:cubicBezTo>
                    <a:pt x="131477" y="29844"/>
                    <a:pt x="136316" y="34684"/>
                    <a:pt x="137929" y="39524"/>
                  </a:cubicBezTo>
                  <a:cubicBezTo>
                    <a:pt x="141156" y="45976"/>
                    <a:pt x="142769" y="50816"/>
                    <a:pt x="142769" y="57269"/>
                  </a:cubicBezTo>
                  <a:cubicBezTo>
                    <a:pt x="142769" y="66948"/>
                    <a:pt x="139543" y="75014"/>
                    <a:pt x="134703" y="83080"/>
                  </a:cubicBezTo>
                  <a:cubicBezTo>
                    <a:pt x="129863" y="91146"/>
                    <a:pt x="123411" y="94373"/>
                    <a:pt x="116958" y="97599"/>
                  </a:cubicBezTo>
                  <a:lnTo>
                    <a:pt x="116958" y="100826"/>
                  </a:lnTo>
                  <a:cubicBezTo>
                    <a:pt x="126637" y="104052"/>
                    <a:pt x="134703" y="110505"/>
                    <a:pt x="139543" y="116958"/>
                  </a:cubicBezTo>
                  <a:cubicBezTo>
                    <a:pt x="144382" y="125024"/>
                    <a:pt x="147609" y="133090"/>
                    <a:pt x="147609" y="144382"/>
                  </a:cubicBezTo>
                  <a:cubicBezTo>
                    <a:pt x="147609" y="152448"/>
                    <a:pt x="145995" y="158901"/>
                    <a:pt x="142769" y="165354"/>
                  </a:cubicBezTo>
                  <a:cubicBezTo>
                    <a:pt x="139543" y="171807"/>
                    <a:pt x="134703" y="176646"/>
                    <a:pt x="129863" y="181486"/>
                  </a:cubicBezTo>
                  <a:cubicBezTo>
                    <a:pt x="125024" y="186326"/>
                    <a:pt x="116958" y="189552"/>
                    <a:pt x="110505" y="191165"/>
                  </a:cubicBezTo>
                  <a:cubicBezTo>
                    <a:pt x="102439" y="192779"/>
                    <a:pt x="94373" y="194392"/>
                    <a:pt x="86307" y="194392"/>
                  </a:cubicBezTo>
                  <a:lnTo>
                    <a:pt x="12099" y="194392"/>
                  </a:lnTo>
                  <a:lnTo>
                    <a:pt x="12099" y="12099"/>
                  </a:lnTo>
                  <a:close/>
                  <a:moveTo>
                    <a:pt x="83080" y="84694"/>
                  </a:moveTo>
                  <a:cubicBezTo>
                    <a:pt x="89533" y="84694"/>
                    <a:pt x="95986" y="83080"/>
                    <a:pt x="99212" y="79854"/>
                  </a:cubicBezTo>
                  <a:cubicBezTo>
                    <a:pt x="102439" y="76627"/>
                    <a:pt x="105665" y="71788"/>
                    <a:pt x="105665" y="65335"/>
                  </a:cubicBezTo>
                  <a:cubicBezTo>
                    <a:pt x="105665" y="58882"/>
                    <a:pt x="104052" y="54043"/>
                    <a:pt x="99212" y="50816"/>
                  </a:cubicBezTo>
                  <a:cubicBezTo>
                    <a:pt x="95986" y="47590"/>
                    <a:pt x="89533" y="45976"/>
                    <a:pt x="83080" y="45976"/>
                  </a:cubicBezTo>
                  <a:lnTo>
                    <a:pt x="50816" y="45976"/>
                  </a:lnTo>
                  <a:lnTo>
                    <a:pt x="50816" y="83080"/>
                  </a:lnTo>
                  <a:lnTo>
                    <a:pt x="83080" y="83080"/>
                  </a:lnTo>
                  <a:close/>
                  <a:moveTo>
                    <a:pt x="86307" y="160514"/>
                  </a:moveTo>
                  <a:cubicBezTo>
                    <a:pt x="102439" y="160514"/>
                    <a:pt x="110505" y="154062"/>
                    <a:pt x="110505" y="139543"/>
                  </a:cubicBezTo>
                  <a:cubicBezTo>
                    <a:pt x="110505" y="125024"/>
                    <a:pt x="102439" y="118571"/>
                    <a:pt x="84694" y="118571"/>
                  </a:cubicBezTo>
                  <a:lnTo>
                    <a:pt x="50816" y="118571"/>
                  </a:lnTo>
                  <a:lnTo>
                    <a:pt x="50816" y="158901"/>
                  </a:lnTo>
                  <a:lnTo>
                    <a:pt x="86307" y="158901"/>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60" name="Google Shape;3460;p130"/>
            <p:cNvSpPr/>
            <p:nvPr/>
          </p:nvSpPr>
          <p:spPr>
            <a:xfrm>
              <a:off x="6675541" y="705870"/>
              <a:ext cx="145188" cy="145188"/>
            </a:xfrm>
            <a:custGeom>
              <a:avLst/>
              <a:gdLst/>
              <a:ahLst/>
              <a:cxnLst/>
              <a:rect l="l" t="t" r="r" b="b"/>
              <a:pathLst>
                <a:path w="145188" h="145188" extrusionOk="0">
                  <a:moveTo>
                    <a:pt x="141156" y="110505"/>
                  </a:moveTo>
                  <a:cubicBezTo>
                    <a:pt x="134703" y="121797"/>
                    <a:pt x="126637" y="129863"/>
                    <a:pt x="116958" y="136316"/>
                  </a:cubicBezTo>
                  <a:cubicBezTo>
                    <a:pt x="107278" y="142769"/>
                    <a:pt x="94373" y="145995"/>
                    <a:pt x="79854" y="145995"/>
                  </a:cubicBezTo>
                  <a:cubicBezTo>
                    <a:pt x="70175" y="145995"/>
                    <a:pt x="60495" y="144382"/>
                    <a:pt x="52429" y="141156"/>
                  </a:cubicBezTo>
                  <a:cubicBezTo>
                    <a:pt x="44363" y="137929"/>
                    <a:pt x="36297" y="133090"/>
                    <a:pt x="31458" y="126637"/>
                  </a:cubicBezTo>
                  <a:cubicBezTo>
                    <a:pt x="25005" y="120184"/>
                    <a:pt x="20165" y="113731"/>
                    <a:pt x="16939" y="105665"/>
                  </a:cubicBezTo>
                  <a:cubicBezTo>
                    <a:pt x="13712" y="97599"/>
                    <a:pt x="12099" y="87920"/>
                    <a:pt x="12099" y="78241"/>
                  </a:cubicBezTo>
                  <a:cubicBezTo>
                    <a:pt x="12099" y="68561"/>
                    <a:pt x="13712" y="60495"/>
                    <a:pt x="16939" y="52429"/>
                  </a:cubicBezTo>
                  <a:cubicBezTo>
                    <a:pt x="20165" y="44363"/>
                    <a:pt x="25005" y="37910"/>
                    <a:pt x="31458" y="31458"/>
                  </a:cubicBezTo>
                  <a:cubicBezTo>
                    <a:pt x="37910" y="25005"/>
                    <a:pt x="44363" y="20165"/>
                    <a:pt x="52429" y="16939"/>
                  </a:cubicBezTo>
                  <a:cubicBezTo>
                    <a:pt x="60495" y="13712"/>
                    <a:pt x="70175" y="12099"/>
                    <a:pt x="78241" y="12099"/>
                  </a:cubicBezTo>
                  <a:cubicBezTo>
                    <a:pt x="87920" y="12099"/>
                    <a:pt x="97599" y="13712"/>
                    <a:pt x="105665" y="16939"/>
                  </a:cubicBezTo>
                  <a:cubicBezTo>
                    <a:pt x="113731" y="20165"/>
                    <a:pt x="120184" y="25005"/>
                    <a:pt x="125024" y="31458"/>
                  </a:cubicBezTo>
                  <a:cubicBezTo>
                    <a:pt x="129863" y="37910"/>
                    <a:pt x="134703" y="44363"/>
                    <a:pt x="136316" y="52429"/>
                  </a:cubicBezTo>
                  <a:cubicBezTo>
                    <a:pt x="139543" y="60495"/>
                    <a:pt x="141156" y="68561"/>
                    <a:pt x="141156" y="78241"/>
                  </a:cubicBezTo>
                  <a:cubicBezTo>
                    <a:pt x="141156" y="79854"/>
                    <a:pt x="141156" y="81467"/>
                    <a:pt x="141156" y="83080"/>
                  </a:cubicBezTo>
                  <a:cubicBezTo>
                    <a:pt x="141156" y="84694"/>
                    <a:pt x="141156" y="86307"/>
                    <a:pt x="141156" y="86307"/>
                  </a:cubicBezTo>
                  <a:cubicBezTo>
                    <a:pt x="141156" y="87920"/>
                    <a:pt x="141156" y="87920"/>
                    <a:pt x="141156" y="89533"/>
                  </a:cubicBezTo>
                  <a:lnTo>
                    <a:pt x="49203" y="89533"/>
                  </a:lnTo>
                  <a:cubicBezTo>
                    <a:pt x="50816" y="97599"/>
                    <a:pt x="55656" y="104052"/>
                    <a:pt x="60495" y="107278"/>
                  </a:cubicBezTo>
                  <a:cubicBezTo>
                    <a:pt x="66948" y="110505"/>
                    <a:pt x="73401" y="113731"/>
                    <a:pt x="79854" y="113731"/>
                  </a:cubicBezTo>
                  <a:cubicBezTo>
                    <a:pt x="86307" y="113731"/>
                    <a:pt x="92760" y="112118"/>
                    <a:pt x="97599" y="108892"/>
                  </a:cubicBezTo>
                  <a:cubicBezTo>
                    <a:pt x="102439" y="105665"/>
                    <a:pt x="105665" y="102439"/>
                    <a:pt x="108892" y="97599"/>
                  </a:cubicBezTo>
                  <a:lnTo>
                    <a:pt x="141156" y="110505"/>
                  </a:lnTo>
                  <a:close/>
                  <a:moveTo>
                    <a:pt x="107278" y="60495"/>
                  </a:moveTo>
                  <a:cubicBezTo>
                    <a:pt x="107278" y="58882"/>
                    <a:pt x="105665" y="55656"/>
                    <a:pt x="104052" y="54043"/>
                  </a:cubicBezTo>
                  <a:cubicBezTo>
                    <a:pt x="102439" y="52429"/>
                    <a:pt x="100826" y="49203"/>
                    <a:pt x="99212" y="47590"/>
                  </a:cubicBezTo>
                  <a:cubicBezTo>
                    <a:pt x="97599" y="45976"/>
                    <a:pt x="94373" y="44363"/>
                    <a:pt x="91146" y="42750"/>
                  </a:cubicBezTo>
                  <a:cubicBezTo>
                    <a:pt x="87920" y="41137"/>
                    <a:pt x="84694" y="41137"/>
                    <a:pt x="79854" y="41137"/>
                  </a:cubicBezTo>
                  <a:cubicBezTo>
                    <a:pt x="73401" y="41137"/>
                    <a:pt x="68561" y="42750"/>
                    <a:pt x="63722" y="45976"/>
                  </a:cubicBezTo>
                  <a:cubicBezTo>
                    <a:pt x="58882" y="49203"/>
                    <a:pt x="54043" y="54043"/>
                    <a:pt x="52429" y="60495"/>
                  </a:cubicBezTo>
                  <a:lnTo>
                    <a:pt x="107278" y="60495"/>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61" name="Google Shape;3461;p130"/>
            <p:cNvSpPr/>
            <p:nvPr/>
          </p:nvSpPr>
          <p:spPr>
            <a:xfrm>
              <a:off x="6883645" y="651021"/>
              <a:ext cx="64528" cy="193585"/>
            </a:xfrm>
            <a:custGeom>
              <a:avLst/>
              <a:gdLst/>
              <a:ahLst/>
              <a:cxnLst/>
              <a:rect l="l" t="t" r="r" b="b"/>
              <a:pathLst>
                <a:path w="64528" h="193585" extrusionOk="0">
                  <a:moveTo>
                    <a:pt x="12099" y="12099"/>
                  </a:moveTo>
                  <a:lnTo>
                    <a:pt x="52429" y="12099"/>
                  </a:lnTo>
                  <a:lnTo>
                    <a:pt x="52429" y="196005"/>
                  </a:lnTo>
                  <a:lnTo>
                    <a:pt x="12099" y="196005"/>
                  </a:lnTo>
                  <a:lnTo>
                    <a:pt x="12099" y="12099"/>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62" name="Google Shape;3462;p130"/>
            <p:cNvSpPr/>
            <p:nvPr/>
          </p:nvSpPr>
          <p:spPr>
            <a:xfrm>
              <a:off x="6956240" y="705870"/>
              <a:ext cx="145188" cy="145188"/>
            </a:xfrm>
            <a:custGeom>
              <a:avLst/>
              <a:gdLst/>
              <a:ahLst/>
              <a:cxnLst/>
              <a:rect l="l" t="t" r="r" b="b"/>
              <a:pathLst>
                <a:path w="145188" h="145188" extrusionOk="0">
                  <a:moveTo>
                    <a:pt x="45977" y="31458"/>
                  </a:moveTo>
                  <a:lnTo>
                    <a:pt x="49203" y="31458"/>
                  </a:lnTo>
                  <a:cubicBezTo>
                    <a:pt x="57269" y="18552"/>
                    <a:pt x="70175" y="12099"/>
                    <a:pt x="87920" y="12099"/>
                  </a:cubicBezTo>
                  <a:cubicBezTo>
                    <a:pt x="104052" y="12099"/>
                    <a:pt x="115344" y="16939"/>
                    <a:pt x="123411" y="26618"/>
                  </a:cubicBezTo>
                  <a:cubicBezTo>
                    <a:pt x="131477" y="36297"/>
                    <a:pt x="134703" y="49203"/>
                    <a:pt x="134703" y="66948"/>
                  </a:cubicBezTo>
                  <a:lnTo>
                    <a:pt x="134703" y="141156"/>
                  </a:lnTo>
                  <a:lnTo>
                    <a:pt x="95986" y="141156"/>
                  </a:lnTo>
                  <a:lnTo>
                    <a:pt x="95986" y="70175"/>
                  </a:lnTo>
                  <a:cubicBezTo>
                    <a:pt x="95986" y="63722"/>
                    <a:pt x="94373" y="57269"/>
                    <a:pt x="91146" y="54043"/>
                  </a:cubicBezTo>
                  <a:cubicBezTo>
                    <a:pt x="87920" y="49203"/>
                    <a:pt x="83080" y="47590"/>
                    <a:pt x="76628" y="47590"/>
                  </a:cubicBezTo>
                  <a:cubicBezTo>
                    <a:pt x="68561" y="47590"/>
                    <a:pt x="60495" y="50816"/>
                    <a:pt x="57269" y="57269"/>
                  </a:cubicBezTo>
                  <a:cubicBezTo>
                    <a:pt x="54043" y="63722"/>
                    <a:pt x="50816" y="73401"/>
                    <a:pt x="50816" y="83080"/>
                  </a:cubicBezTo>
                  <a:lnTo>
                    <a:pt x="50816" y="141156"/>
                  </a:lnTo>
                  <a:lnTo>
                    <a:pt x="12099" y="141156"/>
                  </a:lnTo>
                  <a:lnTo>
                    <a:pt x="12099" y="15326"/>
                  </a:lnTo>
                  <a:lnTo>
                    <a:pt x="47590" y="15326"/>
                  </a:lnTo>
                  <a:lnTo>
                    <a:pt x="47590" y="31458"/>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63" name="Google Shape;3463;p130"/>
            <p:cNvSpPr/>
            <p:nvPr/>
          </p:nvSpPr>
          <p:spPr>
            <a:xfrm>
              <a:off x="7088523" y="670379"/>
              <a:ext cx="112924" cy="177453"/>
            </a:xfrm>
            <a:custGeom>
              <a:avLst/>
              <a:gdLst/>
              <a:ahLst/>
              <a:cxnLst/>
              <a:rect l="l" t="t" r="r" b="b"/>
              <a:pathLst>
                <a:path w="112924" h="177453" extrusionOk="0">
                  <a:moveTo>
                    <a:pt x="34684" y="83080"/>
                  </a:moveTo>
                  <a:lnTo>
                    <a:pt x="12099" y="83080"/>
                  </a:lnTo>
                  <a:lnTo>
                    <a:pt x="12099" y="50816"/>
                  </a:lnTo>
                  <a:lnTo>
                    <a:pt x="34684" y="50816"/>
                  </a:lnTo>
                  <a:lnTo>
                    <a:pt x="34684" y="12099"/>
                  </a:lnTo>
                  <a:lnTo>
                    <a:pt x="73401" y="12099"/>
                  </a:lnTo>
                  <a:lnTo>
                    <a:pt x="73401" y="50816"/>
                  </a:lnTo>
                  <a:lnTo>
                    <a:pt x="104052" y="50816"/>
                  </a:lnTo>
                  <a:lnTo>
                    <a:pt x="104052" y="83080"/>
                  </a:lnTo>
                  <a:lnTo>
                    <a:pt x="73401" y="83080"/>
                  </a:lnTo>
                  <a:lnTo>
                    <a:pt x="73401" y="126637"/>
                  </a:lnTo>
                  <a:cubicBezTo>
                    <a:pt x="73401" y="129863"/>
                    <a:pt x="73401" y="131477"/>
                    <a:pt x="75014" y="134703"/>
                  </a:cubicBezTo>
                  <a:cubicBezTo>
                    <a:pt x="75014" y="136316"/>
                    <a:pt x="76627" y="139543"/>
                    <a:pt x="78241" y="141156"/>
                  </a:cubicBezTo>
                  <a:cubicBezTo>
                    <a:pt x="81467" y="142769"/>
                    <a:pt x="84694" y="144382"/>
                    <a:pt x="87920" y="144382"/>
                  </a:cubicBezTo>
                  <a:cubicBezTo>
                    <a:pt x="91146" y="144382"/>
                    <a:pt x="92760" y="144382"/>
                    <a:pt x="94373" y="142769"/>
                  </a:cubicBezTo>
                  <a:cubicBezTo>
                    <a:pt x="95986" y="142769"/>
                    <a:pt x="97599" y="141156"/>
                    <a:pt x="99212" y="139543"/>
                  </a:cubicBezTo>
                  <a:lnTo>
                    <a:pt x="110505" y="173420"/>
                  </a:lnTo>
                  <a:cubicBezTo>
                    <a:pt x="105665" y="175033"/>
                    <a:pt x="100826" y="176646"/>
                    <a:pt x="95986" y="178260"/>
                  </a:cubicBezTo>
                  <a:cubicBezTo>
                    <a:pt x="91146" y="179873"/>
                    <a:pt x="84694" y="179873"/>
                    <a:pt x="79854" y="179873"/>
                  </a:cubicBezTo>
                  <a:cubicBezTo>
                    <a:pt x="66948" y="179873"/>
                    <a:pt x="55656" y="175033"/>
                    <a:pt x="47590" y="168580"/>
                  </a:cubicBezTo>
                  <a:cubicBezTo>
                    <a:pt x="42750" y="163741"/>
                    <a:pt x="39524" y="158901"/>
                    <a:pt x="37910" y="152448"/>
                  </a:cubicBezTo>
                  <a:cubicBezTo>
                    <a:pt x="36297" y="145996"/>
                    <a:pt x="34684" y="139543"/>
                    <a:pt x="34684" y="131477"/>
                  </a:cubicBezTo>
                  <a:lnTo>
                    <a:pt x="34684" y="83080"/>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64" name="Google Shape;3464;p130"/>
            <p:cNvSpPr/>
            <p:nvPr/>
          </p:nvSpPr>
          <p:spPr>
            <a:xfrm>
              <a:off x="7194995" y="705870"/>
              <a:ext cx="145188" cy="145188"/>
            </a:xfrm>
            <a:custGeom>
              <a:avLst/>
              <a:gdLst/>
              <a:ahLst/>
              <a:cxnLst/>
              <a:rect l="l" t="t" r="r" b="b"/>
              <a:pathLst>
                <a:path w="145188" h="145188" extrusionOk="0">
                  <a:moveTo>
                    <a:pt x="141156" y="110505"/>
                  </a:moveTo>
                  <a:cubicBezTo>
                    <a:pt x="134703" y="121797"/>
                    <a:pt x="126637" y="129863"/>
                    <a:pt x="116958" y="136316"/>
                  </a:cubicBezTo>
                  <a:cubicBezTo>
                    <a:pt x="107278" y="142769"/>
                    <a:pt x="94373" y="145995"/>
                    <a:pt x="79854" y="145995"/>
                  </a:cubicBezTo>
                  <a:cubicBezTo>
                    <a:pt x="70175" y="145995"/>
                    <a:pt x="60495" y="144382"/>
                    <a:pt x="52429" y="141156"/>
                  </a:cubicBezTo>
                  <a:cubicBezTo>
                    <a:pt x="44363" y="137929"/>
                    <a:pt x="36297" y="133090"/>
                    <a:pt x="31458" y="126637"/>
                  </a:cubicBezTo>
                  <a:cubicBezTo>
                    <a:pt x="25005" y="120184"/>
                    <a:pt x="20165" y="113731"/>
                    <a:pt x="16939" y="105665"/>
                  </a:cubicBezTo>
                  <a:cubicBezTo>
                    <a:pt x="13712" y="97599"/>
                    <a:pt x="12099" y="87920"/>
                    <a:pt x="12099" y="78241"/>
                  </a:cubicBezTo>
                  <a:cubicBezTo>
                    <a:pt x="12099" y="68561"/>
                    <a:pt x="13712" y="60495"/>
                    <a:pt x="16939" y="52429"/>
                  </a:cubicBezTo>
                  <a:cubicBezTo>
                    <a:pt x="20165" y="44363"/>
                    <a:pt x="25005" y="37910"/>
                    <a:pt x="31458" y="31458"/>
                  </a:cubicBezTo>
                  <a:cubicBezTo>
                    <a:pt x="37910" y="25005"/>
                    <a:pt x="44363" y="20165"/>
                    <a:pt x="52429" y="16939"/>
                  </a:cubicBezTo>
                  <a:cubicBezTo>
                    <a:pt x="60495" y="13712"/>
                    <a:pt x="70175" y="12099"/>
                    <a:pt x="78241" y="12099"/>
                  </a:cubicBezTo>
                  <a:cubicBezTo>
                    <a:pt x="87920" y="12099"/>
                    <a:pt x="97599" y="13712"/>
                    <a:pt x="105665" y="16939"/>
                  </a:cubicBezTo>
                  <a:cubicBezTo>
                    <a:pt x="113731" y="20165"/>
                    <a:pt x="120184" y="25005"/>
                    <a:pt x="125024" y="31458"/>
                  </a:cubicBezTo>
                  <a:cubicBezTo>
                    <a:pt x="129863" y="37910"/>
                    <a:pt x="134703" y="44363"/>
                    <a:pt x="136316" y="52429"/>
                  </a:cubicBezTo>
                  <a:cubicBezTo>
                    <a:pt x="139543" y="60495"/>
                    <a:pt x="141156" y="68561"/>
                    <a:pt x="141156" y="78241"/>
                  </a:cubicBezTo>
                  <a:cubicBezTo>
                    <a:pt x="141156" y="79854"/>
                    <a:pt x="141156" y="81467"/>
                    <a:pt x="141156" y="83080"/>
                  </a:cubicBezTo>
                  <a:cubicBezTo>
                    <a:pt x="141156" y="84694"/>
                    <a:pt x="141156" y="86307"/>
                    <a:pt x="141156" y="86307"/>
                  </a:cubicBezTo>
                  <a:cubicBezTo>
                    <a:pt x="141156" y="87920"/>
                    <a:pt x="141156" y="87920"/>
                    <a:pt x="141156" y="89533"/>
                  </a:cubicBezTo>
                  <a:lnTo>
                    <a:pt x="49203" y="89533"/>
                  </a:lnTo>
                  <a:cubicBezTo>
                    <a:pt x="50816" y="97599"/>
                    <a:pt x="55656" y="104052"/>
                    <a:pt x="60495" y="107278"/>
                  </a:cubicBezTo>
                  <a:cubicBezTo>
                    <a:pt x="65335" y="110505"/>
                    <a:pt x="73401" y="113731"/>
                    <a:pt x="79854" y="113731"/>
                  </a:cubicBezTo>
                  <a:cubicBezTo>
                    <a:pt x="86307" y="113731"/>
                    <a:pt x="92760" y="112118"/>
                    <a:pt x="97599" y="108892"/>
                  </a:cubicBezTo>
                  <a:cubicBezTo>
                    <a:pt x="102439" y="105665"/>
                    <a:pt x="105665" y="102439"/>
                    <a:pt x="108892" y="97599"/>
                  </a:cubicBezTo>
                  <a:lnTo>
                    <a:pt x="141156" y="110505"/>
                  </a:lnTo>
                  <a:close/>
                  <a:moveTo>
                    <a:pt x="107278" y="60495"/>
                  </a:moveTo>
                  <a:cubicBezTo>
                    <a:pt x="107278" y="58882"/>
                    <a:pt x="105665" y="55656"/>
                    <a:pt x="104052" y="54043"/>
                  </a:cubicBezTo>
                  <a:cubicBezTo>
                    <a:pt x="102439" y="52429"/>
                    <a:pt x="100826" y="49203"/>
                    <a:pt x="99212" y="47590"/>
                  </a:cubicBezTo>
                  <a:cubicBezTo>
                    <a:pt x="97599" y="45976"/>
                    <a:pt x="94373" y="44363"/>
                    <a:pt x="91146" y="42750"/>
                  </a:cubicBezTo>
                  <a:cubicBezTo>
                    <a:pt x="87920" y="41137"/>
                    <a:pt x="84694" y="41137"/>
                    <a:pt x="79854" y="41137"/>
                  </a:cubicBezTo>
                  <a:cubicBezTo>
                    <a:pt x="73401" y="41137"/>
                    <a:pt x="68561" y="42750"/>
                    <a:pt x="63722" y="45976"/>
                  </a:cubicBezTo>
                  <a:cubicBezTo>
                    <a:pt x="58882" y="49203"/>
                    <a:pt x="54043" y="54043"/>
                    <a:pt x="52429" y="60495"/>
                  </a:cubicBezTo>
                  <a:lnTo>
                    <a:pt x="107278" y="60495"/>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65" name="Google Shape;3465;p130"/>
            <p:cNvSpPr/>
            <p:nvPr/>
          </p:nvSpPr>
          <p:spPr>
            <a:xfrm>
              <a:off x="7343410" y="704257"/>
              <a:ext cx="112924" cy="145188"/>
            </a:xfrm>
            <a:custGeom>
              <a:avLst/>
              <a:gdLst/>
              <a:ahLst/>
              <a:cxnLst/>
              <a:rect l="l" t="t" r="r" b="b"/>
              <a:pathLst>
                <a:path w="112924" h="145188" extrusionOk="0">
                  <a:moveTo>
                    <a:pt x="13712" y="16939"/>
                  </a:moveTo>
                  <a:lnTo>
                    <a:pt x="49203" y="16939"/>
                  </a:lnTo>
                  <a:lnTo>
                    <a:pt x="49203" y="33071"/>
                  </a:lnTo>
                  <a:lnTo>
                    <a:pt x="52429" y="33071"/>
                  </a:lnTo>
                  <a:cubicBezTo>
                    <a:pt x="55656" y="28231"/>
                    <a:pt x="60495" y="23392"/>
                    <a:pt x="66948" y="18552"/>
                  </a:cubicBezTo>
                  <a:cubicBezTo>
                    <a:pt x="73401" y="15326"/>
                    <a:pt x="79854" y="12099"/>
                    <a:pt x="87920" y="12099"/>
                  </a:cubicBezTo>
                  <a:cubicBezTo>
                    <a:pt x="92760" y="12099"/>
                    <a:pt x="95986" y="12099"/>
                    <a:pt x="99212" y="13712"/>
                  </a:cubicBezTo>
                  <a:cubicBezTo>
                    <a:pt x="102439" y="15326"/>
                    <a:pt x="105665" y="15326"/>
                    <a:pt x="107278" y="16939"/>
                  </a:cubicBezTo>
                  <a:lnTo>
                    <a:pt x="97599" y="50816"/>
                  </a:lnTo>
                  <a:cubicBezTo>
                    <a:pt x="95986" y="49203"/>
                    <a:pt x="92760" y="49203"/>
                    <a:pt x="91146" y="47590"/>
                  </a:cubicBezTo>
                  <a:cubicBezTo>
                    <a:pt x="87920" y="47590"/>
                    <a:pt x="84694" y="45976"/>
                    <a:pt x="81467" y="45976"/>
                  </a:cubicBezTo>
                  <a:cubicBezTo>
                    <a:pt x="71788" y="45976"/>
                    <a:pt x="65335" y="49203"/>
                    <a:pt x="58882" y="55656"/>
                  </a:cubicBezTo>
                  <a:cubicBezTo>
                    <a:pt x="52429" y="62109"/>
                    <a:pt x="50816" y="71788"/>
                    <a:pt x="50816" y="81467"/>
                  </a:cubicBezTo>
                  <a:lnTo>
                    <a:pt x="50816" y="139543"/>
                  </a:lnTo>
                  <a:lnTo>
                    <a:pt x="12099" y="139543"/>
                  </a:lnTo>
                  <a:lnTo>
                    <a:pt x="12099" y="16939"/>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66" name="Google Shape;3466;p130"/>
            <p:cNvSpPr/>
            <p:nvPr/>
          </p:nvSpPr>
          <p:spPr>
            <a:xfrm>
              <a:off x="7454722" y="705870"/>
              <a:ext cx="145188" cy="145188"/>
            </a:xfrm>
            <a:custGeom>
              <a:avLst/>
              <a:gdLst/>
              <a:ahLst/>
              <a:cxnLst/>
              <a:rect l="l" t="t" r="r" b="b"/>
              <a:pathLst>
                <a:path w="145188" h="145188" extrusionOk="0">
                  <a:moveTo>
                    <a:pt x="45977" y="31458"/>
                  </a:moveTo>
                  <a:lnTo>
                    <a:pt x="49203" y="31458"/>
                  </a:lnTo>
                  <a:cubicBezTo>
                    <a:pt x="57269" y="18552"/>
                    <a:pt x="70175" y="12099"/>
                    <a:pt x="87920" y="12099"/>
                  </a:cubicBezTo>
                  <a:cubicBezTo>
                    <a:pt x="104052" y="12099"/>
                    <a:pt x="115345" y="16939"/>
                    <a:pt x="123411" y="26618"/>
                  </a:cubicBezTo>
                  <a:cubicBezTo>
                    <a:pt x="131477" y="36297"/>
                    <a:pt x="134703" y="49203"/>
                    <a:pt x="134703" y="66948"/>
                  </a:cubicBezTo>
                  <a:lnTo>
                    <a:pt x="134703" y="141156"/>
                  </a:lnTo>
                  <a:lnTo>
                    <a:pt x="95986" y="141156"/>
                  </a:lnTo>
                  <a:lnTo>
                    <a:pt x="95986" y="70175"/>
                  </a:lnTo>
                  <a:cubicBezTo>
                    <a:pt x="95986" y="63722"/>
                    <a:pt x="94373" y="57269"/>
                    <a:pt x="91146" y="54043"/>
                  </a:cubicBezTo>
                  <a:cubicBezTo>
                    <a:pt x="87920" y="49203"/>
                    <a:pt x="83080" y="47590"/>
                    <a:pt x="76627" y="47590"/>
                  </a:cubicBezTo>
                  <a:cubicBezTo>
                    <a:pt x="68561" y="47590"/>
                    <a:pt x="60495" y="50816"/>
                    <a:pt x="57269" y="57269"/>
                  </a:cubicBezTo>
                  <a:cubicBezTo>
                    <a:pt x="54043" y="63722"/>
                    <a:pt x="50816" y="73401"/>
                    <a:pt x="50816" y="83080"/>
                  </a:cubicBezTo>
                  <a:lnTo>
                    <a:pt x="50816" y="141156"/>
                  </a:lnTo>
                  <a:lnTo>
                    <a:pt x="12099" y="141156"/>
                  </a:lnTo>
                  <a:lnTo>
                    <a:pt x="12099" y="15326"/>
                  </a:lnTo>
                  <a:lnTo>
                    <a:pt x="47590" y="15326"/>
                  </a:lnTo>
                  <a:lnTo>
                    <a:pt x="47590" y="31458"/>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67" name="Google Shape;3467;p130"/>
            <p:cNvSpPr/>
            <p:nvPr/>
          </p:nvSpPr>
          <p:spPr>
            <a:xfrm>
              <a:off x="7595071" y="705870"/>
              <a:ext cx="145188" cy="145188"/>
            </a:xfrm>
            <a:custGeom>
              <a:avLst/>
              <a:gdLst/>
              <a:ahLst/>
              <a:cxnLst/>
              <a:rect l="l" t="t" r="r" b="b"/>
              <a:pathLst>
                <a:path w="145188" h="145188" extrusionOk="0">
                  <a:moveTo>
                    <a:pt x="141156" y="110505"/>
                  </a:moveTo>
                  <a:cubicBezTo>
                    <a:pt x="134703" y="121797"/>
                    <a:pt x="126637" y="129863"/>
                    <a:pt x="116958" y="136316"/>
                  </a:cubicBezTo>
                  <a:cubicBezTo>
                    <a:pt x="107278" y="142769"/>
                    <a:pt x="94373" y="145995"/>
                    <a:pt x="79854" y="145995"/>
                  </a:cubicBezTo>
                  <a:cubicBezTo>
                    <a:pt x="70175" y="145995"/>
                    <a:pt x="60495" y="144382"/>
                    <a:pt x="52429" y="141156"/>
                  </a:cubicBezTo>
                  <a:cubicBezTo>
                    <a:pt x="44363" y="137929"/>
                    <a:pt x="36297" y="133090"/>
                    <a:pt x="31458" y="126637"/>
                  </a:cubicBezTo>
                  <a:cubicBezTo>
                    <a:pt x="25005" y="120184"/>
                    <a:pt x="20165" y="113731"/>
                    <a:pt x="16939" y="105665"/>
                  </a:cubicBezTo>
                  <a:cubicBezTo>
                    <a:pt x="13712" y="97599"/>
                    <a:pt x="12099" y="87920"/>
                    <a:pt x="12099" y="78241"/>
                  </a:cubicBezTo>
                  <a:cubicBezTo>
                    <a:pt x="12099" y="68561"/>
                    <a:pt x="13712" y="60495"/>
                    <a:pt x="16939" y="52429"/>
                  </a:cubicBezTo>
                  <a:cubicBezTo>
                    <a:pt x="20165" y="44363"/>
                    <a:pt x="25005" y="37910"/>
                    <a:pt x="31458" y="31458"/>
                  </a:cubicBezTo>
                  <a:cubicBezTo>
                    <a:pt x="37910" y="25005"/>
                    <a:pt x="44363" y="20165"/>
                    <a:pt x="52429" y="16939"/>
                  </a:cubicBezTo>
                  <a:cubicBezTo>
                    <a:pt x="60495" y="13712"/>
                    <a:pt x="70175" y="12099"/>
                    <a:pt x="78241" y="12099"/>
                  </a:cubicBezTo>
                  <a:cubicBezTo>
                    <a:pt x="87920" y="12099"/>
                    <a:pt x="97599" y="13712"/>
                    <a:pt x="105665" y="16939"/>
                  </a:cubicBezTo>
                  <a:cubicBezTo>
                    <a:pt x="113731" y="20165"/>
                    <a:pt x="120184" y="25005"/>
                    <a:pt x="125024" y="31458"/>
                  </a:cubicBezTo>
                  <a:cubicBezTo>
                    <a:pt x="129863" y="37910"/>
                    <a:pt x="134703" y="44363"/>
                    <a:pt x="136316" y="52429"/>
                  </a:cubicBezTo>
                  <a:cubicBezTo>
                    <a:pt x="139543" y="60495"/>
                    <a:pt x="141156" y="68561"/>
                    <a:pt x="141156" y="78241"/>
                  </a:cubicBezTo>
                  <a:cubicBezTo>
                    <a:pt x="141156" y="79854"/>
                    <a:pt x="141156" y="81467"/>
                    <a:pt x="141156" y="83080"/>
                  </a:cubicBezTo>
                  <a:cubicBezTo>
                    <a:pt x="141156" y="84694"/>
                    <a:pt x="141156" y="86307"/>
                    <a:pt x="141156" y="86307"/>
                  </a:cubicBezTo>
                  <a:cubicBezTo>
                    <a:pt x="141156" y="87920"/>
                    <a:pt x="141156" y="87920"/>
                    <a:pt x="141156" y="89533"/>
                  </a:cubicBezTo>
                  <a:lnTo>
                    <a:pt x="49203" y="89533"/>
                  </a:lnTo>
                  <a:cubicBezTo>
                    <a:pt x="50816" y="97599"/>
                    <a:pt x="55656" y="104052"/>
                    <a:pt x="60495" y="107278"/>
                  </a:cubicBezTo>
                  <a:cubicBezTo>
                    <a:pt x="66948" y="110505"/>
                    <a:pt x="73401" y="113731"/>
                    <a:pt x="79854" y="113731"/>
                  </a:cubicBezTo>
                  <a:cubicBezTo>
                    <a:pt x="86307" y="113731"/>
                    <a:pt x="92760" y="112118"/>
                    <a:pt x="97599" y="108892"/>
                  </a:cubicBezTo>
                  <a:cubicBezTo>
                    <a:pt x="102439" y="105665"/>
                    <a:pt x="105665" y="102439"/>
                    <a:pt x="108892" y="97599"/>
                  </a:cubicBezTo>
                  <a:lnTo>
                    <a:pt x="141156" y="110505"/>
                  </a:lnTo>
                  <a:close/>
                  <a:moveTo>
                    <a:pt x="107278" y="60495"/>
                  </a:moveTo>
                  <a:cubicBezTo>
                    <a:pt x="107278" y="58882"/>
                    <a:pt x="105665" y="55656"/>
                    <a:pt x="104052" y="54043"/>
                  </a:cubicBezTo>
                  <a:cubicBezTo>
                    <a:pt x="102439" y="52429"/>
                    <a:pt x="100826" y="49203"/>
                    <a:pt x="99212" y="47590"/>
                  </a:cubicBezTo>
                  <a:cubicBezTo>
                    <a:pt x="97599" y="45976"/>
                    <a:pt x="94373" y="44363"/>
                    <a:pt x="91146" y="42750"/>
                  </a:cubicBezTo>
                  <a:cubicBezTo>
                    <a:pt x="87920" y="41137"/>
                    <a:pt x="84694" y="41137"/>
                    <a:pt x="79854" y="41137"/>
                  </a:cubicBezTo>
                  <a:cubicBezTo>
                    <a:pt x="73401" y="41137"/>
                    <a:pt x="68561" y="42750"/>
                    <a:pt x="63722" y="45976"/>
                  </a:cubicBezTo>
                  <a:cubicBezTo>
                    <a:pt x="58882" y="49203"/>
                    <a:pt x="54043" y="54043"/>
                    <a:pt x="52429" y="60495"/>
                  </a:cubicBezTo>
                  <a:lnTo>
                    <a:pt x="107278" y="60495"/>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68" name="Google Shape;3468;p130"/>
            <p:cNvSpPr/>
            <p:nvPr/>
          </p:nvSpPr>
          <p:spPr>
            <a:xfrm>
              <a:off x="7732194" y="670379"/>
              <a:ext cx="112924" cy="177453"/>
            </a:xfrm>
            <a:custGeom>
              <a:avLst/>
              <a:gdLst/>
              <a:ahLst/>
              <a:cxnLst/>
              <a:rect l="l" t="t" r="r" b="b"/>
              <a:pathLst>
                <a:path w="112924" h="177453" extrusionOk="0">
                  <a:moveTo>
                    <a:pt x="34684" y="83080"/>
                  </a:moveTo>
                  <a:lnTo>
                    <a:pt x="12099" y="83080"/>
                  </a:lnTo>
                  <a:lnTo>
                    <a:pt x="12099" y="50816"/>
                  </a:lnTo>
                  <a:lnTo>
                    <a:pt x="34684" y="50816"/>
                  </a:lnTo>
                  <a:lnTo>
                    <a:pt x="34684" y="12099"/>
                  </a:lnTo>
                  <a:lnTo>
                    <a:pt x="73401" y="12099"/>
                  </a:lnTo>
                  <a:lnTo>
                    <a:pt x="73401" y="50816"/>
                  </a:lnTo>
                  <a:lnTo>
                    <a:pt x="104052" y="50816"/>
                  </a:lnTo>
                  <a:lnTo>
                    <a:pt x="104052" y="83080"/>
                  </a:lnTo>
                  <a:lnTo>
                    <a:pt x="73401" y="83080"/>
                  </a:lnTo>
                  <a:lnTo>
                    <a:pt x="73401" y="126637"/>
                  </a:lnTo>
                  <a:cubicBezTo>
                    <a:pt x="73401" y="129863"/>
                    <a:pt x="73401" y="131477"/>
                    <a:pt x="75014" y="134703"/>
                  </a:cubicBezTo>
                  <a:cubicBezTo>
                    <a:pt x="75014" y="136316"/>
                    <a:pt x="76627" y="139543"/>
                    <a:pt x="78241" y="141156"/>
                  </a:cubicBezTo>
                  <a:cubicBezTo>
                    <a:pt x="81467" y="142769"/>
                    <a:pt x="84694" y="144382"/>
                    <a:pt x="87920" y="144382"/>
                  </a:cubicBezTo>
                  <a:cubicBezTo>
                    <a:pt x="91146" y="144382"/>
                    <a:pt x="92760" y="144382"/>
                    <a:pt x="94373" y="142769"/>
                  </a:cubicBezTo>
                  <a:cubicBezTo>
                    <a:pt x="95986" y="142769"/>
                    <a:pt x="97599" y="141156"/>
                    <a:pt x="99212" y="139543"/>
                  </a:cubicBezTo>
                  <a:lnTo>
                    <a:pt x="110505" y="173420"/>
                  </a:lnTo>
                  <a:cubicBezTo>
                    <a:pt x="105665" y="175033"/>
                    <a:pt x="100826" y="176646"/>
                    <a:pt x="95986" y="178260"/>
                  </a:cubicBezTo>
                  <a:cubicBezTo>
                    <a:pt x="91146" y="179873"/>
                    <a:pt x="84694" y="179873"/>
                    <a:pt x="79854" y="179873"/>
                  </a:cubicBezTo>
                  <a:cubicBezTo>
                    <a:pt x="66948" y="179873"/>
                    <a:pt x="55656" y="175033"/>
                    <a:pt x="47590" y="168580"/>
                  </a:cubicBezTo>
                  <a:cubicBezTo>
                    <a:pt x="42750" y="163741"/>
                    <a:pt x="39524" y="158901"/>
                    <a:pt x="37910" y="152448"/>
                  </a:cubicBezTo>
                  <a:cubicBezTo>
                    <a:pt x="36297" y="145996"/>
                    <a:pt x="34684" y="139543"/>
                    <a:pt x="34684" y="131477"/>
                  </a:cubicBezTo>
                  <a:lnTo>
                    <a:pt x="34684" y="83080"/>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69" name="Google Shape;3469;p130"/>
            <p:cNvSpPr/>
            <p:nvPr/>
          </p:nvSpPr>
          <p:spPr>
            <a:xfrm>
              <a:off x="6867513" y="907521"/>
              <a:ext cx="209717" cy="193585"/>
            </a:xfrm>
            <a:custGeom>
              <a:avLst/>
              <a:gdLst/>
              <a:ahLst/>
              <a:cxnLst/>
              <a:rect l="l" t="t" r="r" b="b"/>
              <a:pathLst>
                <a:path w="209717" h="193585" extrusionOk="0">
                  <a:moveTo>
                    <a:pt x="81467" y="12099"/>
                  </a:moveTo>
                  <a:lnTo>
                    <a:pt x="128250" y="12099"/>
                  </a:lnTo>
                  <a:lnTo>
                    <a:pt x="197618" y="196005"/>
                  </a:lnTo>
                  <a:lnTo>
                    <a:pt x="154062" y="196005"/>
                  </a:lnTo>
                  <a:lnTo>
                    <a:pt x="139543" y="155675"/>
                  </a:lnTo>
                  <a:lnTo>
                    <a:pt x="71788" y="155675"/>
                  </a:lnTo>
                  <a:lnTo>
                    <a:pt x="55656" y="196005"/>
                  </a:lnTo>
                  <a:lnTo>
                    <a:pt x="12099" y="196005"/>
                  </a:lnTo>
                  <a:lnTo>
                    <a:pt x="81467" y="12099"/>
                  </a:lnTo>
                  <a:close/>
                  <a:moveTo>
                    <a:pt x="125024" y="118571"/>
                  </a:moveTo>
                  <a:lnTo>
                    <a:pt x="112118" y="79854"/>
                  </a:lnTo>
                  <a:lnTo>
                    <a:pt x="105665" y="57269"/>
                  </a:lnTo>
                  <a:lnTo>
                    <a:pt x="102439" y="57269"/>
                  </a:lnTo>
                  <a:lnTo>
                    <a:pt x="95986" y="79854"/>
                  </a:lnTo>
                  <a:lnTo>
                    <a:pt x="83080" y="118571"/>
                  </a:lnTo>
                  <a:lnTo>
                    <a:pt x="125024" y="118571"/>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70" name="Google Shape;3470;p130"/>
            <p:cNvSpPr/>
            <p:nvPr/>
          </p:nvSpPr>
          <p:spPr>
            <a:xfrm>
              <a:off x="7065938" y="907521"/>
              <a:ext cx="48396" cy="193585"/>
            </a:xfrm>
            <a:custGeom>
              <a:avLst/>
              <a:gdLst/>
              <a:ahLst/>
              <a:cxnLst/>
              <a:rect l="l" t="t" r="r" b="b"/>
              <a:pathLst>
                <a:path w="48396" h="193585" extrusionOk="0">
                  <a:moveTo>
                    <a:pt x="12099" y="196005"/>
                  </a:moveTo>
                  <a:lnTo>
                    <a:pt x="12099" y="12099"/>
                  </a:lnTo>
                  <a:lnTo>
                    <a:pt x="50816" y="12099"/>
                  </a:lnTo>
                  <a:lnTo>
                    <a:pt x="50816" y="196005"/>
                  </a:lnTo>
                  <a:lnTo>
                    <a:pt x="12099" y="196005"/>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71" name="Google Shape;3471;p130"/>
            <p:cNvSpPr/>
            <p:nvPr/>
          </p:nvSpPr>
          <p:spPr>
            <a:xfrm>
              <a:off x="7122400" y="962370"/>
              <a:ext cx="145188" cy="145188"/>
            </a:xfrm>
            <a:custGeom>
              <a:avLst/>
              <a:gdLst/>
              <a:ahLst/>
              <a:cxnLst/>
              <a:rect l="l" t="t" r="r" b="b"/>
              <a:pathLst>
                <a:path w="145188" h="145188" extrusionOk="0">
                  <a:moveTo>
                    <a:pt x="141156" y="110505"/>
                  </a:moveTo>
                  <a:cubicBezTo>
                    <a:pt x="134703" y="121797"/>
                    <a:pt x="126637" y="129863"/>
                    <a:pt x="116958" y="136316"/>
                  </a:cubicBezTo>
                  <a:cubicBezTo>
                    <a:pt x="107278" y="142769"/>
                    <a:pt x="94373" y="145995"/>
                    <a:pt x="79854" y="145995"/>
                  </a:cubicBezTo>
                  <a:cubicBezTo>
                    <a:pt x="70175" y="145995"/>
                    <a:pt x="60495" y="144382"/>
                    <a:pt x="52429" y="141156"/>
                  </a:cubicBezTo>
                  <a:cubicBezTo>
                    <a:pt x="44363" y="137929"/>
                    <a:pt x="36297" y="133090"/>
                    <a:pt x="31458" y="126637"/>
                  </a:cubicBezTo>
                  <a:cubicBezTo>
                    <a:pt x="25005" y="120184"/>
                    <a:pt x="20165" y="113731"/>
                    <a:pt x="16939" y="105665"/>
                  </a:cubicBezTo>
                  <a:cubicBezTo>
                    <a:pt x="13712" y="97599"/>
                    <a:pt x="12099" y="87920"/>
                    <a:pt x="12099" y="78241"/>
                  </a:cubicBezTo>
                  <a:cubicBezTo>
                    <a:pt x="12099" y="68561"/>
                    <a:pt x="13712" y="60495"/>
                    <a:pt x="16939" y="52429"/>
                  </a:cubicBezTo>
                  <a:cubicBezTo>
                    <a:pt x="20165" y="44363"/>
                    <a:pt x="25005" y="37910"/>
                    <a:pt x="31458" y="31458"/>
                  </a:cubicBezTo>
                  <a:cubicBezTo>
                    <a:pt x="37910" y="25005"/>
                    <a:pt x="44363" y="20165"/>
                    <a:pt x="52429" y="16939"/>
                  </a:cubicBezTo>
                  <a:cubicBezTo>
                    <a:pt x="60495" y="13712"/>
                    <a:pt x="70175" y="12099"/>
                    <a:pt x="78241" y="12099"/>
                  </a:cubicBezTo>
                  <a:cubicBezTo>
                    <a:pt x="87920" y="12099"/>
                    <a:pt x="97599" y="13712"/>
                    <a:pt x="105665" y="16939"/>
                  </a:cubicBezTo>
                  <a:cubicBezTo>
                    <a:pt x="113731" y="20165"/>
                    <a:pt x="120184" y="25005"/>
                    <a:pt x="125024" y="31458"/>
                  </a:cubicBezTo>
                  <a:cubicBezTo>
                    <a:pt x="129863" y="37910"/>
                    <a:pt x="134703" y="44363"/>
                    <a:pt x="136316" y="52429"/>
                  </a:cubicBezTo>
                  <a:cubicBezTo>
                    <a:pt x="139543" y="60495"/>
                    <a:pt x="141156" y="68561"/>
                    <a:pt x="141156" y="78241"/>
                  </a:cubicBezTo>
                  <a:cubicBezTo>
                    <a:pt x="141156" y="79854"/>
                    <a:pt x="141156" y="81467"/>
                    <a:pt x="141156" y="83080"/>
                  </a:cubicBezTo>
                  <a:cubicBezTo>
                    <a:pt x="141156" y="84694"/>
                    <a:pt x="141156" y="86307"/>
                    <a:pt x="141156" y="86307"/>
                  </a:cubicBezTo>
                  <a:cubicBezTo>
                    <a:pt x="141156" y="87920"/>
                    <a:pt x="141156" y="87920"/>
                    <a:pt x="141156" y="89533"/>
                  </a:cubicBezTo>
                  <a:lnTo>
                    <a:pt x="49203" y="89533"/>
                  </a:lnTo>
                  <a:cubicBezTo>
                    <a:pt x="50816" y="97599"/>
                    <a:pt x="55656" y="104052"/>
                    <a:pt x="60495" y="107278"/>
                  </a:cubicBezTo>
                  <a:cubicBezTo>
                    <a:pt x="66948" y="110505"/>
                    <a:pt x="73401" y="113731"/>
                    <a:pt x="79854" y="113731"/>
                  </a:cubicBezTo>
                  <a:cubicBezTo>
                    <a:pt x="86307" y="113731"/>
                    <a:pt x="92760" y="112118"/>
                    <a:pt x="97599" y="108892"/>
                  </a:cubicBezTo>
                  <a:cubicBezTo>
                    <a:pt x="102439" y="105665"/>
                    <a:pt x="105665" y="102439"/>
                    <a:pt x="108892" y="97599"/>
                  </a:cubicBezTo>
                  <a:lnTo>
                    <a:pt x="141156" y="110505"/>
                  </a:lnTo>
                  <a:close/>
                  <a:moveTo>
                    <a:pt x="107278" y="62109"/>
                  </a:moveTo>
                  <a:cubicBezTo>
                    <a:pt x="107278" y="60495"/>
                    <a:pt x="105665" y="57269"/>
                    <a:pt x="104052" y="55656"/>
                  </a:cubicBezTo>
                  <a:cubicBezTo>
                    <a:pt x="102439" y="54043"/>
                    <a:pt x="100826" y="50816"/>
                    <a:pt x="99212" y="49203"/>
                  </a:cubicBezTo>
                  <a:cubicBezTo>
                    <a:pt x="97599" y="47590"/>
                    <a:pt x="94373" y="45976"/>
                    <a:pt x="91146" y="44363"/>
                  </a:cubicBezTo>
                  <a:cubicBezTo>
                    <a:pt x="87920" y="42750"/>
                    <a:pt x="84694" y="42750"/>
                    <a:pt x="79854" y="42750"/>
                  </a:cubicBezTo>
                  <a:cubicBezTo>
                    <a:pt x="73401" y="42750"/>
                    <a:pt x="68561" y="44363"/>
                    <a:pt x="63722" y="47590"/>
                  </a:cubicBezTo>
                  <a:cubicBezTo>
                    <a:pt x="58882" y="50816"/>
                    <a:pt x="54043" y="55656"/>
                    <a:pt x="52429" y="62109"/>
                  </a:cubicBezTo>
                  <a:lnTo>
                    <a:pt x="107278" y="62109"/>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72" name="Google Shape;3472;p130"/>
            <p:cNvSpPr/>
            <p:nvPr/>
          </p:nvSpPr>
          <p:spPr>
            <a:xfrm>
              <a:off x="7272429" y="926879"/>
              <a:ext cx="209717" cy="177453"/>
            </a:xfrm>
            <a:custGeom>
              <a:avLst/>
              <a:gdLst/>
              <a:ahLst/>
              <a:cxnLst/>
              <a:rect l="l" t="t" r="r" b="b"/>
              <a:pathLst>
                <a:path w="209717" h="177453" extrusionOk="0">
                  <a:moveTo>
                    <a:pt x="12099" y="52429"/>
                  </a:moveTo>
                  <a:lnTo>
                    <a:pt x="47590" y="52429"/>
                  </a:lnTo>
                  <a:lnTo>
                    <a:pt x="47590" y="68561"/>
                  </a:lnTo>
                  <a:lnTo>
                    <a:pt x="50816" y="68561"/>
                  </a:lnTo>
                  <a:cubicBezTo>
                    <a:pt x="54043" y="63722"/>
                    <a:pt x="58882" y="58882"/>
                    <a:pt x="65335" y="54043"/>
                  </a:cubicBezTo>
                  <a:cubicBezTo>
                    <a:pt x="71788" y="50816"/>
                    <a:pt x="78241" y="47590"/>
                    <a:pt x="86307" y="47590"/>
                  </a:cubicBezTo>
                  <a:cubicBezTo>
                    <a:pt x="89533" y="47590"/>
                    <a:pt x="92760" y="47590"/>
                    <a:pt x="94373" y="47590"/>
                  </a:cubicBezTo>
                  <a:cubicBezTo>
                    <a:pt x="95986" y="47590"/>
                    <a:pt x="97599" y="47590"/>
                    <a:pt x="99212" y="49203"/>
                  </a:cubicBezTo>
                  <a:lnTo>
                    <a:pt x="99212" y="86307"/>
                  </a:lnTo>
                  <a:cubicBezTo>
                    <a:pt x="97599" y="84694"/>
                    <a:pt x="94373" y="84694"/>
                    <a:pt x="92760" y="83080"/>
                  </a:cubicBezTo>
                  <a:cubicBezTo>
                    <a:pt x="89533" y="83080"/>
                    <a:pt x="86307" y="81467"/>
                    <a:pt x="83080" y="81467"/>
                  </a:cubicBezTo>
                  <a:cubicBezTo>
                    <a:pt x="73401" y="81467"/>
                    <a:pt x="65335" y="84694"/>
                    <a:pt x="58882" y="91146"/>
                  </a:cubicBezTo>
                  <a:cubicBezTo>
                    <a:pt x="52429" y="97599"/>
                    <a:pt x="50816" y="105665"/>
                    <a:pt x="50816" y="116958"/>
                  </a:cubicBezTo>
                  <a:lnTo>
                    <a:pt x="50816" y="175033"/>
                  </a:lnTo>
                  <a:lnTo>
                    <a:pt x="12099" y="175033"/>
                  </a:lnTo>
                  <a:lnTo>
                    <a:pt x="12099" y="52429"/>
                  </a:lnTo>
                  <a:close/>
                  <a:moveTo>
                    <a:pt x="136316" y="83080"/>
                  </a:moveTo>
                  <a:lnTo>
                    <a:pt x="113731" y="83080"/>
                  </a:lnTo>
                  <a:lnTo>
                    <a:pt x="113731" y="50816"/>
                  </a:lnTo>
                  <a:lnTo>
                    <a:pt x="136316" y="50816"/>
                  </a:lnTo>
                  <a:lnTo>
                    <a:pt x="136316" y="12099"/>
                  </a:lnTo>
                  <a:lnTo>
                    <a:pt x="175033" y="12099"/>
                  </a:lnTo>
                  <a:lnTo>
                    <a:pt x="175033" y="50816"/>
                  </a:lnTo>
                  <a:lnTo>
                    <a:pt x="205684" y="50816"/>
                  </a:lnTo>
                  <a:lnTo>
                    <a:pt x="205684" y="83080"/>
                  </a:lnTo>
                  <a:lnTo>
                    <a:pt x="175033" y="83080"/>
                  </a:lnTo>
                  <a:lnTo>
                    <a:pt x="175033" y="126637"/>
                  </a:lnTo>
                  <a:cubicBezTo>
                    <a:pt x="175033" y="129863"/>
                    <a:pt x="175033" y="131477"/>
                    <a:pt x="176646" y="134703"/>
                  </a:cubicBezTo>
                  <a:cubicBezTo>
                    <a:pt x="176646" y="136316"/>
                    <a:pt x="178260" y="139543"/>
                    <a:pt x="179873" y="141156"/>
                  </a:cubicBezTo>
                  <a:cubicBezTo>
                    <a:pt x="183099" y="142769"/>
                    <a:pt x="186326" y="144382"/>
                    <a:pt x="189552" y="144382"/>
                  </a:cubicBezTo>
                  <a:cubicBezTo>
                    <a:pt x="192779" y="144382"/>
                    <a:pt x="194392" y="144382"/>
                    <a:pt x="196005" y="142769"/>
                  </a:cubicBezTo>
                  <a:cubicBezTo>
                    <a:pt x="197618" y="142769"/>
                    <a:pt x="199231" y="141156"/>
                    <a:pt x="200845" y="139543"/>
                  </a:cubicBezTo>
                  <a:lnTo>
                    <a:pt x="212137" y="173420"/>
                  </a:lnTo>
                  <a:cubicBezTo>
                    <a:pt x="207297" y="175033"/>
                    <a:pt x="202458" y="176646"/>
                    <a:pt x="197618" y="178260"/>
                  </a:cubicBezTo>
                  <a:cubicBezTo>
                    <a:pt x="192779" y="179873"/>
                    <a:pt x="186326" y="179873"/>
                    <a:pt x="181486" y="179873"/>
                  </a:cubicBezTo>
                  <a:cubicBezTo>
                    <a:pt x="168580" y="179873"/>
                    <a:pt x="157288" y="175033"/>
                    <a:pt x="149222" y="168580"/>
                  </a:cubicBezTo>
                  <a:cubicBezTo>
                    <a:pt x="144382" y="163741"/>
                    <a:pt x="141156" y="158901"/>
                    <a:pt x="139543" y="152448"/>
                  </a:cubicBezTo>
                  <a:cubicBezTo>
                    <a:pt x="137929" y="145995"/>
                    <a:pt x="136316" y="139543"/>
                    <a:pt x="136316" y="131477"/>
                  </a:cubicBezTo>
                  <a:lnTo>
                    <a:pt x="136316" y="83080"/>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73" name="Google Shape;3473;p130"/>
            <p:cNvSpPr/>
            <p:nvPr/>
          </p:nvSpPr>
          <p:spPr>
            <a:xfrm>
              <a:off x="6062522" y="2753033"/>
              <a:ext cx="2226229" cy="1177643"/>
            </a:xfrm>
            <a:custGeom>
              <a:avLst/>
              <a:gdLst/>
              <a:ahLst/>
              <a:cxnLst/>
              <a:rect l="l" t="t" r="r" b="b"/>
              <a:pathLst>
                <a:path w="2226229" h="1177643" extrusionOk="0">
                  <a:moveTo>
                    <a:pt x="2215744" y="607374"/>
                  </a:moveTo>
                  <a:cubicBezTo>
                    <a:pt x="2220583" y="599308"/>
                    <a:pt x="2225423" y="592855"/>
                    <a:pt x="2228649" y="584789"/>
                  </a:cubicBezTo>
                  <a:lnTo>
                    <a:pt x="1120374" y="12099"/>
                  </a:lnTo>
                  <a:lnTo>
                    <a:pt x="12099" y="583176"/>
                  </a:lnTo>
                  <a:cubicBezTo>
                    <a:pt x="15326" y="591242"/>
                    <a:pt x="20165" y="599308"/>
                    <a:pt x="25005" y="605760"/>
                  </a:cubicBezTo>
                  <a:lnTo>
                    <a:pt x="1120374" y="1171997"/>
                  </a:lnTo>
                  <a:lnTo>
                    <a:pt x="2215744" y="607374"/>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74" name="Google Shape;3474;p130"/>
            <p:cNvSpPr/>
            <p:nvPr/>
          </p:nvSpPr>
          <p:spPr>
            <a:xfrm>
              <a:off x="6075427" y="3348307"/>
              <a:ext cx="1113114" cy="887265"/>
            </a:xfrm>
            <a:custGeom>
              <a:avLst/>
              <a:gdLst/>
              <a:ahLst/>
              <a:cxnLst/>
              <a:rect l="l" t="t" r="r" b="b"/>
              <a:pathLst>
                <a:path w="1113114" h="887265" extrusionOk="0">
                  <a:moveTo>
                    <a:pt x="12099" y="12099"/>
                  </a:moveTo>
                  <a:cubicBezTo>
                    <a:pt x="20165" y="25005"/>
                    <a:pt x="31458" y="37910"/>
                    <a:pt x="44363" y="47590"/>
                  </a:cubicBezTo>
                  <a:lnTo>
                    <a:pt x="1013902" y="850968"/>
                  </a:lnTo>
                  <a:cubicBezTo>
                    <a:pt x="1041327" y="873553"/>
                    <a:pt x="1073591" y="884845"/>
                    <a:pt x="1107469" y="884845"/>
                  </a:cubicBezTo>
                  <a:lnTo>
                    <a:pt x="1107469" y="578336"/>
                  </a:lnTo>
                  <a:lnTo>
                    <a:pt x="12099" y="12099"/>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75" name="Google Shape;3475;p130"/>
            <p:cNvSpPr/>
            <p:nvPr/>
          </p:nvSpPr>
          <p:spPr>
            <a:xfrm>
              <a:off x="7170797" y="3346694"/>
              <a:ext cx="1113114" cy="887265"/>
            </a:xfrm>
            <a:custGeom>
              <a:avLst/>
              <a:gdLst/>
              <a:ahLst/>
              <a:cxnLst/>
              <a:rect l="l" t="t" r="r" b="b"/>
              <a:pathLst>
                <a:path w="1113114" h="887265" extrusionOk="0">
                  <a:moveTo>
                    <a:pt x="105665" y="850968"/>
                  </a:moveTo>
                  <a:lnTo>
                    <a:pt x="1075204" y="47590"/>
                  </a:lnTo>
                  <a:cubicBezTo>
                    <a:pt x="1088110" y="37911"/>
                    <a:pt x="1097789" y="25005"/>
                    <a:pt x="1107469" y="12099"/>
                  </a:cubicBezTo>
                  <a:lnTo>
                    <a:pt x="12099" y="578336"/>
                  </a:lnTo>
                  <a:lnTo>
                    <a:pt x="12099" y="884846"/>
                  </a:lnTo>
                  <a:cubicBezTo>
                    <a:pt x="44363" y="884846"/>
                    <a:pt x="78241" y="873553"/>
                    <a:pt x="105665" y="850968"/>
                  </a:cubicBez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76" name="Google Shape;3476;p130"/>
            <p:cNvSpPr/>
            <p:nvPr/>
          </p:nvSpPr>
          <p:spPr>
            <a:xfrm>
              <a:off x="6243201" y="3106326"/>
              <a:ext cx="1871323" cy="483962"/>
            </a:xfrm>
            <a:custGeom>
              <a:avLst/>
              <a:gdLst/>
              <a:ahLst/>
              <a:cxnLst/>
              <a:rect l="l" t="t" r="r" b="b"/>
              <a:pathLst>
                <a:path w="1871323" h="483962" extrusionOk="0">
                  <a:moveTo>
                    <a:pt x="1794696" y="210524"/>
                  </a:moveTo>
                  <a:lnTo>
                    <a:pt x="1402686" y="12099"/>
                  </a:lnTo>
                  <a:lnTo>
                    <a:pt x="476704" y="12099"/>
                  </a:lnTo>
                  <a:lnTo>
                    <a:pt x="86307" y="210524"/>
                  </a:lnTo>
                  <a:lnTo>
                    <a:pt x="12099" y="218590"/>
                  </a:lnTo>
                  <a:lnTo>
                    <a:pt x="12099" y="247628"/>
                  </a:lnTo>
                  <a:lnTo>
                    <a:pt x="476704" y="483156"/>
                  </a:lnTo>
                  <a:lnTo>
                    <a:pt x="1402686" y="483156"/>
                  </a:lnTo>
                  <a:lnTo>
                    <a:pt x="1867290" y="247628"/>
                  </a:lnTo>
                  <a:lnTo>
                    <a:pt x="1867290" y="218590"/>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77" name="Google Shape;3477;p130"/>
            <p:cNvSpPr/>
            <p:nvPr/>
          </p:nvSpPr>
          <p:spPr>
            <a:xfrm>
              <a:off x="6243201" y="3077288"/>
              <a:ext cx="1871323" cy="483962"/>
            </a:xfrm>
            <a:custGeom>
              <a:avLst/>
              <a:gdLst/>
              <a:ahLst/>
              <a:cxnLst/>
              <a:rect l="l" t="t" r="r" b="b"/>
              <a:pathLst>
                <a:path w="1871323" h="483962" extrusionOk="0">
                  <a:moveTo>
                    <a:pt x="12099" y="247628"/>
                  </a:moveTo>
                  <a:lnTo>
                    <a:pt x="476704" y="12099"/>
                  </a:lnTo>
                  <a:lnTo>
                    <a:pt x="1402686" y="12099"/>
                  </a:lnTo>
                  <a:lnTo>
                    <a:pt x="1867290" y="247628"/>
                  </a:lnTo>
                  <a:lnTo>
                    <a:pt x="1402686" y="484770"/>
                  </a:lnTo>
                  <a:lnTo>
                    <a:pt x="476704" y="484770"/>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78" name="Google Shape;3478;p130"/>
            <p:cNvSpPr/>
            <p:nvPr/>
          </p:nvSpPr>
          <p:spPr>
            <a:xfrm>
              <a:off x="6869126" y="3427355"/>
              <a:ext cx="387170" cy="177453"/>
            </a:xfrm>
            <a:custGeom>
              <a:avLst/>
              <a:gdLst/>
              <a:ahLst/>
              <a:cxnLst/>
              <a:rect l="l" t="t" r="r" b="b"/>
              <a:pathLst>
                <a:path w="387170" h="177453" extrusionOk="0">
                  <a:moveTo>
                    <a:pt x="291184" y="12099"/>
                  </a:moveTo>
                  <a:lnTo>
                    <a:pt x="104052" y="12099"/>
                  </a:lnTo>
                  <a:lnTo>
                    <a:pt x="12099" y="91147"/>
                  </a:lnTo>
                  <a:lnTo>
                    <a:pt x="104052" y="168580"/>
                  </a:lnTo>
                  <a:lnTo>
                    <a:pt x="291184" y="168580"/>
                  </a:lnTo>
                  <a:lnTo>
                    <a:pt x="384751" y="91147"/>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79" name="Google Shape;3479;p130"/>
            <p:cNvSpPr/>
            <p:nvPr/>
          </p:nvSpPr>
          <p:spPr>
            <a:xfrm>
              <a:off x="6869126" y="3506402"/>
              <a:ext cx="112924" cy="161320"/>
            </a:xfrm>
            <a:custGeom>
              <a:avLst/>
              <a:gdLst/>
              <a:ahLst/>
              <a:cxnLst/>
              <a:rect l="l" t="t" r="r" b="b"/>
              <a:pathLst>
                <a:path w="112924" h="161320" extrusionOk="0">
                  <a:moveTo>
                    <a:pt x="104052" y="162127"/>
                  </a:moveTo>
                  <a:lnTo>
                    <a:pt x="104052" y="89533"/>
                  </a:lnTo>
                  <a:lnTo>
                    <a:pt x="12099" y="12099"/>
                  </a:lnTo>
                  <a:lnTo>
                    <a:pt x="12099" y="83080"/>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80" name="Google Shape;3480;p130"/>
            <p:cNvSpPr/>
            <p:nvPr/>
          </p:nvSpPr>
          <p:spPr>
            <a:xfrm>
              <a:off x="7148212" y="3506402"/>
              <a:ext cx="112924" cy="161320"/>
            </a:xfrm>
            <a:custGeom>
              <a:avLst/>
              <a:gdLst/>
              <a:ahLst/>
              <a:cxnLst/>
              <a:rect l="l" t="t" r="r" b="b"/>
              <a:pathLst>
                <a:path w="112924" h="161320" extrusionOk="0">
                  <a:moveTo>
                    <a:pt x="105665" y="12099"/>
                  </a:moveTo>
                  <a:lnTo>
                    <a:pt x="12099" y="89533"/>
                  </a:lnTo>
                  <a:lnTo>
                    <a:pt x="12099" y="89533"/>
                  </a:lnTo>
                  <a:lnTo>
                    <a:pt x="12099" y="162127"/>
                  </a:lnTo>
                  <a:lnTo>
                    <a:pt x="105665" y="83080"/>
                  </a:lnTo>
                  <a:close/>
                </a:path>
              </a:pathLst>
            </a:custGeom>
            <a:solidFill>
              <a:srgbClr val="B7B7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81" name="Google Shape;3481;p130"/>
            <p:cNvSpPr/>
            <p:nvPr/>
          </p:nvSpPr>
          <p:spPr>
            <a:xfrm>
              <a:off x="6961079" y="3583836"/>
              <a:ext cx="209717" cy="80660"/>
            </a:xfrm>
            <a:custGeom>
              <a:avLst/>
              <a:gdLst/>
              <a:ahLst/>
              <a:cxnLst/>
              <a:rect l="l" t="t" r="r" b="b"/>
              <a:pathLst>
                <a:path w="209717" h="80660" extrusionOk="0">
                  <a:moveTo>
                    <a:pt x="12099" y="12099"/>
                  </a:moveTo>
                  <a:lnTo>
                    <a:pt x="199231" y="12099"/>
                  </a:lnTo>
                  <a:lnTo>
                    <a:pt x="199231" y="83080"/>
                  </a:lnTo>
                  <a:lnTo>
                    <a:pt x="12099" y="83080"/>
                  </a:lnTo>
                  <a:close/>
                </a:path>
              </a:pathLst>
            </a:custGeom>
            <a:solidFill>
              <a:srgbClr val="DBDBD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82" name="Google Shape;3482;p130"/>
            <p:cNvSpPr/>
            <p:nvPr/>
          </p:nvSpPr>
          <p:spPr>
            <a:xfrm>
              <a:off x="6822343" y="1925456"/>
              <a:ext cx="709812" cy="306509"/>
            </a:xfrm>
            <a:custGeom>
              <a:avLst/>
              <a:gdLst/>
              <a:ahLst/>
              <a:cxnLst/>
              <a:rect l="l" t="t" r="r" b="b"/>
              <a:pathLst>
                <a:path w="709812" h="306509" extrusionOk="0">
                  <a:moveTo>
                    <a:pt x="12099" y="160514"/>
                  </a:moveTo>
                  <a:lnTo>
                    <a:pt x="186326" y="12099"/>
                  </a:lnTo>
                  <a:lnTo>
                    <a:pt x="534779" y="12099"/>
                  </a:lnTo>
                  <a:lnTo>
                    <a:pt x="709006" y="160514"/>
                  </a:lnTo>
                  <a:lnTo>
                    <a:pt x="534779" y="307317"/>
                  </a:lnTo>
                  <a:lnTo>
                    <a:pt x="186326" y="307317"/>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83" name="Google Shape;3483;p130"/>
            <p:cNvSpPr/>
            <p:nvPr/>
          </p:nvSpPr>
          <p:spPr>
            <a:xfrm>
              <a:off x="6822343" y="2073872"/>
              <a:ext cx="193585" cy="1274435"/>
            </a:xfrm>
            <a:custGeom>
              <a:avLst/>
              <a:gdLst/>
              <a:ahLst/>
              <a:cxnLst/>
              <a:rect l="l" t="t" r="r" b="b"/>
              <a:pathLst>
                <a:path w="193585" h="1274435" extrusionOk="0">
                  <a:moveTo>
                    <a:pt x="12099" y="12099"/>
                  </a:moveTo>
                  <a:lnTo>
                    <a:pt x="12099" y="1118761"/>
                  </a:lnTo>
                  <a:lnTo>
                    <a:pt x="186326" y="1267176"/>
                  </a:lnTo>
                  <a:lnTo>
                    <a:pt x="186326" y="158901"/>
                  </a:lnTo>
                  <a:close/>
                </a:path>
              </a:pathLst>
            </a:custGeom>
            <a:solidFill>
              <a:srgbClr val="FF968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84" name="Google Shape;3484;p130"/>
            <p:cNvSpPr/>
            <p:nvPr/>
          </p:nvSpPr>
          <p:spPr>
            <a:xfrm>
              <a:off x="7345023" y="2073872"/>
              <a:ext cx="193585" cy="1274435"/>
            </a:xfrm>
            <a:custGeom>
              <a:avLst/>
              <a:gdLst/>
              <a:ahLst/>
              <a:cxnLst/>
              <a:rect l="l" t="t" r="r" b="b"/>
              <a:pathLst>
                <a:path w="193585" h="1274435" extrusionOk="0">
                  <a:moveTo>
                    <a:pt x="186326" y="12099"/>
                  </a:moveTo>
                  <a:lnTo>
                    <a:pt x="12099" y="158901"/>
                  </a:lnTo>
                  <a:lnTo>
                    <a:pt x="12099" y="158901"/>
                  </a:lnTo>
                  <a:lnTo>
                    <a:pt x="12099" y="1267176"/>
                  </a:lnTo>
                  <a:lnTo>
                    <a:pt x="186326" y="1118761"/>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85" name="Google Shape;3485;p130"/>
            <p:cNvSpPr/>
            <p:nvPr/>
          </p:nvSpPr>
          <p:spPr>
            <a:xfrm>
              <a:off x="6996570" y="2220674"/>
              <a:ext cx="371038" cy="1129246"/>
            </a:xfrm>
            <a:custGeom>
              <a:avLst/>
              <a:gdLst/>
              <a:ahLst/>
              <a:cxnLst/>
              <a:rect l="l" t="t" r="r" b="b"/>
              <a:pathLst>
                <a:path w="371038" h="1129246" extrusionOk="0">
                  <a:moveTo>
                    <a:pt x="12099" y="12099"/>
                  </a:moveTo>
                  <a:lnTo>
                    <a:pt x="360552" y="12099"/>
                  </a:lnTo>
                  <a:lnTo>
                    <a:pt x="360552" y="1120374"/>
                  </a:lnTo>
                  <a:lnTo>
                    <a:pt x="12099" y="1120374"/>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86" name="Google Shape;3486;p130"/>
            <p:cNvSpPr/>
            <p:nvPr/>
          </p:nvSpPr>
          <p:spPr>
            <a:xfrm>
              <a:off x="6941721" y="1875447"/>
              <a:ext cx="467830" cy="209717"/>
            </a:xfrm>
            <a:custGeom>
              <a:avLst/>
              <a:gdLst/>
              <a:ahLst/>
              <a:cxnLst/>
              <a:rect l="l" t="t" r="r" b="b"/>
              <a:pathLst>
                <a:path w="467830" h="209717" extrusionOk="0">
                  <a:moveTo>
                    <a:pt x="12099" y="108892"/>
                  </a:moveTo>
                  <a:lnTo>
                    <a:pt x="126637" y="12099"/>
                  </a:lnTo>
                  <a:lnTo>
                    <a:pt x="355713" y="12099"/>
                  </a:lnTo>
                  <a:lnTo>
                    <a:pt x="470251" y="108892"/>
                  </a:lnTo>
                  <a:lnTo>
                    <a:pt x="355713" y="205684"/>
                  </a:lnTo>
                  <a:lnTo>
                    <a:pt x="126637" y="205684"/>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87" name="Google Shape;3487;p130"/>
            <p:cNvSpPr/>
            <p:nvPr/>
          </p:nvSpPr>
          <p:spPr>
            <a:xfrm>
              <a:off x="6941721" y="1972239"/>
              <a:ext cx="129056" cy="193585"/>
            </a:xfrm>
            <a:custGeom>
              <a:avLst/>
              <a:gdLst/>
              <a:ahLst/>
              <a:cxnLst/>
              <a:rect l="l" t="t" r="r" b="b"/>
              <a:pathLst>
                <a:path w="129056" h="193585" extrusionOk="0">
                  <a:moveTo>
                    <a:pt x="12099" y="12099"/>
                  </a:moveTo>
                  <a:lnTo>
                    <a:pt x="12099" y="95986"/>
                  </a:lnTo>
                  <a:lnTo>
                    <a:pt x="126637" y="192779"/>
                  </a:lnTo>
                  <a:lnTo>
                    <a:pt x="126637" y="108892"/>
                  </a:lnTo>
                  <a:close/>
                </a:path>
              </a:pathLst>
            </a:custGeom>
            <a:solidFill>
              <a:srgbClr val="FF968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88" name="Google Shape;3488;p130"/>
            <p:cNvSpPr/>
            <p:nvPr/>
          </p:nvSpPr>
          <p:spPr>
            <a:xfrm>
              <a:off x="7285334" y="1972239"/>
              <a:ext cx="129056" cy="193585"/>
            </a:xfrm>
            <a:custGeom>
              <a:avLst/>
              <a:gdLst/>
              <a:ahLst/>
              <a:cxnLst/>
              <a:rect l="l" t="t" r="r" b="b"/>
              <a:pathLst>
                <a:path w="129056" h="193585" extrusionOk="0">
                  <a:moveTo>
                    <a:pt x="126637" y="12099"/>
                  </a:moveTo>
                  <a:lnTo>
                    <a:pt x="12099" y="108892"/>
                  </a:lnTo>
                  <a:lnTo>
                    <a:pt x="12099" y="108892"/>
                  </a:lnTo>
                  <a:lnTo>
                    <a:pt x="12099" y="192779"/>
                  </a:lnTo>
                  <a:lnTo>
                    <a:pt x="126637" y="95986"/>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89" name="Google Shape;3489;p130"/>
            <p:cNvSpPr/>
            <p:nvPr/>
          </p:nvSpPr>
          <p:spPr>
            <a:xfrm>
              <a:off x="7056259" y="2069032"/>
              <a:ext cx="241981" cy="96792"/>
            </a:xfrm>
            <a:custGeom>
              <a:avLst/>
              <a:gdLst/>
              <a:ahLst/>
              <a:cxnLst/>
              <a:rect l="l" t="t" r="r" b="b"/>
              <a:pathLst>
                <a:path w="241981" h="96792" extrusionOk="0">
                  <a:moveTo>
                    <a:pt x="12099" y="12099"/>
                  </a:moveTo>
                  <a:lnTo>
                    <a:pt x="241175" y="12099"/>
                  </a:lnTo>
                  <a:lnTo>
                    <a:pt x="241175" y="95986"/>
                  </a:lnTo>
                  <a:lnTo>
                    <a:pt x="12099" y="95986"/>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90" name="Google Shape;3490;p130"/>
            <p:cNvSpPr/>
            <p:nvPr/>
          </p:nvSpPr>
          <p:spPr>
            <a:xfrm>
              <a:off x="6457758" y="2635269"/>
              <a:ext cx="548491" cy="241981"/>
            </a:xfrm>
            <a:custGeom>
              <a:avLst/>
              <a:gdLst/>
              <a:ahLst/>
              <a:cxnLst/>
              <a:rect l="l" t="t" r="r" b="b"/>
              <a:pathLst>
                <a:path w="548491" h="241981" extrusionOk="0">
                  <a:moveTo>
                    <a:pt x="12099" y="125024"/>
                  </a:moveTo>
                  <a:lnTo>
                    <a:pt x="145995" y="12099"/>
                  </a:lnTo>
                  <a:lnTo>
                    <a:pt x="415402" y="12099"/>
                  </a:lnTo>
                  <a:lnTo>
                    <a:pt x="550911" y="125024"/>
                  </a:lnTo>
                  <a:lnTo>
                    <a:pt x="415402" y="239562"/>
                  </a:lnTo>
                  <a:lnTo>
                    <a:pt x="145995" y="239562"/>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91" name="Google Shape;3491;p130"/>
            <p:cNvSpPr/>
            <p:nvPr/>
          </p:nvSpPr>
          <p:spPr>
            <a:xfrm>
              <a:off x="6457758" y="2748193"/>
              <a:ext cx="145188" cy="709812"/>
            </a:xfrm>
            <a:custGeom>
              <a:avLst/>
              <a:gdLst/>
              <a:ahLst/>
              <a:cxnLst/>
              <a:rect l="l" t="t" r="r" b="b"/>
              <a:pathLst>
                <a:path w="145188" h="709812" extrusionOk="0">
                  <a:moveTo>
                    <a:pt x="145995" y="705779"/>
                  </a:moveTo>
                  <a:lnTo>
                    <a:pt x="145995" y="126637"/>
                  </a:lnTo>
                  <a:lnTo>
                    <a:pt x="12099" y="12099"/>
                  </a:lnTo>
                  <a:lnTo>
                    <a:pt x="12099" y="592855"/>
                  </a:lnTo>
                  <a:close/>
                </a:path>
              </a:pathLst>
            </a:custGeom>
            <a:solidFill>
              <a:srgbClr val="FF968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92" name="Google Shape;3492;p130"/>
            <p:cNvSpPr/>
            <p:nvPr/>
          </p:nvSpPr>
          <p:spPr>
            <a:xfrm>
              <a:off x="6861060" y="2748193"/>
              <a:ext cx="145188" cy="709812"/>
            </a:xfrm>
            <a:custGeom>
              <a:avLst/>
              <a:gdLst/>
              <a:ahLst/>
              <a:cxnLst/>
              <a:rect l="l" t="t" r="r" b="b"/>
              <a:pathLst>
                <a:path w="145188" h="709812" extrusionOk="0">
                  <a:moveTo>
                    <a:pt x="147609" y="12099"/>
                  </a:moveTo>
                  <a:lnTo>
                    <a:pt x="12099" y="126637"/>
                  </a:lnTo>
                  <a:lnTo>
                    <a:pt x="12099" y="705779"/>
                  </a:lnTo>
                  <a:lnTo>
                    <a:pt x="147609" y="592855"/>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93" name="Google Shape;3493;p130"/>
            <p:cNvSpPr/>
            <p:nvPr/>
          </p:nvSpPr>
          <p:spPr>
            <a:xfrm>
              <a:off x="6591654" y="2862731"/>
              <a:ext cx="290377" cy="596887"/>
            </a:xfrm>
            <a:custGeom>
              <a:avLst/>
              <a:gdLst/>
              <a:ahLst/>
              <a:cxnLst/>
              <a:rect l="l" t="t" r="r" b="b"/>
              <a:pathLst>
                <a:path w="290377" h="596887" extrusionOk="0">
                  <a:moveTo>
                    <a:pt x="12099" y="12099"/>
                  </a:moveTo>
                  <a:lnTo>
                    <a:pt x="281505" y="12099"/>
                  </a:lnTo>
                  <a:lnTo>
                    <a:pt x="281505" y="592855"/>
                  </a:lnTo>
                  <a:lnTo>
                    <a:pt x="12099" y="592855"/>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94" name="Google Shape;3494;p130"/>
            <p:cNvSpPr/>
            <p:nvPr/>
          </p:nvSpPr>
          <p:spPr>
            <a:xfrm>
              <a:off x="6457758" y="2501372"/>
              <a:ext cx="371038" cy="161320"/>
            </a:xfrm>
            <a:custGeom>
              <a:avLst/>
              <a:gdLst/>
              <a:ahLst/>
              <a:cxnLst/>
              <a:rect l="l" t="t" r="r" b="b"/>
              <a:pathLst>
                <a:path w="371038" h="161320" extrusionOk="0">
                  <a:moveTo>
                    <a:pt x="12099" y="86307"/>
                  </a:moveTo>
                  <a:lnTo>
                    <a:pt x="100826" y="12099"/>
                  </a:lnTo>
                  <a:lnTo>
                    <a:pt x="276665" y="12099"/>
                  </a:lnTo>
                  <a:lnTo>
                    <a:pt x="365392" y="86307"/>
                  </a:lnTo>
                  <a:lnTo>
                    <a:pt x="276665" y="160514"/>
                  </a:lnTo>
                  <a:lnTo>
                    <a:pt x="100826" y="160514"/>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95" name="Google Shape;3495;p130"/>
            <p:cNvSpPr/>
            <p:nvPr/>
          </p:nvSpPr>
          <p:spPr>
            <a:xfrm>
              <a:off x="6457758" y="2575580"/>
              <a:ext cx="112924" cy="258113"/>
            </a:xfrm>
            <a:custGeom>
              <a:avLst/>
              <a:gdLst/>
              <a:ahLst/>
              <a:cxnLst/>
              <a:rect l="l" t="t" r="r" b="b"/>
              <a:pathLst>
                <a:path w="112924" h="258113" extrusionOk="0">
                  <a:moveTo>
                    <a:pt x="12099" y="12099"/>
                  </a:moveTo>
                  <a:lnTo>
                    <a:pt x="12099" y="184713"/>
                  </a:lnTo>
                  <a:lnTo>
                    <a:pt x="100826" y="258920"/>
                  </a:lnTo>
                  <a:lnTo>
                    <a:pt x="100826" y="86307"/>
                  </a:lnTo>
                  <a:close/>
                </a:path>
              </a:pathLst>
            </a:custGeom>
            <a:solidFill>
              <a:srgbClr val="FF968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96" name="Google Shape;3496;p130"/>
            <p:cNvSpPr/>
            <p:nvPr/>
          </p:nvSpPr>
          <p:spPr>
            <a:xfrm>
              <a:off x="6722324" y="2575580"/>
              <a:ext cx="112924" cy="258113"/>
            </a:xfrm>
            <a:custGeom>
              <a:avLst/>
              <a:gdLst/>
              <a:ahLst/>
              <a:cxnLst/>
              <a:rect l="l" t="t" r="r" b="b"/>
              <a:pathLst>
                <a:path w="112924" h="258113" extrusionOk="0">
                  <a:moveTo>
                    <a:pt x="100826" y="12099"/>
                  </a:moveTo>
                  <a:lnTo>
                    <a:pt x="12099" y="86307"/>
                  </a:lnTo>
                  <a:lnTo>
                    <a:pt x="12099" y="86307"/>
                  </a:lnTo>
                  <a:lnTo>
                    <a:pt x="12099" y="258920"/>
                  </a:lnTo>
                  <a:lnTo>
                    <a:pt x="100826" y="184713"/>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97" name="Google Shape;3497;p130"/>
            <p:cNvSpPr/>
            <p:nvPr/>
          </p:nvSpPr>
          <p:spPr>
            <a:xfrm>
              <a:off x="6546484" y="2649787"/>
              <a:ext cx="193585" cy="193585"/>
            </a:xfrm>
            <a:custGeom>
              <a:avLst/>
              <a:gdLst/>
              <a:ahLst/>
              <a:cxnLst/>
              <a:rect l="l" t="t" r="r" b="b"/>
              <a:pathLst>
                <a:path w="193585" h="193585" extrusionOk="0">
                  <a:moveTo>
                    <a:pt x="12099" y="12099"/>
                  </a:moveTo>
                  <a:lnTo>
                    <a:pt x="187939" y="12099"/>
                  </a:lnTo>
                  <a:lnTo>
                    <a:pt x="187939" y="184712"/>
                  </a:lnTo>
                  <a:lnTo>
                    <a:pt x="12099" y="184712"/>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98" name="Google Shape;3498;p130"/>
            <p:cNvSpPr/>
            <p:nvPr/>
          </p:nvSpPr>
          <p:spPr>
            <a:xfrm>
              <a:off x="6561003" y="2248098"/>
              <a:ext cx="225849" cy="112924"/>
            </a:xfrm>
            <a:custGeom>
              <a:avLst/>
              <a:gdLst/>
              <a:ahLst/>
              <a:cxnLst/>
              <a:rect l="l" t="t" r="r" b="b"/>
              <a:pathLst>
                <a:path w="225849" h="112924" extrusionOk="0">
                  <a:moveTo>
                    <a:pt x="12099" y="55656"/>
                  </a:moveTo>
                  <a:lnTo>
                    <a:pt x="65335" y="12099"/>
                  </a:lnTo>
                  <a:lnTo>
                    <a:pt x="170194" y="12099"/>
                  </a:lnTo>
                  <a:lnTo>
                    <a:pt x="221816" y="55656"/>
                  </a:lnTo>
                  <a:lnTo>
                    <a:pt x="170194" y="100826"/>
                  </a:lnTo>
                  <a:lnTo>
                    <a:pt x="65335" y="100826"/>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99" name="Google Shape;3499;p130"/>
            <p:cNvSpPr/>
            <p:nvPr/>
          </p:nvSpPr>
          <p:spPr>
            <a:xfrm>
              <a:off x="6561003" y="2291655"/>
              <a:ext cx="64528" cy="96792"/>
            </a:xfrm>
            <a:custGeom>
              <a:avLst/>
              <a:gdLst/>
              <a:ahLst/>
              <a:cxnLst/>
              <a:rect l="l" t="t" r="r" b="b"/>
              <a:pathLst>
                <a:path w="64528" h="96792" extrusionOk="0">
                  <a:moveTo>
                    <a:pt x="12099" y="12099"/>
                  </a:moveTo>
                  <a:lnTo>
                    <a:pt x="12099" y="52429"/>
                  </a:lnTo>
                  <a:lnTo>
                    <a:pt x="65335" y="97599"/>
                  </a:lnTo>
                  <a:lnTo>
                    <a:pt x="65335" y="57269"/>
                  </a:lnTo>
                  <a:close/>
                </a:path>
              </a:pathLst>
            </a:custGeom>
            <a:solidFill>
              <a:srgbClr val="FF968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00" name="Google Shape;3500;p130"/>
            <p:cNvSpPr/>
            <p:nvPr/>
          </p:nvSpPr>
          <p:spPr>
            <a:xfrm>
              <a:off x="6719098" y="2291655"/>
              <a:ext cx="64528" cy="96792"/>
            </a:xfrm>
            <a:custGeom>
              <a:avLst/>
              <a:gdLst/>
              <a:ahLst/>
              <a:cxnLst/>
              <a:rect l="l" t="t" r="r" b="b"/>
              <a:pathLst>
                <a:path w="64528" h="96792" extrusionOk="0">
                  <a:moveTo>
                    <a:pt x="63722" y="12099"/>
                  </a:moveTo>
                  <a:lnTo>
                    <a:pt x="12099" y="57269"/>
                  </a:lnTo>
                  <a:lnTo>
                    <a:pt x="12099" y="57269"/>
                  </a:lnTo>
                  <a:lnTo>
                    <a:pt x="12099" y="97599"/>
                  </a:lnTo>
                  <a:lnTo>
                    <a:pt x="63722" y="52429"/>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01" name="Google Shape;3501;p130"/>
            <p:cNvSpPr/>
            <p:nvPr/>
          </p:nvSpPr>
          <p:spPr>
            <a:xfrm>
              <a:off x="6614239" y="2336825"/>
              <a:ext cx="129056" cy="64528"/>
            </a:xfrm>
            <a:custGeom>
              <a:avLst/>
              <a:gdLst/>
              <a:ahLst/>
              <a:cxnLst/>
              <a:rect l="l" t="t" r="r" b="b"/>
              <a:pathLst>
                <a:path w="129056" h="64528" extrusionOk="0">
                  <a:moveTo>
                    <a:pt x="12099" y="12099"/>
                  </a:moveTo>
                  <a:lnTo>
                    <a:pt x="116958" y="12099"/>
                  </a:lnTo>
                  <a:lnTo>
                    <a:pt x="116958" y="52429"/>
                  </a:lnTo>
                  <a:lnTo>
                    <a:pt x="12099" y="52429"/>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02" name="Google Shape;3502;p130"/>
            <p:cNvSpPr/>
            <p:nvPr/>
          </p:nvSpPr>
          <p:spPr>
            <a:xfrm>
              <a:off x="7303080" y="2457816"/>
              <a:ext cx="548491" cy="241981"/>
            </a:xfrm>
            <a:custGeom>
              <a:avLst/>
              <a:gdLst/>
              <a:ahLst/>
              <a:cxnLst/>
              <a:rect l="l" t="t" r="r" b="b"/>
              <a:pathLst>
                <a:path w="548491" h="241981" extrusionOk="0">
                  <a:moveTo>
                    <a:pt x="12099" y="125024"/>
                  </a:moveTo>
                  <a:lnTo>
                    <a:pt x="147609" y="12099"/>
                  </a:lnTo>
                  <a:lnTo>
                    <a:pt x="417015" y="12099"/>
                  </a:lnTo>
                  <a:lnTo>
                    <a:pt x="550911" y="125024"/>
                  </a:lnTo>
                  <a:lnTo>
                    <a:pt x="417015" y="239562"/>
                  </a:lnTo>
                  <a:lnTo>
                    <a:pt x="147609" y="239562"/>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03" name="Google Shape;3503;p130"/>
            <p:cNvSpPr/>
            <p:nvPr/>
          </p:nvSpPr>
          <p:spPr>
            <a:xfrm>
              <a:off x="7303080" y="2570740"/>
              <a:ext cx="145188" cy="887265"/>
            </a:xfrm>
            <a:custGeom>
              <a:avLst/>
              <a:gdLst/>
              <a:ahLst/>
              <a:cxnLst/>
              <a:rect l="l" t="t" r="r" b="b"/>
              <a:pathLst>
                <a:path w="145188" h="887265" extrusionOk="0">
                  <a:moveTo>
                    <a:pt x="12099" y="12099"/>
                  </a:moveTo>
                  <a:lnTo>
                    <a:pt x="12099" y="770308"/>
                  </a:lnTo>
                  <a:lnTo>
                    <a:pt x="147609" y="883232"/>
                  </a:lnTo>
                  <a:lnTo>
                    <a:pt x="147609" y="126637"/>
                  </a:lnTo>
                  <a:close/>
                </a:path>
              </a:pathLst>
            </a:custGeom>
            <a:solidFill>
              <a:srgbClr val="FF968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04" name="Google Shape;3504;p130"/>
            <p:cNvSpPr/>
            <p:nvPr/>
          </p:nvSpPr>
          <p:spPr>
            <a:xfrm>
              <a:off x="7707996" y="2570740"/>
              <a:ext cx="145188" cy="887265"/>
            </a:xfrm>
            <a:custGeom>
              <a:avLst/>
              <a:gdLst/>
              <a:ahLst/>
              <a:cxnLst/>
              <a:rect l="l" t="t" r="r" b="b"/>
              <a:pathLst>
                <a:path w="145188" h="887265" extrusionOk="0">
                  <a:moveTo>
                    <a:pt x="145995" y="12099"/>
                  </a:moveTo>
                  <a:lnTo>
                    <a:pt x="12099" y="126637"/>
                  </a:lnTo>
                  <a:lnTo>
                    <a:pt x="12099" y="126637"/>
                  </a:lnTo>
                  <a:lnTo>
                    <a:pt x="12099" y="883232"/>
                  </a:lnTo>
                  <a:lnTo>
                    <a:pt x="145995" y="770308"/>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05" name="Google Shape;3505;p130"/>
            <p:cNvSpPr/>
            <p:nvPr/>
          </p:nvSpPr>
          <p:spPr>
            <a:xfrm>
              <a:off x="7438589" y="2685278"/>
              <a:ext cx="290377" cy="774340"/>
            </a:xfrm>
            <a:custGeom>
              <a:avLst/>
              <a:gdLst/>
              <a:ahLst/>
              <a:cxnLst/>
              <a:rect l="l" t="t" r="r" b="b"/>
              <a:pathLst>
                <a:path w="290377" h="774340" extrusionOk="0">
                  <a:moveTo>
                    <a:pt x="12099" y="12099"/>
                  </a:moveTo>
                  <a:lnTo>
                    <a:pt x="281505" y="12099"/>
                  </a:lnTo>
                  <a:lnTo>
                    <a:pt x="281505" y="770308"/>
                  </a:lnTo>
                  <a:lnTo>
                    <a:pt x="12099" y="770308"/>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06" name="Google Shape;3506;p130"/>
            <p:cNvSpPr/>
            <p:nvPr/>
          </p:nvSpPr>
          <p:spPr>
            <a:xfrm>
              <a:off x="7170797" y="1383418"/>
              <a:ext cx="371038" cy="580755"/>
            </a:xfrm>
            <a:custGeom>
              <a:avLst/>
              <a:gdLst/>
              <a:ahLst/>
              <a:cxnLst/>
              <a:rect l="l" t="t" r="r" b="b"/>
              <a:pathLst>
                <a:path w="371038" h="580755" extrusionOk="0">
                  <a:moveTo>
                    <a:pt x="12099" y="579949"/>
                  </a:moveTo>
                  <a:lnTo>
                    <a:pt x="360552" y="399269"/>
                  </a:lnTo>
                  <a:lnTo>
                    <a:pt x="12099" y="12099"/>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07" name="Google Shape;3507;p130"/>
            <p:cNvSpPr/>
            <p:nvPr/>
          </p:nvSpPr>
          <p:spPr>
            <a:xfrm>
              <a:off x="6820730" y="1383418"/>
              <a:ext cx="371038" cy="580755"/>
            </a:xfrm>
            <a:custGeom>
              <a:avLst/>
              <a:gdLst/>
              <a:ahLst/>
              <a:cxnLst/>
              <a:rect l="l" t="t" r="r" b="b"/>
              <a:pathLst>
                <a:path w="371038" h="580755" extrusionOk="0">
                  <a:moveTo>
                    <a:pt x="362166" y="579949"/>
                  </a:moveTo>
                  <a:lnTo>
                    <a:pt x="362166" y="12099"/>
                  </a:lnTo>
                  <a:lnTo>
                    <a:pt x="12099" y="399269"/>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08" name="Google Shape;3508;p130"/>
            <p:cNvSpPr/>
            <p:nvPr/>
          </p:nvSpPr>
          <p:spPr>
            <a:xfrm>
              <a:off x="6036348" y="881347"/>
              <a:ext cx="2290757" cy="3371608"/>
            </a:xfrm>
            <a:custGeom>
              <a:avLst/>
              <a:gdLst/>
              <a:ahLst/>
              <a:cxnLst/>
              <a:rect l="l" t="t" r="r" b="b"/>
              <a:pathLst>
                <a:path w="2290757" h="3371608" extrusionOk="0">
                  <a:moveTo>
                    <a:pt x="2017682" y="39886"/>
                  </a:moveTo>
                  <a:lnTo>
                    <a:pt x="2254823" y="39886"/>
                  </a:lnTo>
                  <a:lnTo>
                    <a:pt x="2254823" y="2406465"/>
                  </a:lnTo>
                  <a:cubicBezTo>
                    <a:pt x="2254823" y="2459701"/>
                    <a:pt x="2230625" y="2509710"/>
                    <a:pt x="2190295" y="2543588"/>
                  </a:cubicBezTo>
                  <a:lnTo>
                    <a:pt x="1257860" y="3305023"/>
                  </a:lnTo>
                  <a:cubicBezTo>
                    <a:pt x="1193331" y="3358259"/>
                    <a:pt x="1099765" y="3358259"/>
                    <a:pt x="1035237" y="3305023"/>
                  </a:cubicBezTo>
                  <a:lnTo>
                    <a:pt x="102801" y="2541975"/>
                  </a:lnTo>
                  <a:cubicBezTo>
                    <a:pt x="62471" y="2508097"/>
                    <a:pt x="38273" y="2458088"/>
                    <a:pt x="38273" y="2404852"/>
                  </a:cubicBezTo>
                  <a:lnTo>
                    <a:pt x="38273" y="38273"/>
                  </a:lnTo>
                  <a:lnTo>
                    <a:pt x="275415" y="38273"/>
                  </a:lnTo>
                </a:path>
              </a:pathLst>
            </a:custGeom>
            <a:noFill/>
            <a:ln w="30125" cap="flat" cmpd="sng">
              <a:solidFill>
                <a:srgbClr val="FF816C"/>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3509" name="Google Shape;3509;p130"/>
          <p:cNvGrpSpPr/>
          <p:nvPr/>
        </p:nvGrpSpPr>
        <p:grpSpPr>
          <a:xfrm>
            <a:off x="605626" y="3934634"/>
            <a:ext cx="312851" cy="252525"/>
            <a:chOff x="6458994" y="1641780"/>
            <a:chExt cx="625702" cy="505051"/>
          </a:xfrm>
        </p:grpSpPr>
        <p:sp>
          <p:nvSpPr>
            <p:cNvPr id="3510" name="Google Shape;3510;p130"/>
            <p:cNvSpPr/>
            <p:nvPr/>
          </p:nvSpPr>
          <p:spPr>
            <a:xfrm>
              <a:off x="6762025" y="1641780"/>
              <a:ext cx="322671" cy="505051"/>
            </a:xfrm>
            <a:custGeom>
              <a:avLst/>
              <a:gdLst/>
              <a:ahLst/>
              <a:cxnLst/>
              <a:rect l="l" t="t" r="r" b="b"/>
              <a:pathLst>
                <a:path w="322671" h="505051" extrusionOk="0">
                  <a:moveTo>
                    <a:pt x="10522" y="504350"/>
                  </a:moveTo>
                  <a:lnTo>
                    <a:pt x="314956" y="347223"/>
                  </a:lnTo>
                  <a:lnTo>
                    <a:pt x="10522" y="10522"/>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11" name="Google Shape;3511;p130"/>
            <p:cNvSpPr/>
            <p:nvPr/>
          </p:nvSpPr>
          <p:spPr>
            <a:xfrm>
              <a:off x="6458994" y="1641780"/>
              <a:ext cx="322671" cy="505051"/>
            </a:xfrm>
            <a:custGeom>
              <a:avLst/>
              <a:gdLst/>
              <a:ahLst/>
              <a:cxnLst/>
              <a:rect l="l" t="t" r="r" b="b"/>
              <a:pathLst>
                <a:path w="322671" h="505051" extrusionOk="0">
                  <a:moveTo>
                    <a:pt x="313553" y="504350"/>
                  </a:moveTo>
                  <a:lnTo>
                    <a:pt x="313553" y="10522"/>
                  </a:lnTo>
                  <a:lnTo>
                    <a:pt x="10522" y="347223"/>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3512" name="Google Shape;3512;p130"/>
          <p:cNvGrpSpPr/>
          <p:nvPr/>
        </p:nvGrpSpPr>
        <p:grpSpPr>
          <a:xfrm>
            <a:off x="3066180" y="3934634"/>
            <a:ext cx="312851" cy="252525"/>
            <a:chOff x="6458994" y="1641780"/>
            <a:chExt cx="625702" cy="505051"/>
          </a:xfrm>
        </p:grpSpPr>
        <p:sp>
          <p:nvSpPr>
            <p:cNvPr id="3513" name="Google Shape;3513;p130"/>
            <p:cNvSpPr/>
            <p:nvPr/>
          </p:nvSpPr>
          <p:spPr>
            <a:xfrm>
              <a:off x="6762025" y="1641780"/>
              <a:ext cx="322671" cy="505051"/>
            </a:xfrm>
            <a:custGeom>
              <a:avLst/>
              <a:gdLst/>
              <a:ahLst/>
              <a:cxnLst/>
              <a:rect l="l" t="t" r="r" b="b"/>
              <a:pathLst>
                <a:path w="322671" h="505051" extrusionOk="0">
                  <a:moveTo>
                    <a:pt x="10522" y="504350"/>
                  </a:moveTo>
                  <a:lnTo>
                    <a:pt x="314956" y="347223"/>
                  </a:lnTo>
                  <a:lnTo>
                    <a:pt x="10522" y="10522"/>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14" name="Google Shape;3514;p130"/>
            <p:cNvSpPr/>
            <p:nvPr/>
          </p:nvSpPr>
          <p:spPr>
            <a:xfrm>
              <a:off x="6458994" y="1641780"/>
              <a:ext cx="322671" cy="505051"/>
            </a:xfrm>
            <a:custGeom>
              <a:avLst/>
              <a:gdLst/>
              <a:ahLst/>
              <a:cxnLst/>
              <a:rect l="l" t="t" r="r" b="b"/>
              <a:pathLst>
                <a:path w="322671" h="505051" extrusionOk="0">
                  <a:moveTo>
                    <a:pt x="313553" y="504350"/>
                  </a:moveTo>
                  <a:lnTo>
                    <a:pt x="313553" y="10522"/>
                  </a:lnTo>
                  <a:lnTo>
                    <a:pt x="10522" y="347223"/>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3515" name="Google Shape;3515;p130">
            <a:hlinkClick r:id="rId4"/>
          </p:cNvPr>
          <p:cNvSpPr/>
          <p:nvPr/>
        </p:nvSpPr>
        <p:spPr>
          <a:xfrm>
            <a:off x="-100000" y="6500000"/>
            <a:ext cx="0" cy="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 xmlns:a16="http://schemas.microsoft.com/office/drawing/2014/main" id="{A4847CE8-4897-4F42-BCA8-03C480F6AA02}"/>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CC BY 4.0</a:t>
            </a:r>
          </a:p>
        </p:txBody>
      </p:sp>
    </p:spTree>
    <p:custDataLst>
      <p:tags r:id="rId1"/>
    </p:custData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Shape 504"/>
        <p:cNvGrpSpPr/>
        <p:nvPr/>
      </p:nvGrpSpPr>
      <p:grpSpPr>
        <a:xfrm>
          <a:off x="0" y="0"/>
          <a:ext cx="0" cy="0"/>
          <a:chOff x="0" y="0"/>
          <a:chExt cx="0" cy="0"/>
        </a:xfrm>
      </p:grpSpPr>
      <p:sp>
        <p:nvSpPr>
          <p:cNvPr id="506" name="Google Shape;506;p66"/>
          <p:cNvSpPr txBox="1">
            <a:spLocks noGrp="1"/>
          </p:cNvSpPr>
          <p:nvPr>
            <p:ph type="title" idx="4294967295"/>
          </p:nvPr>
        </p:nvSpPr>
        <p:spPr>
          <a:xfrm>
            <a:off x="0" y="1355777"/>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sz="3600">
                <a:latin typeface="Open Sans SemiBold" panose="020B0706030804020204" pitchFamily="34" charset="0"/>
                <a:ea typeface="Open Sans SemiBold" panose="020B0706030804020204" pitchFamily="34" charset="0"/>
                <a:cs typeface="Open Sans SemiBold" panose="020B0706030804020204" pitchFamily="34" charset="0"/>
                <a:sym typeface="Average"/>
              </a:rPr>
              <a:t>Debate por videoconferencia</a:t>
            </a:r>
          </a:p>
        </p:txBody>
      </p:sp>
    </p:spTree>
    <p:custDataLst>
      <p:tags r:id="rId1"/>
    </p:custDataLst>
    <p:extLst>
      <p:ext uri="{BB962C8B-B14F-4D97-AF65-F5344CB8AC3E}">
        <p14:creationId xmlns:p14="http://schemas.microsoft.com/office/powerpoint/2010/main" val="1240329088"/>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Shape 3587"/>
        <p:cNvGrpSpPr/>
        <p:nvPr/>
      </p:nvGrpSpPr>
      <p:grpSpPr>
        <a:xfrm>
          <a:off x="0" y="0"/>
          <a:ext cx="0" cy="0"/>
          <a:chOff x="0" y="0"/>
          <a:chExt cx="0" cy="0"/>
        </a:xfrm>
      </p:grpSpPr>
      <p:sp>
        <p:nvSpPr>
          <p:cNvPr id="3590" name="Google Shape;3590;p137"/>
          <p:cNvSpPr txBox="1">
            <a:spLocks noGrp="1"/>
          </p:cNvSpPr>
          <p:nvPr>
            <p:ph type="ctrTitle" idx="4294967295"/>
          </p:nvPr>
        </p:nvSpPr>
        <p:spPr>
          <a:xfrm>
            <a:off x="1287173" y="1925638"/>
            <a:ext cx="7332662" cy="1851025"/>
          </a:xfrm>
          <a:prstGeom prst="rect">
            <a:avLst/>
          </a:prstGeom>
        </p:spPr>
        <p:txBody>
          <a:bodyPr spcFirstLastPara="1" wrap="square" lIns="91425" tIns="91425" rIns="91425" bIns="91425" anchor="t" anchorCtr="0">
            <a:noAutofit/>
          </a:bodyPr>
          <a:lstStyle/>
          <a:p>
            <a:pPr marL="457200" lvl="0" indent="-381000" algn="l" rtl="0">
              <a:lnSpc>
                <a:spcPct val="150000"/>
              </a:lnSpc>
              <a:spcBef>
                <a:spcPts val="0"/>
              </a:spcBef>
              <a:spcAft>
                <a:spcPts val="0"/>
              </a:spcAft>
              <a:buSzPts val="2400"/>
              <a:buFont typeface="Average"/>
              <a:buChar char="❏"/>
            </a:pPr>
            <a:r>
              <a:rPr lang="es-AR" sz="2400" dirty="0">
                <a:latin typeface="Open Sans" panose="020B0606030504020204" pitchFamily="34" charset="0"/>
                <a:ea typeface="Open Sans" panose="020B0606030504020204" pitchFamily="34" charset="0"/>
                <a:cs typeface="Open Sans" panose="020B0606030504020204" pitchFamily="34" charset="0"/>
                <a:sym typeface="Average"/>
              </a:rPr>
              <a:t>Visitar </a:t>
            </a:r>
            <a:r>
              <a:rPr lang="es-AR" sz="2400" u="sng" dirty="0">
                <a:latin typeface="Open Sans" panose="020B0606030504020204" pitchFamily="34" charset="0"/>
                <a:ea typeface="Open Sans" panose="020B0606030504020204" pitchFamily="34" charset="0"/>
                <a:cs typeface="Open Sans" panose="020B0606030504020204" pitchFamily="34" charset="0"/>
                <a:sym typeface="Average"/>
              </a:rPr>
              <a:t>g.co/</a:t>
            </a:r>
            <a:r>
              <a:rPr lang="es-AR" sz="2400" u="sng" dirty="0" err="1">
                <a:latin typeface="Open Sans" panose="020B0606030504020204" pitchFamily="34" charset="0"/>
                <a:ea typeface="Open Sans" panose="020B0606030504020204" pitchFamily="34" charset="0"/>
                <a:cs typeface="Open Sans" panose="020B0606030504020204" pitchFamily="34" charset="0"/>
                <a:sym typeface="Average"/>
              </a:rPr>
              <a:t>interland</a:t>
            </a:r>
            <a:endParaRPr lang="es-AR" sz="2400" u="sng" dirty="0">
              <a:latin typeface="Open Sans" panose="020B0606030504020204" pitchFamily="34" charset="0"/>
              <a:ea typeface="Open Sans" panose="020B0606030504020204" pitchFamily="34" charset="0"/>
              <a:cs typeface="Open Sans" panose="020B0606030504020204" pitchFamily="34" charset="0"/>
              <a:sym typeface="Average"/>
            </a:endParaRPr>
          </a:p>
          <a:p>
            <a:pPr marL="914400" lvl="1" indent="-381000" algn="l" rtl="0">
              <a:lnSpc>
                <a:spcPct val="150000"/>
              </a:lnSpc>
              <a:spcBef>
                <a:spcPts val="0"/>
              </a:spcBef>
              <a:spcAft>
                <a:spcPts val="0"/>
              </a:spcAft>
              <a:buSzPts val="2400"/>
              <a:buFont typeface="Average"/>
              <a:buChar char="❏"/>
            </a:pPr>
            <a:r>
              <a:rPr lang="es-AR" sz="2400" dirty="0">
                <a:latin typeface="Open Sans" panose="020B0606030504020204" pitchFamily="34" charset="0"/>
                <a:ea typeface="Open Sans" panose="020B0606030504020204" pitchFamily="34" charset="0"/>
                <a:cs typeface="Open Sans" panose="020B0606030504020204" pitchFamily="34" charset="0"/>
                <a:sym typeface="Average"/>
              </a:rPr>
              <a:t>Tarea no obligatoria:</a:t>
            </a:r>
            <a:br>
              <a:rPr lang="es-AR" sz="2400" dirty="0">
                <a:latin typeface="Open Sans" panose="020B0606030504020204" pitchFamily="34" charset="0"/>
                <a:ea typeface="Open Sans" panose="020B0606030504020204" pitchFamily="34" charset="0"/>
                <a:cs typeface="Open Sans" panose="020B0606030504020204" pitchFamily="34" charset="0"/>
                <a:sym typeface="Average"/>
              </a:rPr>
            </a:br>
            <a:r>
              <a:rPr lang="es-AR" sz="2400" dirty="0">
                <a:latin typeface="Open Sans" panose="020B0606030504020204" pitchFamily="34" charset="0"/>
                <a:ea typeface="Open Sans" panose="020B0606030504020204" pitchFamily="34" charset="0"/>
                <a:cs typeface="Open Sans" panose="020B0606030504020204" pitchFamily="34" charset="0"/>
                <a:sym typeface="Average"/>
              </a:rPr>
              <a:t>Completar los juegos en rojo y en azul.</a:t>
            </a:r>
          </a:p>
          <a:p>
            <a:pPr marL="457200" lvl="0" indent="0" algn="l" rtl="0">
              <a:lnSpc>
                <a:spcPct val="150000"/>
              </a:lnSpc>
              <a:spcBef>
                <a:spcPts val="0"/>
              </a:spcBef>
              <a:spcAft>
                <a:spcPts val="0"/>
              </a:spcAft>
              <a:buNone/>
            </a:pPr>
            <a:endParaRPr sz="8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SzPts val="2400"/>
              <a:buFont typeface="Average"/>
              <a:buChar char="❏"/>
            </a:pPr>
            <a:r>
              <a:rPr lang="es-AR" sz="2400" dirty="0">
                <a:latin typeface="Open Sans" panose="020B0606030504020204" pitchFamily="34" charset="0"/>
                <a:ea typeface="Open Sans" panose="020B0606030504020204" pitchFamily="34" charset="0"/>
                <a:cs typeface="Open Sans" panose="020B0606030504020204" pitchFamily="34" charset="0"/>
                <a:sym typeface="Average"/>
              </a:rPr>
              <a:t>Completar la encuesta al salir</a:t>
            </a:r>
          </a:p>
        </p:txBody>
      </p:sp>
      <p:sp>
        <p:nvSpPr>
          <p:cNvPr id="3591" name="Google Shape;3591;p137"/>
          <p:cNvSpPr txBox="1"/>
          <p:nvPr/>
        </p:nvSpPr>
        <p:spPr>
          <a:xfrm>
            <a:off x="588804" y="1331685"/>
            <a:ext cx="4834966" cy="59395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AR" sz="3000" dirty="0" smtClean="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Lista </a:t>
            </a:r>
            <a:r>
              <a:rPr lang="es-AR" sz="30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de verificación.</a:t>
            </a:r>
          </a:p>
        </p:txBody>
      </p:sp>
      <p:sp>
        <p:nvSpPr>
          <p:cNvPr id="6" name="Google Shape;531;p69">
            <a:extLst>
              <a:ext uri="{FF2B5EF4-FFF2-40B4-BE49-F238E27FC236}">
                <a16:creationId xmlns="" xmlns:a16="http://schemas.microsoft.com/office/drawing/2014/main" id="{99330EE0-7C48-4D36-9744-D05C8AF71584}"/>
              </a:ext>
            </a:extLst>
          </p:cNvPr>
          <p:cNvSpPr txBox="1">
            <a:spLocks/>
          </p:cNvSpPr>
          <p:nvPr/>
        </p:nvSpPr>
        <p:spPr>
          <a:xfrm>
            <a:off x="588804" y="731248"/>
            <a:ext cx="8729400" cy="5748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pPr algn="l"/>
            <a:r>
              <a:rPr lang="es-AR" sz="3600" dirty="0">
                <a:latin typeface="+mj-lt"/>
                <a:ea typeface="Open Sans" panose="020B0606030504020204" pitchFamily="34" charset="0"/>
                <a:cs typeface="Open Sans" panose="020B0606030504020204" pitchFamily="34" charset="0"/>
                <a:sym typeface="Average"/>
              </a:rPr>
              <a:t>Cierre</a:t>
            </a:r>
          </a:p>
        </p:txBody>
      </p:sp>
    </p:spTree>
    <p:custDataLst>
      <p:tags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pic>
        <p:nvPicPr>
          <p:cNvPr id="160" name="Google Shape;160;p31"/>
          <p:cNvPicPr preferRelativeResize="0"/>
          <p:nvPr/>
        </p:nvPicPr>
        <p:blipFill rotWithShape="1">
          <a:blip r:embed="rId4">
            <a:alphaModFix/>
          </a:blip>
          <a:srcRect t="8721" b="7421"/>
          <a:stretch/>
        </p:blipFill>
        <p:spPr>
          <a:xfrm>
            <a:off x="1497075" y="1169194"/>
            <a:ext cx="6432828" cy="3596400"/>
          </a:xfrm>
          <a:prstGeom prst="rect">
            <a:avLst/>
          </a:prstGeom>
          <a:noFill/>
          <a:ln w="12700">
            <a:solidFill>
              <a:srgbClr val="002060"/>
            </a:solidFill>
          </a:ln>
        </p:spPr>
      </p:pic>
      <p:sp>
        <p:nvSpPr>
          <p:cNvPr id="163" name="Google Shape;163;p31"/>
          <p:cNvSpPr/>
          <p:nvPr/>
        </p:nvSpPr>
        <p:spPr>
          <a:xfrm>
            <a:off x="2219400" y="1549894"/>
            <a:ext cx="4981500" cy="3159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64" name="Google Shape;164;p31"/>
          <p:cNvCxnSpPr/>
          <p:nvPr/>
        </p:nvCxnSpPr>
        <p:spPr>
          <a:xfrm rot="10800000" flipH="1">
            <a:off x="789000" y="1703644"/>
            <a:ext cx="1312200" cy="600"/>
          </a:xfrm>
          <a:prstGeom prst="straightConnector1">
            <a:avLst/>
          </a:prstGeom>
          <a:noFill/>
          <a:ln w="76200" cap="flat" cmpd="sng">
            <a:solidFill>
              <a:schemeClr val="accent6"/>
            </a:solidFill>
            <a:prstDash val="solid"/>
            <a:round/>
            <a:headEnd type="none" w="med" len="med"/>
            <a:tailEnd type="triangle" w="med" len="med"/>
          </a:ln>
        </p:spPr>
      </p:cxnSp>
      <p:sp>
        <p:nvSpPr>
          <p:cNvPr id="10" name="Google Shape;160;p30">
            <a:extLst>
              <a:ext uri="{FF2B5EF4-FFF2-40B4-BE49-F238E27FC236}">
                <a16:creationId xmlns="" xmlns:a16="http://schemas.microsoft.com/office/drawing/2014/main" id="{8512BDB3-9BAF-4922-935C-BAC4DA097233}"/>
              </a:ext>
            </a:extLst>
          </p:cNvPr>
          <p:cNvSpPr txBox="1">
            <a:spLocks/>
          </p:cNvSpPr>
          <p:nvPr/>
        </p:nvSpPr>
        <p:spPr>
          <a:xfrm>
            <a:off x="0" y="283685"/>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s-AR" b="1">
                <a:latin typeface="Open Sans" panose="020B0606030504020204" pitchFamily="34" charset="0"/>
                <a:ea typeface="Open Sans" panose="020B0606030504020204" pitchFamily="34" charset="0"/>
                <a:cs typeface="Open Sans" panose="020B0606030504020204" pitchFamily="34" charset="0"/>
                <a:sym typeface="Average"/>
              </a:rPr>
              <a:t>Línea “Para”</a:t>
            </a:r>
            <a:r>
              <a:rPr lang="es-AR">
                <a:latin typeface="Open Sans" panose="020B0606030504020204" pitchFamily="34" charset="0"/>
                <a:ea typeface="Open Sans" panose="020B0606030504020204" pitchFamily="34" charset="0"/>
                <a:cs typeface="Open Sans" panose="020B0606030504020204" pitchFamily="34" charset="0"/>
                <a:sym typeface="Average"/>
              </a:rPr>
              <a:t>: dirección de correo electrónico del destinatario.</a:t>
            </a:r>
          </a:p>
        </p:txBody>
      </p:sp>
    </p:spTree>
    <p:custDataLst>
      <p:tags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pic>
        <p:nvPicPr>
          <p:cNvPr id="10" name="Google Shape;160;p31">
            <a:extLst>
              <a:ext uri="{FF2B5EF4-FFF2-40B4-BE49-F238E27FC236}">
                <a16:creationId xmlns="" xmlns:a16="http://schemas.microsoft.com/office/drawing/2014/main" id="{A8B48EAB-1252-4272-B132-97FD7B43EDCA}"/>
              </a:ext>
            </a:extLst>
          </p:cNvPr>
          <p:cNvPicPr preferRelativeResize="0"/>
          <p:nvPr/>
        </p:nvPicPr>
        <p:blipFill rotWithShape="1">
          <a:blip r:embed="rId4">
            <a:alphaModFix/>
          </a:blip>
          <a:srcRect t="8721" b="7421"/>
          <a:stretch/>
        </p:blipFill>
        <p:spPr>
          <a:xfrm>
            <a:off x="1497075" y="1169194"/>
            <a:ext cx="6432828" cy="3596400"/>
          </a:xfrm>
          <a:prstGeom prst="rect">
            <a:avLst/>
          </a:prstGeom>
          <a:noFill/>
          <a:ln w="12700">
            <a:solidFill>
              <a:srgbClr val="002060"/>
            </a:solidFill>
          </a:ln>
        </p:spPr>
      </p:pic>
      <p:sp>
        <p:nvSpPr>
          <p:cNvPr id="173" name="Google Shape;173;p32"/>
          <p:cNvSpPr/>
          <p:nvPr/>
        </p:nvSpPr>
        <p:spPr>
          <a:xfrm>
            <a:off x="2222739" y="1738018"/>
            <a:ext cx="4981500" cy="3159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74" name="Google Shape;174;p32"/>
          <p:cNvCxnSpPr/>
          <p:nvPr/>
        </p:nvCxnSpPr>
        <p:spPr>
          <a:xfrm rot="10800000" flipH="1">
            <a:off x="738942" y="1895368"/>
            <a:ext cx="1312200" cy="600"/>
          </a:xfrm>
          <a:prstGeom prst="straightConnector1">
            <a:avLst/>
          </a:prstGeom>
          <a:noFill/>
          <a:ln w="76200" cap="flat" cmpd="sng">
            <a:solidFill>
              <a:schemeClr val="accent6"/>
            </a:solidFill>
            <a:prstDash val="solid"/>
            <a:round/>
            <a:headEnd type="none" w="med" len="med"/>
            <a:tailEnd type="triangle" w="med" len="med"/>
          </a:ln>
        </p:spPr>
      </p:cxnSp>
      <p:sp>
        <p:nvSpPr>
          <p:cNvPr id="11" name="Google Shape;170;p31">
            <a:extLst>
              <a:ext uri="{FF2B5EF4-FFF2-40B4-BE49-F238E27FC236}">
                <a16:creationId xmlns="" xmlns:a16="http://schemas.microsoft.com/office/drawing/2014/main" id="{1BD68BF2-D65F-4A5F-9354-54B1794D34ED}"/>
              </a:ext>
            </a:extLst>
          </p:cNvPr>
          <p:cNvSpPr txBox="1">
            <a:spLocks/>
          </p:cNvSpPr>
          <p:nvPr/>
        </p:nvSpPr>
        <p:spPr>
          <a:xfrm>
            <a:off x="0" y="187869"/>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s-AR" b="1" dirty="0">
                <a:latin typeface="Open Sans" panose="020B0606030504020204" pitchFamily="34" charset="0"/>
                <a:ea typeface="Open Sans" panose="020B0606030504020204" pitchFamily="34" charset="0"/>
                <a:cs typeface="Open Sans" panose="020B0606030504020204" pitchFamily="34" charset="0"/>
                <a:sym typeface="Average"/>
              </a:rPr>
              <a:t>Línea de “Asunto”</a:t>
            </a:r>
            <a:r>
              <a:rPr lang="es-AR" dirty="0">
                <a:latin typeface="Open Sans" panose="020B0606030504020204" pitchFamily="34" charset="0"/>
                <a:ea typeface="Open Sans" panose="020B0606030504020204" pitchFamily="34" charset="0"/>
                <a:cs typeface="Open Sans" panose="020B0606030504020204" pitchFamily="34" charset="0"/>
                <a:sym typeface="Average"/>
              </a:rPr>
              <a:t>: título de su mensaje de correo </a:t>
            </a:r>
            <a:r>
              <a:rPr lang="es-AR" dirty="0" smtClean="0">
                <a:latin typeface="Open Sans" panose="020B0606030504020204" pitchFamily="34" charset="0"/>
                <a:ea typeface="Open Sans" panose="020B0606030504020204" pitchFamily="34" charset="0"/>
                <a:cs typeface="Open Sans" panose="020B0606030504020204" pitchFamily="34" charset="0"/>
                <a:sym typeface="Average"/>
              </a:rPr>
              <a:t>electrónico.</a:t>
            </a:r>
            <a:endParaRPr lang="es-AR"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pic>
        <p:nvPicPr>
          <p:cNvPr id="180" name="Google Shape;180;p33"/>
          <p:cNvPicPr preferRelativeResize="0"/>
          <p:nvPr/>
        </p:nvPicPr>
        <p:blipFill rotWithShape="1">
          <a:blip r:embed="rId4">
            <a:alphaModFix/>
          </a:blip>
          <a:srcRect t="8721" b="7421"/>
          <a:stretch/>
        </p:blipFill>
        <p:spPr>
          <a:xfrm>
            <a:off x="1497075" y="1143440"/>
            <a:ext cx="6432828" cy="3596400"/>
          </a:xfrm>
          <a:prstGeom prst="rect">
            <a:avLst/>
          </a:prstGeom>
          <a:noFill/>
          <a:ln w="12700">
            <a:solidFill>
              <a:srgbClr val="002060"/>
            </a:solidFill>
          </a:ln>
        </p:spPr>
      </p:pic>
      <p:sp>
        <p:nvSpPr>
          <p:cNvPr id="183" name="Google Shape;183;p33"/>
          <p:cNvSpPr/>
          <p:nvPr/>
        </p:nvSpPr>
        <p:spPr>
          <a:xfrm>
            <a:off x="2222750" y="1935740"/>
            <a:ext cx="4981500" cy="20004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84" name="Google Shape;184;p33"/>
          <p:cNvCxnSpPr/>
          <p:nvPr/>
        </p:nvCxnSpPr>
        <p:spPr>
          <a:xfrm rot="10800000" flipH="1">
            <a:off x="732300" y="2194790"/>
            <a:ext cx="1312200" cy="600"/>
          </a:xfrm>
          <a:prstGeom prst="straightConnector1">
            <a:avLst/>
          </a:prstGeom>
          <a:noFill/>
          <a:ln w="76200" cap="flat" cmpd="sng">
            <a:solidFill>
              <a:schemeClr val="accent6"/>
            </a:solidFill>
            <a:prstDash val="solid"/>
            <a:round/>
            <a:headEnd type="none" w="med" len="med"/>
            <a:tailEnd type="triangle" w="med" len="med"/>
          </a:ln>
        </p:spPr>
      </p:cxnSp>
      <p:sp>
        <p:nvSpPr>
          <p:cNvPr id="10" name="Google Shape;180;p32">
            <a:extLst>
              <a:ext uri="{FF2B5EF4-FFF2-40B4-BE49-F238E27FC236}">
                <a16:creationId xmlns="" xmlns:a16="http://schemas.microsoft.com/office/drawing/2014/main" id="{CA58647B-4C6C-4B67-9BC3-550500DACFCB}"/>
              </a:ext>
            </a:extLst>
          </p:cNvPr>
          <p:cNvSpPr txBox="1">
            <a:spLocks/>
          </p:cNvSpPr>
          <p:nvPr/>
        </p:nvSpPr>
        <p:spPr>
          <a:xfrm>
            <a:off x="0" y="151760"/>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s-AR" b="1" dirty="0">
                <a:latin typeface="Open Sans" panose="020B0606030504020204" pitchFamily="34" charset="0"/>
                <a:ea typeface="Open Sans" panose="020B0606030504020204" pitchFamily="34" charset="0"/>
                <a:cs typeface="Open Sans" panose="020B0606030504020204" pitchFamily="34" charset="0"/>
                <a:sym typeface="Average"/>
              </a:rPr>
              <a:t>Cuerpo:</a:t>
            </a:r>
            <a:r>
              <a:rPr lang="es-AR" dirty="0">
                <a:latin typeface="Open Sans" panose="020B0606030504020204" pitchFamily="34" charset="0"/>
                <a:ea typeface="Open Sans" panose="020B0606030504020204" pitchFamily="34" charset="0"/>
                <a:cs typeface="Open Sans" panose="020B0606030504020204" pitchFamily="34" charset="0"/>
                <a:sym typeface="Average"/>
              </a:rPr>
              <a:t> es el </a:t>
            </a:r>
            <a:r>
              <a:rPr lang="es-AR" dirty="0" smtClean="0">
                <a:latin typeface="Open Sans" panose="020B0606030504020204" pitchFamily="34" charset="0"/>
                <a:ea typeface="Open Sans" panose="020B0606030504020204" pitchFamily="34" charset="0"/>
                <a:cs typeface="Open Sans" panose="020B0606030504020204" pitchFamily="34" charset="0"/>
                <a:sym typeface="Average"/>
              </a:rPr>
              <a:t>contenido de </a:t>
            </a:r>
            <a:r>
              <a:rPr lang="es-AR" dirty="0">
                <a:latin typeface="Open Sans" panose="020B0606030504020204" pitchFamily="34" charset="0"/>
                <a:ea typeface="Open Sans" panose="020B0606030504020204" pitchFamily="34" charset="0"/>
                <a:cs typeface="Open Sans" panose="020B0606030504020204" pitchFamily="34" charset="0"/>
                <a:sym typeface="Average"/>
              </a:rPr>
              <a:t>su mensaje de correo electrónico.</a:t>
            </a:r>
          </a:p>
        </p:txBody>
      </p:sp>
    </p:spTree>
    <p:custDataLst>
      <p:tags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2" name="Google Shape;189;p33">
            <a:extLst>
              <a:ext uri="{FF2B5EF4-FFF2-40B4-BE49-F238E27FC236}">
                <a16:creationId xmlns="" xmlns:a16="http://schemas.microsoft.com/office/drawing/2014/main" id="{92170BA2-46BD-4CA9-B517-F0547E6A2DB5}"/>
              </a:ext>
            </a:extLst>
          </p:cNvPr>
          <p:cNvSpPr txBox="1">
            <a:spLocks/>
          </p:cNvSpPr>
          <p:nvPr/>
        </p:nvSpPr>
        <p:spPr>
          <a:xfrm>
            <a:off x="858416" y="1422400"/>
            <a:ext cx="3354388" cy="300672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s-AR">
                <a:latin typeface="Open Sans" panose="020B0606030504020204" pitchFamily="34" charset="0"/>
                <a:ea typeface="Open Sans" panose="020B0606030504020204" pitchFamily="34" charset="0"/>
                <a:cs typeface="Open Sans" panose="020B0606030504020204" pitchFamily="34" charset="0"/>
                <a:sym typeface="Average"/>
              </a:rPr>
              <a:t>Saludo</a:t>
            </a:r>
          </a:p>
          <a:p>
            <a:pPr algn="ctr"/>
            <a:endParaRPr lang="en-US">
              <a:latin typeface="Open Sans" panose="020B0606030504020204" pitchFamily="34" charset="0"/>
              <a:ea typeface="Open Sans" panose="020B0606030504020204" pitchFamily="34" charset="0"/>
              <a:cs typeface="Open Sans" panose="020B0606030504020204" pitchFamily="34" charset="0"/>
              <a:sym typeface="Average"/>
            </a:endParaRPr>
          </a:p>
          <a:p>
            <a:pPr algn="ctr"/>
            <a:r>
              <a:rPr lang="es-AR">
                <a:latin typeface="Open Sans" panose="020B0606030504020204" pitchFamily="34" charset="0"/>
                <a:ea typeface="Open Sans" panose="020B0606030504020204" pitchFamily="34" charset="0"/>
                <a:cs typeface="Open Sans" panose="020B0606030504020204" pitchFamily="34" charset="0"/>
                <a:sym typeface="Average"/>
              </a:rPr>
              <a:t>Mensaje</a:t>
            </a:r>
          </a:p>
          <a:p>
            <a:pPr algn="ctr"/>
            <a:endParaRPr lang="en-US">
              <a:latin typeface="Open Sans" panose="020B0606030504020204" pitchFamily="34" charset="0"/>
              <a:ea typeface="Open Sans" panose="020B0606030504020204" pitchFamily="34" charset="0"/>
              <a:cs typeface="Open Sans" panose="020B0606030504020204" pitchFamily="34" charset="0"/>
              <a:sym typeface="Average"/>
            </a:endParaRPr>
          </a:p>
          <a:p>
            <a:pPr algn="ctr"/>
            <a:r>
              <a:rPr lang="es-AR">
                <a:latin typeface="Open Sans" panose="020B0606030504020204" pitchFamily="34" charset="0"/>
                <a:ea typeface="Open Sans" panose="020B0606030504020204" pitchFamily="34" charset="0"/>
                <a:cs typeface="Open Sans" panose="020B0606030504020204" pitchFamily="34" charset="0"/>
                <a:sym typeface="Average"/>
              </a:rPr>
              <a:t>Firma</a:t>
            </a:r>
          </a:p>
        </p:txBody>
      </p:sp>
      <p:sp>
        <p:nvSpPr>
          <p:cNvPr id="13" name="Google Shape;188;p33">
            <a:extLst>
              <a:ext uri="{FF2B5EF4-FFF2-40B4-BE49-F238E27FC236}">
                <a16:creationId xmlns="" xmlns:a16="http://schemas.microsoft.com/office/drawing/2014/main" id="{8C17C788-270A-4A89-92E6-9D4B7496B4BD}"/>
              </a:ext>
            </a:extLst>
          </p:cNvPr>
          <p:cNvSpPr txBox="1"/>
          <p:nvPr/>
        </p:nvSpPr>
        <p:spPr>
          <a:xfrm>
            <a:off x="5068249" y="1595907"/>
            <a:ext cx="2773044" cy="2537681"/>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s-AR" dirty="0"/>
              <a:t>Buenas noches:</a:t>
            </a:r>
          </a:p>
          <a:p>
            <a:pPr marL="0" lvl="0" indent="0" algn="l" rtl="0">
              <a:spcBef>
                <a:spcPts val="0"/>
              </a:spcBef>
              <a:spcAft>
                <a:spcPts val="0"/>
              </a:spcAft>
              <a:buNone/>
            </a:pPr>
            <a:endParaRPr dirty="0"/>
          </a:p>
          <a:p>
            <a:pPr marL="0" lvl="0" indent="0" algn="l" rtl="0">
              <a:spcBef>
                <a:spcPts val="0"/>
              </a:spcBef>
              <a:spcAft>
                <a:spcPts val="0"/>
              </a:spcAft>
              <a:buNone/>
            </a:pPr>
            <a:r>
              <a:rPr lang="es-AR" dirty="0"/>
              <a:t>Le estoy enviando este mensaje porque me pidió que así lo hiciera. Esta noche, hablaremos sobre mensajes de correo electrónico. </a:t>
            </a:r>
          </a:p>
          <a:p>
            <a:pPr marL="0" lvl="0" indent="0" algn="l" rtl="0">
              <a:spcBef>
                <a:spcPts val="0"/>
              </a:spcBef>
              <a:spcAft>
                <a:spcPts val="0"/>
              </a:spcAft>
              <a:buNone/>
            </a:pPr>
            <a:endParaRPr dirty="0"/>
          </a:p>
          <a:p>
            <a:pPr marL="0" lvl="0" indent="0" algn="l" rtl="0">
              <a:spcBef>
                <a:spcPts val="0"/>
              </a:spcBef>
              <a:spcAft>
                <a:spcPts val="0"/>
              </a:spcAft>
              <a:buNone/>
            </a:pPr>
            <a:r>
              <a:rPr lang="es-AR" dirty="0"/>
              <a:t>¡Espero que </a:t>
            </a:r>
            <a:r>
              <a:rPr lang="es-AR" dirty="0" smtClean="0"/>
              <a:t>funcione!</a:t>
            </a:r>
            <a:endParaRPr lang="es-AR" dirty="0"/>
          </a:p>
          <a:p>
            <a:pPr marL="0" lvl="0" indent="0" algn="l" rtl="0">
              <a:spcBef>
                <a:spcPts val="0"/>
              </a:spcBef>
              <a:spcAft>
                <a:spcPts val="0"/>
              </a:spcAft>
              <a:buNone/>
            </a:pPr>
            <a:r>
              <a:rPr lang="es-AR" dirty="0" err="1"/>
              <a:t>Abi</a:t>
            </a:r>
            <a:endParaRPr lang="es-AR" dirty="0"/>
          </a:p>
        </p:txBody>
      </p:sp>
      <p:cxnSp>
        <p:nvCxnSpPr>
          <p:cNvPr id="14" name="Google Shape;190;p33">
            <a:extLst>
              <a:ext uri="{FF2B5EF4-FFF2-40B4-BE49-F238E27FC236}">
                <a16:creationId xmlns="" xmlns:a16="http://schemas.microsoft.com/office/drawing/2014/main" id="{9F7ED280-FADE-488F-85C6-78A428523C5F}"/>
              </a:ext>
            </a:extLst>
          </p:cNvPr>
          <p:cNvCxnSpPr/>
          <p:nvPr/>
        </p:nvCxnSpPr>
        <p:spPr>
          <a:xfrm rot="10800000" flipH="1">
            <a:off x="3556704" y="1767138"/>
            <a:ext cx="1312200" cy="600"/>
          </a:xfrm>
          <a:prstGeom prst="straightConnector1">
            <a:avLst/>
          </a:prstGeom>
          <a:noFill/>
          <a:ln w="76200" cap="flat" cmpd="sng">
            <a:solidFill>
              <a:schemeClr val="tx1"/>
            </a:solidFill>
            <a:prstDash val="solid"/>
            <a:round/>
            <a:headEnd type="none" w="med" len="med"/>
            <a:tailEnd type="triangle" w="med" len="med"/>
          </a:ln>
        </p:spPr>
      </p:cxnSp>
      <p:cxnSp>
        <p:nvCxnSpPr>
          <p:cNvPr id="15" name="Google Shape;191;p33">
            <a:extLst>
              <a:ext uri="{FF2B5EF4-FFF2-40B4-BE49-F238E27FC236}">
                <a16:creationId xmlns="" xmlns:a16="http://schemas.microsoft.com/office/drawing/2014/main" id="{F80E67B3-1B2D-40B1-9A04-864C8F6AFD7C}"/>
              </a:ext>
            </a:extLst>
          </p:cNvPr>
          <p:cNvCxnSpPr/>
          <p:nvPr/>
        </p:nvCxnSpPr>
        <p:spPr>
          <a:xfrm rot="10800000" flipH="1">
            <a:off x="3556704" y="2608038"/>
            <a:ext cx="1312200" cy="600"/>
          </a:xfrm>
          <a:prstGeom prst="straightConnector1">
            <a:avLst/>
          </a:prstGeom>
          <a:noFill/>
          <a:ln w="76200" cap="flat" cmpd="sng">
            <a:solidFill>
              <a:schemeClr val="tx1"/>
            </a:solidFill>
            <a:prstDash val="solid"/>
            <a:round/>
            <a:headEnd type="none" w="med" len="med"/>
            <a:tailEnd type="triangle" w="med" len="med"/>
          </a:ln>
        </p:spPr>
      </p:cxnSp>
      <p:cxnSp>
        <p:nvCxnSpPr>
          <p:cNvPr id="16" name="Google Shape;192;p33">
            <a:extLst>
              <a:ext uri="{FF2B5EF4-FFF2-40B4-BE49-F238E27FC236}">
                <a16:creationId xmlns="" xmlns:a16="http://schemas.microsoft.com/office/drawing/2014/main" id="{7B81A37D-F965-4417-AA94-58D836325095}"/>
              </a:ext>
            </a:extLst>
          </p:cNvPr>
          <p:cNvCxnSpPr/>
          <p:nvPr/>
        </p:nvCxnSpPr>
        <p:spPr>
          <a:xfrm rot="10800000" flipH="1">
            <a:off x="3556704" y="3448938"/>
            <a:ext cx="1312200" cy="600"/>
          </a:xfrm>
          <a:prstGeom prst="straightConnector1">
            <a:avLst/>
          </a:prstGeom>
          <a:noFill/>
          <a:ln w="76200" cap="flat" cmpd="sng">
            <a:solidFill>
              <a:schemeClr val="tx1"/>
            </a:solidFill>
            <a:prstDash val="solid"/>
            <a:round/>
            <a:headEnd type="none" w="med" len="med"/>
            <a:tailEnd type="triangle" w="med" len="med"/>
          </a:ln>
        </p:spPr>
      </p:cxnSp>
      <p:sp>
        <p:nvSpPr>
          <p:cNvPr id="17" name="Google Shape;187;p33">
            <a:extLst>
              <a:ext uri="{FF2B5EF4-FFF2-40B4-BE49-F238E27FC236}">
                <a16:creationId xmlns="" xmlns:a16="http://schemas.microsoft.com/office/drawing/2014/main" id="{E4FE24A4-FDAB-4B74-835F-E54DB95BD17C}"/>
              </a:ext>
            </a:extLst>
          </p:cNvPr>
          <p:cNvSpPr txBox="1">
            <a:spLocks/>
          </p:cNvSpPr>
          <p:nvPr/>
        </p:nvSpPr>
        <p:spPr>
          <a:xfrm>
            <a:off x="0" y="371475"/>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s-AR" b="1" dirty="0">
                <a:latin typeface="Open Sans" panose="020B0606030504020204" pitchFamily="34" charset="0"/>
                <a:ea typeface="Open Sans" panose="020B0606030504020204" pitchFamily="34" charset="0"/>
                <a:cs typeface="Open Sans" panose="020B0606030504020204" pitchFamily="34" charset="0"/>
                <a:sym typeface="Average"/>
              </a:rPr>
              <a:t>Cuerpo:</a:t>
            </a:r>
            <a:r>
              <a:rPr lang="es-AR" dirty="0">
                <a:latin typeface="Open Sans" panose="020B0606030504020204" pitchFamily="34" charset="0"/>
                <a:ea typeface="Open Sans" panose="020B0606030504020204" pitchFamily="34" charset="0"/>
                <a:cs typeface="Open Sans" panose="020B0606030504020204" pitchFamily="34" charset="0"/>
                <a:sym typeface="Average"/>
              </a:rPr>
              <a:t> es el </a:t>
            </a:r>
            <a:r>
              <a:rPr lang="es-AR" dirty="0" smtClean="0">
                <a:latin typeface="Open Sans" panose="020B0606030504020204" pitchFamily="34" charset="0"/>
                <a:ea typeface="Open Sans" panose="020B0606030504020204" pitchFamily="34" charset="0"/>
                <a:cs typeface="Open Sans" panose="020B0606030504020204" pitchFamily="34" charset="0"/>
                <a:sym typeface="Average"/>
              </a:rPr>
              <a:t>contenido de </a:t>
            </a:r>
            <a:r>
              <a:rPr lang="es-AR" dirty="0">
                <a:latin typeface="Open Sans" panose="020B0606030504020204" pitchFamily="34" charset="0"/>
                <a:ea typeface="Open Sans" panose="020B0606030504020204" pitchFamily="34" charset="0"/>
                <a:cs typeface="Open Sans" panose="020B0606030504020204" pitchFamily="34" charset="0"/>
                <a:sym typeface="Average"/>
              </a:rPr>
              <a:t>su mensaje de correo electrónico.</a:t>
            </a:r>
          </a:p>
        </p:txBody>
      </p:sp>
    </p:spTree>
    <p:custDataLst>
      <p:tags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pic>
        <p:nvPicPr>
          <p:cNvPr id="204" name="Google Shape;204;p35"/>
          <p:cNvPicPr preferRelativeResize="0"/>
          <p:nvPr/>
        </p:nvPicPr>
        <p:blipFill rotWithShape="1">
          <a:blip r:embed="rId4">
            <a:alphaModFix/>
          </a:blip>
          <a:srcRect t="8812" b="6934"/>
          <a:stretch/>
        </p:blipFill>
        <p:spPr>
          <a:xfrm>
            <a:off x="1508652" y="1145810"/>
            <a:ext cx="6126696" cy="3441242"/>
          </a:xfrm>
          <a:prstGeom prst="rect">
            <a:avLst/>
          </a:prstGeom>
          <a:noFill/>
          <a:ln>
            <a:noFill/>
          </a:ln>
        </p:spPr>
      </p:pic>
      <p:sp>
        <p:nvSpPr>
          <p:cNvPr id="205" name="Google Shape;205;p35"/>
          <p:cNvSpPr/>
          <p:nvPr/>
        </p:nvSpPr>
        <p:spPr>
          <a:xfrm>
            <a:off x="2044500" y="4045225"/>
            <a:ext cx="936300" cy="3450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06" name="Google Shape;206;p35"/>
          <p:cNvCxnSpPr/>
          <p:nvPr/>
        </p:nvCxnSpPr>
        <p:spPr>
          <a:xfrm rot="10800000" flipH="1">
            <a:off x="602700" y="4217425"/>
            <a:ext cx="1312200" cy="600"/>
          </a:xfrm>
          <a:prstGeom prst="straightConnector1">
            <a:avLst/>
          </a:prstGeom>
          <a:noFill/>
          <a:ln w="76200" cap="flat" cmpd="sng">
            <a:solidFill>
              <a:schemeClr val="accent6"/>
            </a:solidFill>
            <a:prstDash val="solid"/>
            <a:round/>
            <a:headEnd type="none" w="med" len="med"/>
            <a:tailEnd type="triangle" w="med" len="med"/>
          </a:ln>
        </p:spPr>
      </p:cxnSp>
      <p:sp>
        <p:nvSpPr>
          <p:cNvPr id="10" name="Google Shape;202;p34">
            <a:extLst>
              <a:ext uri="{FF2B5EF4-FFF2-40B4-BE49-F238E27FC236}">
                <a16:creationId xmlns="" xmlns:a16="http://schemas.microsoft.com/office/drawing/2014/main" id="{9338D593-EB4F-4BF6-AB6A-453543CC490B}"/>
              </a:ext>
            </a:extLst>
          </p:cNvPr>
          <p:cNvSpPr txBox="1">
            <a:spLocks/>
          </p:cNvSpPr>
          <p:nvPr/>
        </p:nvSpPr>
        <p:spPr>
          <a:xfrm>
            <a:off x="0" y="428326"/>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s-AR">
                <a:latin typeface="Open Sans SemiBold" panose="020B0706030804020204" pitchFamily="34" charset="0"/>
                <a:ea typeface="Open Sans SemiBold" panose="020B0706030804020204" pitchFamily="34" charset="0"/>
                <a:cs typeface="Open Sans SemiBold" panose="020B0706030804020204" pitchFamily="34" charset="0"/>
                <a:sym typeface="Average"/>
              </a:rPr>
              <a:t>Lea nuevamente para realizar correcciones y enviar</a:t>
            </a:r>
          </a:p>
        </p:txBody>
      </p:sp>
    </p:spTree>
    <p:custDataLst>
      <p:tags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6" name="Google Shape;216;p36"/>
          <p:cNvSpPr txBox="1">
            <a:spLocks noGrp="1"/>
          </p:cNvSpPr>
          <p:nvPr>
            <p:ph type="ctrTitle" idx="4294967295"/>
          </p:nvPr>
        </p:nvSpPr>
        <p:spPr>
          <a:xfrm>
            <a:off x="0" y="576263"/>
            <a:ext cx="9144000" cy="696912"/>
          </a:xfrm>
          <a:prstGeom prst="rect">
            <a:avLst/>
          </a:prstGeom>
          <a:noFill/>
          <a:ln>
            <a:noFill/>
          </a:ln>
        </p:spPr>
        <p:txBody>
          <a:bodyPr spcFirstLastPara="1" wrap="square" lIns="91425" tIns="91425" rIns="91425" bIns="91425" anchor="t" anchorCtr="0">
            <a:noAutofit/>
          </a:bodyPr>
          <a:lstStyle/>
          <a:p>
            <a:pPr algn="ctr"/>
            <a:r>
              <a:rPr lang="es-AR">
                <a:latin typeface="Open Sans SemiBold" panose="020B0706030804020204" pitchFamily="34" charset="0"/>
                <a:ea typeface="Open Sans SemiBold" panose="020B0706030804020204" pitchFamily="34" charset="0"/>
                <a:cs typeface="Open Sans SemiBold" panose="020B0706030804020204" pitchFamily="34" charset="0"/>
                <a:sym typeface="Average"/>
              </a:rPr>
              <a:t>Nuevo correo electrónico</a:t>
            </a:r>
          </a:p>
        </p:txBody>
      </p:sp>
      <p:pic>
        <p:nvPicPr>
          <p:cNvPr id="214" name="Google Shape;214;p36"/>
          <p:cNvPicPr preferRelativeResize="0"/>
          <p:nvPr/>
        </p:nvPicPr>
        <p:blipFill rotWithShape="1">
          <a:blip r:embed="rId4">
            <a:alphaModFix/>
          </a:blip>
          <a:srcRect t="7935" b="46247"/>
          <a:stretch/>
        </p:blipFill>
        <p:spPr>
          <a:xfrm>
            <a:off x="396450" y="1296338"/>
            <a:ext cx="8351100" cy="2550824"/>
          </a:xfrm>
          <a:prstGeom prst="rect">
            <a:avLst/>
          </a:prstGeom>
          <a:noFill/>
          <a:ln w="12700">
            <a:solidFill>
              <a:srgbClr val="002060"/>
            </a:solidFill>
          </a:ln>
        </p:spPr>
      </p:pic>
      <p:sp>
        <p:nvSpPr>
          <p:cNvPr id="215" name="Google Shape;215;p36"/>
          <p:cNvSpPr/>
          <p:nvPr/>
        </p:nvSpPr>
        <p:spPr>
          <a:xfrm>
            <a:off x="2143125" y="2385914"/>
            <a:ext cx="6296700" cy="7404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ustDataLst>
      <p:tags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pic>
        <p:nvPicPr>
          <p:cNvPr id="223" name="Google Shape;223;p37"/>
          <p:cNvPicPr preferRelativeResize="0"/>
          <p:nvPr/>
        </p:nvPicPr>
        <p:blipFill rotWithShape="1">
          <a:blip r:embed="rId4">
            <a:alphaModFix/>
          </a:blip>
          <a:srcRect t="7935" b="46247"/>
          <a:stretch/>
        </p:blipFill>
        <p:spPr>
          <a:xfrm>
            <a:off x="396450" y="1430725"/>
            <a:ext cx="8351100" cy="2550824"/>
          </a:xfrm>
          <a:prstGeom prst="rect">
            <a:avLst/>
          </a:prstGeom>
          <a:noFill/>
          <a:ln w="12700">
            <a:solidFill>
              <a:srgbClr val="002060"/>
            </a:solidFill>
          </a:ln>
        </p:spPr>
      </p:pic>
      <p:sp>
        <p:nvSpPr>
          <p:cNvPr id="224" name="Google Shape;224;p37"/>
          <p:cNvSpPr/>
          <p:nvPr/>
        </p:nvSpPr>
        <p:spPr>
          <a:xfrm>
            <a:off x="2421450" y="2520300"/>
            <a:ext cx="1028700" cy="6108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25" name="Google Shape;225;p37"/>
          <p:cNvCxnSpPr/>
          <p:nvPr/>
        </p:nvCxnSpPr>
        <p:spPr>
          <a:xfrm>
            <a:off x="3045150" y="1195150"/>
            <a:ext cx="0" cy="1441800"/>
          </a:xfrm>
          <a:prstGeom prst="straightConnector1">
            <a:avLst/>
          </a:prstGeom>
          <a:noFill/>
          <a:ln w="76200" cap="flat" cmpd="sng">
            <a:solidFill>
              <a:schemeClr val="accent6"/>
            </a:solidFill>
            <a:prstDash val="solid"/>
            <a:round/>
            <a:headEnd type="none" w="med" len="med"/>
            <a:tailEnd type="triangle" w="med" len="med"/>
          </a:ln>
        </p:spPr>
      </p:cxnSp>
      <p:sp>
        <p:nvSpPr>
          <p:cNvPr id="10" name="Google Shape;221;p36">
            <a:extLst>
              <a:ext uri="{FF2B5EF4-FFF2-40B4-BE49-F238E27FC236}">
                <a16:creationId xmlns="" xmlns:a16="http://schemas.microsoft.com/office/drawing/2014/main" id="{6DA4141F-5ED1-4B34-AD3C-9C9658E418DC}"/>
              </a:ext>
            </a:extLst>
          </p:cNvPr>
          <p:cNvSpPr txBox="1">
            <a:spLocks/>
          </p:cNvSpPr>
          <p:nvPr/>
        </p:nvSpPr>
        <p:spPr>
          <a:xfrm>
            <a:off x="0" y="630238"/>
            <a:ext cx="9144000" cy="69691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s-AR">
                <a:latin typeface="Open Sans SemiBold" panose="020B0706030804020204" pitchFamily="34" charset="0"/>
                <a:ea typeface="Open Sans SemiBold" panose="020B0706030804020204" pitchFamily="34" charset="0"/>
                <a:cs typeface="Open Sans SemiBold" panose="020B0706030804020204" pitchFamily="34" charset="0"/>
                <a:sym typeface="Average"/>
              </a:rPr>
              <a:t>Remitente</a:t>
            </a:r>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8" name="Google Shape;86;p22">
            <a:extLst>
              <a:ext uri="{FF2B5EF4-FFF2-40B4-BE49-F238E27FC236}">
                <a16:creationId xmlns="" xmlns:a16="http://schemas.microsoft.com/office/drawing/2014/main" id="{D7A926EF-165C-4E91-8CE3-4CCC4C50DF01}"/>
              </a:ext>
            </a:extLst>
          </p:cNvPr>
          <p:cNvSpPr txBox="1">
            <a:spLocks/>
          </p:cNvSpPr>
          <p:nvPr/>
        </p:nvSpPr>
        <p:spPr>
          <a:xfrm>
            <a:off x="622300" y="1262890"/>
            <a:ext cx="8521700" cy="205105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s-AR" sz="4000">
                <a:latin typeface="Open Sans SemiBold" panose="020B0706030804020204" pitchFamily="34" charset="0"/>
                <a:ea typeface="Open Sans SemiBold" panose="020B0706030804020204" pitchFamily="34" charset="0"/>
                <a:cs typeface="Open Sans SemiBold" panose="020B0706030804020204" pitchFamily="34" charset="0"/>
                <a:sym typeface="Average"/>
              </a:rPr>
              <a:t>Comunicación en línea</a:t>
            </a:r>
          </a:p>
          <a:p>
            <a:r>
              <a:rPr lang="es-AR">
                <a:latin typeface="Open Sans" panose="020B0606030504020204" pitchFamily="34" charset="0"/>
                <a:ea typeface="Open Sans" panose="020B0606030504020204" pitchFamily="34" charset="0"/>
                <a:cs typeface="Open Sans" panose="020B0606030504020204" pitchFamily="34" charset="0"/>
                <a:sym typeface="Average"/>
              </a:rPr>
              <a:t>Taller sobre Educación Digital</a:t>
            </a:r>
          </a:p>
        </p:txBody>
      </p:sp>
      <p:pic>
        <p:nvPicPr>
          <p:cNvPr id="9" name="Picture 8">
            <a:extLst>
              <a:ext uri="{FF2B5EF4-FFF2-40B4-BE49-F238E27FC236}">
                <a16:creationId xmlns="" xmlns:a16="http://schemas.microsoft.com/office/drawing/2014/main" id="{54A8C1A3-E432-4942-AD81-8619CB5F7C89}"/>
              </a:ext>
            </a:extLst>
          </p:cNvPr>
          <p:cNvPicPr>
            <a:picLocks noChangeAspect="1"/>
          </p:cNvPicPr>
          <p:nvPr/>
        </p:nvPicPr>
        <p:blipFill>
          <a:blip r:embed="rId4"/>
          <a:stretch>
            <a:fillRect/>
          </a:stretch>
        </p:blipFill>
        <p:spPr>
          <a:xfrm>
            <a:off x="109063" y="360635"/>
            <a:ext cx="3794725" cy="2211115"/>
          </a:xfrm>
          <a:prstGeom prst="rect">
            <a:avLst/>
          </a:prstGeom>
        </p:spPr>
      </p:pic>
    </p:spTree>
    <p:custDataLst>
      <p:tags r:id="rId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6" name="Google Shape;236;p38"/>
          <p:cNvSpPr txBox="1">
            <a:spLocks noGrp="1"/>
          </p:cNvSpPr>
          <p:nvPr>
            <p:ph type="ctrTitle" idx="4294967295"/>
          </p:nvPr>
        </p:nvSpPr>
        <p:spPr>
          <a:xfrm>
            <a:off x="0" y="704327"/>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a:latin typeface="+mj-lt"/>
                <a:ea typeface="Open Sans" panose="020B0606030504020204" pitchFamily="34" charset="0"/>
                <a:cs typeface="Open Sans" panose="020B0606030504020204" pitchFamily="34" charset="0"/>
                <a:sym typeface="Average"/>
              </a:rPr>
              <a:t>Igual línea de asunto</a:t>
            </a:r>
          </a:p>
        </p:txBody>
      </p:sp>
      <p:pic>
        <p:nvPicPr>
          <p:cNvPr id="233" name="Google Shape;233;p38"/>
          <p:cNvPicPr preferRelativeResize="0"/>
          <p:nvPr/>
        </p:nvPicPr>
        <p:blipFill rotWithShape="1">
          <a:blip r:embed="rId4">
            <a:alphaModFix/>
          </a:blip>
          <a:srcRect t="7935" b="46247"/>
          <a:stretch/>
        </p:blipFill>
        <p:spPr>
          <a:xfrm>
            <a:off x="396450" y="1482240"/>
            <a:ext cx="8351100" cy="2550824"/>
          </a:xfrm>
          <a:prstGeom prst="rect">
            <a:avLst/>
          </a:prstGeom>
          <a:noFill/>
          <a:ln w="12700">
            <a:solidFill>
              <a:srgbClr val="002060"/>
            </a:solidFill>
          </a:ln>
        </p:spPr>
      </p:pic>
      <p:sp>
        <p:nvSpPr>
          <p:cNvPr id="234" name="Google Shape;234;p38"/>
          <p:cNvSpPr/>
          <p:nvPr/>
        </p:nvSpPr>
        <p:spPr>
          <a:xfrm>
            <a:off x="3855600" y="2688465"/>
            <a:ext cx="1028700" cy="3240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35" name="Google Shape;235;p38"/>
          <p:cNvCxnSpPr>
            <a:cxnSpLocks/>
          </p:cNvCxnSpPr>
          <p:nvPr/>
        </p:nvCxnSpPr>
        <p:spPr>
          <a:xfrm>
            <a:off x="4369950" y="1482240"/>
            <a:ext cx="0" cy="1044225"/>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6" name="Google Shape;246;p39"/>
          <p:cNvSpPr txBox="1">
            <a:spLocks noGrp="1"/>
          </p:cNvSpPr>
          <p:nvPr>
            <p:ph type="ctrTitle" idx="4294967295"/>
          </p:nvPr>
        </p:nvSpPr>
        <p:spPr>
          <a:xfrm>
            <a:off x="0" y="369845"/>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b="1" dirty="0">
                <a:latin typeface="Open Sans" panose="020B0606030504020204" pitchFamily="34" charset="0"/>
                <a:ea typeface="Open Sans" panose="020B0606030504020204" pitchFamily="34" charset="0"/>
                <a:cs typeface="Open Sans" panose="020B0606030504020204" pitchFamily="34" charset="0"/>
                <a:sym typeface="Average"/>
              </a:rPr>
              <a:t>Adjunto: </a:t>
            </a:r>
            <a:r>
              <a:rPr lang="es-AR" dirty="0">
                <a:latin typeface="Open Sans" panose="020B0606030504020204" pitchFamily="34" charset="0"/>
                <a:ea typeface="Open Sans" panose="020B0606030504020204" pitchFamily="34" charset="0"/>
                <a:cs typeface="Open Sans" panose="020B0606030504020204" pitchFamily="34" charset="0"/>
                <a:sym typeface="Average"/>
              </a:rPr>
              <a:t>archivo incluido en el mensaje de correo electrónico.</a:t>
            </a:r>
          </a:p>
        </p:txBody>
      </p:sp>
      <p:pic>
        <p:nvPicPr>
          <p:cNvPr id="243" name="Google Shape;243;p39"/>
          <p:cNvPicPr preferRelativeResize="0"/>
          <p:nvPr/>
        </p:nvPicPr>
        <p:blipFill rotWithShape="1">
          <a:blip r:embed="rId4">
            <a:alphaModFix/>
          </a:blip>
          <a:srcRect t="7935" b="46247"/>
          <a:stretch/>
        </p:blipFill>
        <p:spPr>
          <a:xfrm>
            <a:off x="396450" y="1463501"/>
            <a:ext cx="8351100" cy="2550824"/>
          </a:xfrm>
          <a:prstGeom prst="rect">
            <a:avLst/>
          </a:prstGeom>
          <a:noFill/>
          <a:ln w="12700">
            <a:solidFill>
              <a:srgbClr val="002060"/>
            </a:solidFill>
          </a:ln>
        </p:spPr>
      </p:pic>
      <p:sp>
        <p:nvSpPr>
          <p:cNvPr id="244" name="Google Shape;244;p39"/>
          <p:cNvSpPr/>
          <p:nvPr/>
        </p:nvSpPr>
        <p:spPr>
          <a:xfrm>
            <a:off x="3879900" y="2953901"/>
            <a:ext cx="1028700" cy="3240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45" name="Google Shape;245;p39"/>
          <p:cNvCxnSpPr/>
          <p:nvPr/>
        </p:nvCxnSpPr>
        <p:spPr>
          <a:xfrm>
            <a:off x="4394250" y="1463501"/>
            <a:ext cx="0" cy="14418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6" name="Google Shape;256;p40"/>
          <p:cNvSpPr txBox="1">
            <a:spLocks noGrp="1"/>
          </p:cNvSpPr>
          <p:nvPr>
            <p:ph type="ctrTitle" idx="4294967295"/>
          </p:nvPr>
        </p:nvSpPr>
        <p:spPr>
          <a:xfrm>
            <a:off x="0" y="682581"/>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a:latin typeface="+mj-lt"/>
                <a:ea typeface="Open Sans" panose="020B0606030504020204" pitchFamily="34" charset="0"/>
                <a:cs typeface="Open Sans" panose="020B0606030504020204" pitchFamily="34" charset="0"/>
                <a:sym typeface="Average"/>
              </a:rPr>
              <a:t>Haga clic para abrir</a:t>
            </a:r>
          </a:p>
        </p:txBody>
      </p:sp>
      <p:pic>
        <p:nvPicPr>
          <p:cNvPr id="253" name="Google Shape;253;p40"/>
          <p:cNvPicPr preferRelativeResize="0"/>
          <p:nvPr/>
        </p:nvPicPr>
        <p:blipFill rotWithShape="1">
          <a:blip r:embed="rId4">
            <a:alphaModFix/>
          </a:blip>
          <a:srcRect t="7935" b="46247"/>
          <a:stretch/>
        </p:blipFill>
        <p:spPr>
          <a:xfrm>
            <a:off x="396450" y="1533756"/>
            <a:ext cx="8351100" cy="2550824"/>
          </a:xfrm>
          <a:prstGeom prst="rect">
            <a:avLst/>
          </a:prstGeom>
          <a:noFill/>
          <a:ln w="12700">
            <a:solidFill>
              <a:srgbClr val="002060"/>
            </a:solidFill>
          </a:ln>
        </p:spPr>
      </p:pic>
      <p:sp>
        <p:nvSpPr>
          <p:cNvPr id="254" name="Google Shape;254;p40"/>
          <p:cNvSpPr/>
          <p:nvPr/>
        </p:nvSpPr>
        <p:spPr>
          <a:xfrm>
            <a:off x="2356650" y="2764281"/>
            <a:ext cx="5256900" cy="2349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55" name="Google Shape;255;p40"/>
          <p:cNvCxnSpPr/>
          <p:nvPr/>
        </p:nvCxnSpPr>
        <p:spPr>
          <a:xfrm>
            <a:off x="4790700" y="1265781"/>
            <a:ext cx="0" cy="14418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pic>
        <p:nvPicPr>
          <p:cNvPr id="262" name="Google Shape;262;p41"/>
          <p:cNvPicPr preferRelativeResize="0"/>
          <p:nvPr/>
        </p:nvPicPr>
        <p:blipFill rotWithShape="1">
          <a:blip r:embed="rId4">
            <a:alphaModFix/>
          </a:blip>
          <a:srcRect t="9110" b="6685"/>
          <a:stretch/>
        </p:blipFill>
        <p:spPr>
          <a:xfrm>
            <a:off x="1218087" y="996474"/>
            <a:ext cx="6707826" cy="3765600"/>
          </a:xfrm>
          <a:prstGeom prst="rect">
            <a:avLst/>
          </a:prstGeom>
          <a:noFill/>
          <a:ln w="12700">
            <a:solidFill>
              <a:srgbClr val="002060"/>
            </a:solidFill>
          </a:ln>
        </p:spPr>
      </p:pic>
      <p:sp>
        <p:nvSpPr>
          <p:cNvPr id="266" name="Google Shape;266;p41"/>
          <p:cNvSpPr txBox="1">
            <a:spLocks noGrp="1"/>
          </p:cNvSpPr>
          <p:nvPr>
            <p:ph type="ctrTitle" idx="4294967295"/>
          </p:nvPr>
        </p:nvSpPr>
        <p:spPr>
          <a:xfrm>
            <a:off x="0" y="299561"/>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dirty="0"/>
              <a:t>Su mensaje original, </a:t>
            </a:r>
            <a:r>
              <a:rPr lang="es-AR" dirty="0" smtClean="0"/>
              <a:t>se hace más pequeño</a:t>
            </a:r>
            <a:endParaRPr lang="es-AR" dirty="0"/>
          </a:p>
        </p:txBody>
      </p:sp>
      <p:sp>
        <p:nvSpPr>
          <p:cNvPr id="264" name="Google Shape;264;p41"/>
          <p:cNvSpPr/>
          <p:nvPr/>
        </p:nvSpPr>
        <p:spPr>
          <a:xfrm>
            <a:off x="2770200" y="1924314"/>
            <a:ext cx="4714200" cy="3969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65" name="Google Shape;265;p41"/>
          <p:cNvCxnSpPr/>
          <p:nvPr/>
        </p:nvCxnSpPr>
        <p:spPr>
          <a:xfrm rot="10800000" flipH="1">
            <a:off x="623700" y="2130714"/>
            <a:ext cx="1996500" cy="42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pic>
        <p:nvPicPr>
          <p:cNvPr id="272" name="Google Shape;272;p42"/>
          <p:cNvPicPr preferRelativeResize="0"/>
          <p:nvPr/>
        </p:nvPicPr>
        <p:blipFill rotWithShape="1">
          <a:blip r:embed="rId4">
            <a:alphaModFix/>
          </a:blip>
          <a:srcRect t="9110" b="6685"/>
          <a:stretch/>
        </p:blipFill>
        <p:spPr>
          <a:xfrm>
            <a:off x="1659600" y="1159960"/>
            <a:ext cx="5989499" cy="3362350"/>
          </a:xfrm>
          <a:prstGeom prst="rect">
            <a:avLst/>
          </a:prstGeom>
          <a:noFill/>
          <a:ln w="12700">
            <a:solidFill>
              <a:srgbClr val="002060"/>
            </a:solidFill>
          </a:ln>
        </p:spPr>
      </p:pic>
      <p:sp>
        <p:nvSpPr>
          <p:cNvPr id="276" name="Google Shape;276;p42"/>
          <p:cNvSpPr txBox="1">
            <a:spLocks noGrp="1"/>
          </p:cNvSpPr>
          <p:nvPr>
            <p:ph type="ctrTitle" idx="4294967295"/>
          </p:nvPr>
        </p:nvSpPr>
        <p:spPr>
          <a:xfrm>
            <a:off x="0" y="337026"/>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dirty="0">
                <a:latin typeface="+mj-lt"/>
                <a:ea typeface="Open Sans" panose="020B0606030504020204" pitchFamily="34" charset="0"/>
                <a:cs typeface="Open Sans" panose="020B0606030504020204" pitchFamily="34" charset="0"/>
                <a:sym typeface="Average"/>
              </a:rPr>
              <a:t>Lea mi mensaje y abra el </a:t>
            </a:r>
            <a:r>
              <a:rPr lang="es-AR" dirty="0" smtClean="0">
                <a:latin typeface="+mj-lt"/>
                <a:ea typeface="Open Sans" panose="020B0606030504020204" pitchFamily="34" charset="0"/>
                <a:cs typeface="Open Sans" panose="020B0606030504020204" pitchFamily="34" charset="0"/>
                <a:sym typeface="Average"/>
              </a:rPr>
              <a:t>archivo adjunto</a:t>
            </a:r>
            <a:endParaRPr lang="es-AR" dirty="0">
              <a:latin typeface="+mj-lt"/>
              <a:ea typeface="Open Sans" panose="020B0606030504020204" pitchFamily="34" charset="0"/>
              <a:cs typeface="Open Sans" panose="020B0606030504020204" pitchFamily="34" charset="0"/>
              <a:sym typeface="Average"/>
            </a:endParaRPr>
          </a:p>
        </p:txBody>
      </p:sp>
      <p:sp>
        <p:nvSpPr>
          <p:cNvPr id="274" name="Google Shape;274;p42"/>
          <p:cNvSpPr/>
          <p:nvPr/>
        </p:nvSpPr>
        <p:spPr>
          <a:xfrm>
            <a:off x="2770200" y="2057400"/>
            <a:ext cx="4714200" cy="22194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75" name="Google Shape;275;p42"/>
          <p:cNvCxnSpPr/>
          <p:nvPr/>
        </p:nvCxnSpPr>
        <p:spPr>
          <a:xfrm rot="10800000" flipH="1">
            <a:off x="672300" y="3729900"/>
            <a:ext cx="1996500" cy="42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pic>
        <p:nvPicPr>
          <p:cNvPr id="281" name="Google Shape;281;p43"/>
          <p:cNvPicPr preferRelativeResize="0"/>
          <p:nvPr/>
        </p:nvPicPr>
        <p:blipFill rotWithShape="1">
          <a:blip r:embed="rId4">
            <a:alphaModFix/>
          </a:blip>
          <a:srcRect t="9056" b="7783"/>
          <a:stretch/>
        </p:blipFill>
        <p:spPr>
          <a:xfrm>
            <a:off x="1498581" y="1029801"/>
            <a:ext cx="6146837" cy="3407898"/>
          </a:xfrm>
          <a:prstGeom prst="rect">
            <a:avLst/>
          </a:prstGeom>
          <a:noFill/>
          <a:ln w="12700">
            <a:solidFill>
              <a:srgbClr val="002060"/>
            </a:solidFill>
          </a:ln>
        </p:spPr>
      </p:pic>
      <p:sp>
        <p:nvSpPr>
          <p:cNvPr id="286" name="Google Shape;286;p43"/>
          <p:cNvSpPr txBox="1">
            <a:spLocks noGrp="1"/>
          </p:cNvSpPr>
          <p:nvPr>
            <p:ph type="ctrTitle" idx="4294967295"/>
          </p:nvPr>
        </p:nvSpPr>
        <p:spPr>
          <a:xfrm>
            <a:off x="0" y="299590"/>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a:latin typeface="+mj-lt"/>
                <a:ea typeface="Open Sans" panose="020B0606030504020204" pitchFamily="34" charset="0"/>
                <a:cs typeface="Open Sans" panose="020B0606030504020204" pitchFamily="34" charset="0"/>
                <a:sym typeface="Average"/>
              </a:rPr>
              <a:t>Responda</a:t>
            </a:r>
          </a:p>
        </p:txBody>
      </p:sp>
      <p:sp>
        <p:nvSpPr>
          <p:cNvPr id="284" name="Google Shape;284;p43"/>
          <p:cNvSpPr/>
          <p:nvPr/>
        </p:nvSpPr>
        <p:spPr>
          <a:xfrm>
            <a:off x="2873231" y="3963680"/>
            <a:ext cx="980100" cy="4536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85" name="Google Shape;285;p43"/>
          <p:cNvCxnSpPr/>
          <p:nvPr/>
        </p:nvCxnSpPr>
        <p:spPr>
          <a:xfrm rot="10800000" flipH="1">
            <a:off x="712395" y="4186280"/>
            <a:ext cx="1996500" cy="42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pic>
        <p:nvPicPr>
          <p:cNvPr id="291" name="Google Shape;291;p44"/>
          <p:cNvPicPr preferRelativeResize="0"/>
          <p:nvPr/>
        </p:nvPicPr>
        <p:blipFill rotWithShape="1">
          <a:blip r:embed="rId4">
            <a:alphaModFix/>
          </a:blip>
          <a:srcRect t="8896" b="7013"/>
          <a:stretch/>
        </p:blipFill>
        <p:spPr>
          <a:xfrm>
            <a:off x="1407319" y="1088302"/>
            <a:ext cx="6346762" cy="3558196"/>
          </a:xfrm>
          <a:prstGeom prst="rect">
            <a:avLst/>
          </a:prstGeom>
          <a:noFill/>
          <a:ln w="12700">
            <a:solidFill>
              <a:srgbClr val="002060"/>
            </a:solidFill>
          </a:ln>
        </p:spPr>
      </p:pic>
      <p:sp>
        <p:nvSpPr>
          <p:cNvPr id="296" name="Google Shape;296;p44"/>
          <p:cNvSpPr txBox="1">
            <a:spLocks noGrp="1"/>
          </p:cNvSpPr>
          <p:nvPr>
            <p:ph type="ctrTitle" idx="4294967295"/>
          </p:nvPr>
        </p:nvSpPr>
        <p:spPr>
          <a:xfrm>
            <a:off x="8700" y="29841"/>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dirty="0">
                <a:latin typeface="+mj-lt"/>
                <a:ea typeface="Open Sans" panose="020B0606030504020204" pitchFamily="34" charset="0"/>
                <a:cs typeface="Open Sans" panose="020B0606030504020204" pitchFamily="34" charset="0"/>
                <a:sym typeface="Average"/>
              </a:rPr>
              <a:t>Adjunto: </a:t>
            </a:r>
            <a:r>
              <a:rPr lang="es-AR" dirty="0"/>
              <a:t>archivo incluido en el mensaje de correo </a:t>
            </a:r>
            <a:r>
              <a:rPr lang="es-AR" dirty="0" smtClean="0"/>
              <a:t>electrónico.</a:t>
            </a:r>
            <a:endParaRPr lang="es-AR" dirty="0"/>
          </a:p>
        </p:txBody>
      </p:sp>
      <p:sp>
        <p:nvSpPr>
          <p:cNvPr id="294" name="Google Shape;294;p44"/>
          <p:cNvSpPr/>
          <p:nvPr/>
        </p:nvSpPr>
        <p:spPr>
          <a:xfrm>
            <a:off x="3904200" y="4055198"/>
            <a:ext cx="165524" cy="229752"/>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95" name="Google Shape;295;p44"/>
          <p:cNvCxnSpPr/>
          <p:nvPr/>
        </p:nvCxnSpPr>
        <p:spPr>
          <a:xfrm flipH="1">
            <a:off x="4069724" y="2867400"/>
            <a:ext cx="376800" cy="10674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pic>
        <p:nvPicPr>
          <p:cNvPr id="301" name="Google Shape;301;p45"/>
          <p:cNvPicPr preferRelativeResize="0"/>
          <p:nvPr/>
        </p:nvPicPr>
        <p:blipFill rotWithShape="1">
          <a:blip r:embed="rId4">
            <a:alphaModFix/>
          </a:blip>
          <a:srcRect t="8896" b="7013"/>
          <a:stretch/>
        </p:blipFill>
        <p:spPr>
          <a:xfrm>
            <a:off x="1246950" y="1036321"/>
            <a:ext cx="6650100" cy="3728257"/>
          </a:xfrm>
          <a:prstGeom prst="rect">
            <a:avLst/>
          </a:prstGeom>
          <a:noFill/>
          <a:ln w="12700">
            <a:solidFill>
              <a:srgbClr val="002060"/>
            </a:solidFill>
          </a:ln>
        </p:spPr>
      </p:pic>
      <p:sp>
        <p:nvSpPr>
          <p:cNvPr id="306" name="Google Shape;306;p45"/>
          <p:cNvSpPr txBox="1">
            <a:spLocks noGrp="1"/>
          </p:cNvSpPr>
          <p:nvPr>
            <p:ph type="ctrTitle" idx="4294967295"/>
          </p:nvPr>
        </p:nvSpPr>
        <p:spPr>
          <a:xfrm>
            <a:off x="0" y="339408"/>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a:latin typeface="+mj-lt"/>
                <a:ea typeface="Open Sans" panose="020B0606030504020204" pitchFamily="34" charset="0"/>
                <a:cs typeface="Open Sans" panose="020B0606030504020204" pitchFamily="34" charset="0"/>
                <a:sym typeface="Average"/>
              </a:rPr>
              <a:t>Escriba la respuesta y envíe</a:t>
            </a:r>
          </a:p>
        </p:txBody>
      </p:sp>
      <p:sp>
        <p:nvSpPr>
          <p:cNvPr id="304" name="Google Shape;304;p45"/>
          <p:cNvSpPr/>
          <p:nvPr/>
        </p:nvSpPr>
        <p:spPr>
          <a:xfrm>
            <a:off x="3004650" y="3119391"/>
            <a:ext cx="4477975" cy="14034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305" name="Google Shape;305;p45"/>
          <p:cNvCxnSpPr/>
          <p:nvPr/>
        </p:nvCxnSpPr>
        <p:spPr>
          <a:xfrm>
            <a:off x="1246950" y="3671279"/>
            <a:ext cx="1757700" cy="225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pic>
        <p:nvPicPr>
          <p:cNvPr id="313" name="Google Shape;313;p46"/>
          <p:cNvPicPr preferRelativeResize="0"/>
          <p:nvPr/>
        </p:nvPicPr>
        <p:blipFill rotWithShape="1">
          <a:blip r:embed="rId4">
            <a:alphaModFix/>
          </a:blip>
          <a:srcRect t="8785" b="7308"/>
          <a:stretch/>
        </p:blipFill>
        <p:spPr>
          <a:xfrm>
            <a:off x="986700" y="599400"/>
            <a:ext cx="7051950" cy="3944700"/>
          </a:xfrm>
          <a:prstGeom prst="rect">
            <a:avLst/>
          </a:prstGeom>
          <a:noFill/>
          <a:ln w="12700">
            <a:solidFill>
              <a:srgbClr val="002060"/>
            </a:solidFill>
          </a:ln>
        </p:spPr>
      </p:pic>
      <p:cxnSp>
        <p:nvCxnSpPr>
          <p:cNvPr id="314" name="Google Shape;314;p46"/>
          <p:cNvCxnSpPr/>
          <p:nvPr/>
        </p:nvCxnSpPr>
        <p:spPr>
          <a:xfrm flipH="1">
            <a:off x="3392400" y="320450"/>
            <a:ext cx="1500" cy="1334700"/>
          </a:xfrm>
          <a:prstGeom prst="straightConnector1">
            <a:avLst/>
          </a:prstGeom>
          <a:noFill/>
          <a:ln w="76200" cap="flat" cmpd="sng">
            <a:solidFill>
              <a:schemeClr val="accent6"/>
            </a:solidFill>
            <a:prstDash val="solid"/>
            <a:round/>
            <a:headEnd type="none" w="med" len="med"/>
            <a:tailEnd type="triangle" w="med" len="med"/>
          </a:ln>
        </p:spPr>
      </p:cxnSp>
      <p:cxnSp>
        <p:nvCxnSpPr>
          <p:cNvPr id="315" name="Google Shape;315;p46"/>
          <p:cNvCxnSpPr/>
          <p:nvPr/>
        </p:nvCxnSpPr>
        <p:spPr>
          <a:xfrm rot="10800000" flipH="1">
            <a:off x="654600" y="1767900"/>
            <a:ext cx="1749600" cy="207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8" name="Google Shape;317;p46">
            <a:extLst>
              <a:ext uri="{FF2B5EF4-FFF2-40B4-BE49-F238E27FC236}">
                <a16:creationId xmlns="" xmlns:a16="http://schemas.microsoft.com/office/drawing/2014/main" id="{8E5933E5-7C56-4EB7-A3DA-0620F29F5F46}"/>
              </a:ext>
            </a:extLst>
          </p:cNvPr>
          <p:cNvSpPr txBox="1">
            <a:spLocks/>
          </p:cNvSpPr>
          <p:nvPr/>
        </p:nvSpPr>
        <p:spPr>
          <a:xfrm>
            <a:off x="0" y="1593027"/>
            <a:ext cx="4584176" cy="288448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457200" indent="-381000">
              <a:buSzPts val="2400"/>
              <a:buFont typeface="Average"/>
              <a:buChar char="❏"/>
            </a:pPr>
            <a:r>
              <a:rPr lang="es-AR" sz="2000" dirty="0">
                <a:latin typeface="Open Sans" panose="020B0606030504020204" pitchFamily="34" charset="0"/>
                <a:ea typeface="Open Sans" panose="020B0606030504020204" pitchFamily="34" charset="0"/>
                <a:cs typeface="Open Sans" panose="020B0606030504020204" pitchFamily="34" charset="0"/>
                <a:sym typeface="Average"/>
              </a:rPr>
              <a:t>Escribir un nuevo mensaje de correo electrónico</a:t>
            </a:r>
          </a:p>
          <a:p>
            <a:pPr marL="457200" indent="-381000">
              <a:buSzPts val="2400"/>
              <a:buFont typeface="Average"/>
              <a:buChar char="❏"/>
            </a:pPr>
            <a:r>
              <a:rPr lang="es-AR" sz="2000" dirty="0">
                <a:latin typeface="Open Sans" panose="020B0606030504020204" pitchFamily="34" charset="0"/>
                <a:ea typeface="Open Sans" panose="020B0606030504020204" pitchFamily="34" charset="0"/>
                <a:cs typeface="Open Sans" panose="020B0606030504020204" pitchFamily="34" charset="0"/>
                <a:sym typeface="Average"/>
              </a:rPr>
              <a:t>Abrir un mensaje de correo electrónico</a:t>
            </a:r>
          </a:p>
          <a:p>
            <a:pPr marL="457200" indent="-381000">
              <a:buSzPts val="2400"/>
              <a:buFont typeface="Average"/>
              <a:buChar char="❏"/>
            </a:pPr>
            <a:r>
              <a:rPr lang="es-AR" sz="2000" dirty="0">
                <a:latin typeface="Open Sans" panose="020B0606030504020204" pitchFamily="34" charset="0"/>
                <a:ea typeface="Open Sans" panose="020B0606030504020204" pitchFamily="34" charset="0"/>
                <a:cs typeface="Open Sans" panose="020B0606030504020204" pitchFamily="34" charset="0"/>
                <a:sym typeface="Average"/>
              </a:rPr>
              <a:t>Responder un mensaje de correo electrónico</a:t>
            </a:r>
          </a:p>
          <a:p>
            <a:pPr marL="457200" indent="-381000">
              <a:buSzPts val="2400"/>
              <a:buFont typeface="Average"/>
              <a:buChar char="❏"/>
            </a:pPr>
            <a:r>
              <a:rPr lang="es-AR" sz="2000" dirty="0">
                <a:latin typeface="Open Sans" panose="020B0606030504020204" pitchFamily="34" charset="0"/>
                <a:ea typeface="Open Sans" panose="020B0606030504020204" pitchFamily="34" charset="0"/>
                <a:cs typeface="Open Sans" panose="020B0606030504020204" pitchFamily="34" charset="0"/>
                <a:sym typeface="Average"/>
              </a:rPr>
              <a:t>Reenviar un mensaje de correo electrónico</a:t>
            </a:r>
          </a:p>
          <a:p>
            <a:pPr marL="457200" indent="-381000">
              <a:buSzPts val="2400"/>
              <a:buFont typeface="Average"/>
              <a:buChar char="❏"/>
            </a:pPr>
            <a:r>
              <a:rPr lang="es-AR" sz="2000" dirty="0">
                <a:latin typeface="Open Sans" panose="020B0606030504020204" pitchFamily="34" charset="0"/>
                <a:ea typeface="Open Sans" panose="020B0606030504020204" pitchFamily="34" charset="0"/>
                <a:cs typeface="Open Sans" panose="020B0606030504020204" pitchFamily="34" charset="0"/>
                <a:sym typeface="Average"/>
              </a:rPr>
              <a:t>Agregar un archivo adjunto al mensaje de correo electrónico</a:t>
            </a:r>
          </a:p>
        </p:txBody>
      </p:sp>
      <p:sp>
        <p:nvSpPr>
          <p:cNvPr id="9" name="Google Shape;318;p46">
            <a:extLst>
              <a:ext uri="{FF2B5EF4-FFF2-40B4-BE49-F238E27FC236}">
                <a16:creationId xmlns="" xmlns:a16="http://schemas.microsoft.com/office/drawing/2014/main" id="{1DEF46EA-0D2C-4EAF-A644-0F83F6C18496}"/>
              </a:ext>
            </a:extLst>
          </p:cNvPr>
          <p:cNvSpPr txBox="1">
            <a:spLocks/>
          </p:cNvSpPr>
          <p:nvPr/>
        </p:nvSpPr>
        <p:spPr>
          <a:xfrm>
            <a:off x="4410485" y="1593027"/>
            <a:ext cx="4633306" cy="31861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457200" indent="-381000">
              <a:buSzPts val="2400"/>
              <a:buFont typeface="Average"/>
              <a:buChar char="❏"/>
            </a:pPr>
            <a:r>
              <a:rPr lang="es-AR" sz="1800" dirty="0">
                <a:latin typeface="Open Sans" panose="020B0606030504020204" pitchFamily="34" charset="0"/>
                <a:ea typeface="Open Sans" panose="020B0606030504020204" pitchFamily="34" charset="0"/>
                <a:cs typeface="Open Sans" panose="020B0606030504020204" pitchFamily="34" charset="0"/>
                <a:sym typeface="Average"/>
              </a:rPr>
              <a:t>Cambiar el tipo de letra en el cuerpo de un mensaje de correo electrónico</a:t>
            </a:r>
          </a:p>
          <a:p>
            <a:pPr marL="457200" indent="-381000">
              <a:buSzPts val="2400"/>
              <a:buFont typeface="Average"/>
              <a:buChar char="❏"/>
            </a:pPr>
            <a:r>
              <a:rPr lang="es-AR" sz="1800" dirty="0">
                <a:latin typeface="Open Sans" panose="020B0606030504020204" pitchFamily="34" charset="0"/>
                <a:ea typeface="Open Sans" panose="020B0606030504020204" pitchFamily="34" charset="0"/>
                <a:cs typeface="Open Sans" panose="020B0606030504020204" pitchFamily="34" charset="0"/>
                <a:sym typeface="Average"/>
              </a:rPr>
              <a:t>Borrar un mensaje de correo electrónico</a:t>
            </a:r>
          </a:p>
          <a:p>
            <a:pPr marL="457200" indent="-381000">
              <a:buSzPts val="2400"/>
              <a:buFont typeface="Average"/>
              <a:buChar char="❏"/>
            </a:pPr>
            <a:r>
              <a:rPr lang="es-AR" sz="1800" dirty="0">
                <a:latin typeface="Open Sans" panose="020B0606030504020204" pitchFamily="34" charset="0"/>
                <a:ea typeface="Open Sans" panose="020B0606030504020204" pitchFamily="34" charset="0"/>
                <a:cs typeface="Open Sans" panose="020B0606030504020204" pitchFamily="34" charset="0"/>
                <a:sym typeface="Average"/>
              </a:rPr>
              <a:t>Programar el envío de un mensaje de correo electrónico en otro horario</a:t>
            </a:r>
          </a:p>
          <a:p>
            <a:pPr marL="457200" indent="-381000">
              <a:buSzPts val="2400"/>
              <a:buFont typeface="Average"/>
              <a:buChar char="❏"/>
            </a:pPr>
            <a:r>
              <a:rPr lang="es-AR" sz="1800" dirty="0">
                <a:latin typeface="Open Sans" panose="020B0606030504020204" pitchFamily="34" charset="0"/>
                <a:ea typeface="Open Sans" panose="020B0606030504020204" pitchFamily="34" charset="0"/>
                <a:cs typeface="Open Sans" panose="020B0606030504020204" pitchFamily="34" charset="0"/>
                <a:sym typeface="Average"/>
              </a:rPr>
              <a:t>Alarma de lectura de correo electrónico (establecer un recordatorio de lectura para más tarde)</a:t>
            </a:r>
          </a:p>
          <a:p>
            <a:pPr marL="457200" indent="-381000">
              <a:buSzPts val="2400"/>
              <a:buFont typeface="Average"/>
              <a:buChar char="❏"/>
            </a:pPr>
            <a:r>
              <a:rPr lang="es-AR" sz="1800" dirty="0">
                <a:latin typeface="Open Sans" panose="020B0606030504020204" pitchFamily="34" charset="0"/>
                <a:ea typeface="Open Sans" panose="020B0606030504020204" pitchFamily="34" charset="0"/>
                <a:cs typeface="Open Sans" panose="020B0606030504020204" pitchFamily="34" charset="0"/>
                <a:sym typeface="Average"/>
              </a:rPr>
              <a:t>Buscar mensajes de correo electrónico en la </a:t>
            </a:r>
            <a:r>
              <a:rPr lang="es-AR" sz="1800" dirty="0" smtClean="0">
                <a:latin typeface="Open Sans" panose="020B0606030504020204" pitchFamily="34" charset="0"/>
                <a:ea typeface="Open Sans" panose="020B0606030504020204" pitchFamily="34" charset="0"/>
                <a:cs typeface="Open Sans" panose="020B0606030504020204" pitchFamily="34" charset="0"/>
                <a:sym typeface="Average"/>
              </a:rPr>
              <a:t>“Basura</a:t>
            </a:r>
            <a:r>
              <a:rPr lang="es-AR" sz="1800" dirty="0">
                <a:latin typeface="Open Sans" panose="020B0606030504020204" pitchFamily="34" charset="0"/>
                <a:ea typeface="Open Sans" panose="020B0606030504020204" pitchFamily="34" charset="0"/>
                <a:cs typeface="Open Sans" panose="020B0606030504020204" pitchFamily="34" charset="0"/>
                <a:sym typeface="Average"/>
              </a:rPr>
              <a:t>”</a:t>
            </a:r>
          </a:p>
        </p:txBody>
      </p:sp>
      <p:sp>
        <p:nvSpPr>
          <p:cNvPr id="10" name="Google Shape;316;p46">
            <a:extLst>
              <a:ext uri="{FF2B5EF4-FFF2-40B4-BE49-F238E27FC236}">
                <a16:creationId xmlns="" xmlns:a16="http://schemas.microsoft.com/office/drawing/2014/main" id="{9EF67ABA-258C-4BD8-9F99-66F7D1265BDC}"/>
              </a:ext>
            </a:extLst>
          </p:cNvPr>
          <p:cNvSpPr txBox="1">
            <a:spLocks/>
          </p:cNvSpPr>
          <p:nvPr/>
        </p:nvSpPr>
        <p:spPr>
          <a:xfrm>
            <a:off x="-196683" y="447442"/>
            <a:ext cx="9144000" cy="65722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s-AR" sz="3600" dirty="0">
                <a:latin typeface="+mj-lt"/>
                <a:ea typeface="Open Sans" panose="020B0606030504020204" pitchFamily="34" charset="0"/>
                <a:cs typeface="Open Sans" panose="020B0606030504020204" pitchFamily="34" charset="0"/>
                <a:sym typeface="Average"/>
              </a:rPr>
              <a:t>Repaso, Práctica y Preguntas</a:t>
            </a:r>
          </a:p>
        </p:txBody>
      </p:sp>
      <p:sp>
        <p:nvSpPr>
          <p:cNvPr id="11" name="Google Shape;319;p46">
            <a:extLst>
              <a:ext uri="{FF2B5EF4-FFF2-40B4-BE49-F238E27FC236}">
                <a16:creationId xmlns="" xmlns:a16="http://schemas.microsoft.com/office/drawing/2014/main" id="{869D8844-33F7-4A13-82A0-ED5DA56D9852}"/>
              </a:ext>
            </a:extLst>
          </p:cNvPr>
          <p:cNvSpPr txBox="1"/>
          <p:nvPr/>
        </p:nvSpPr>
        <p:spPr>
          <a:xfrm>
            <a:off x="212942" y="1225330"/>
            <a:ext cx="3984601" cy="482652"/>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s-AR" sz="20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Práctica de lo aprendido</a:t>
            </a:r>
          </a:p>
        </p:txBody>
      </p:sp>
      <p:sp>
        <p:nvSpPr>
          <p:cNvPr id="12" name="Google Shape;320;p46">
            <a:extLst>
              <a:ext uri="{FF2B5EF4-FFF2-40B4-BE49-F238E27FC236}">
                <a16:creationId xmlns="" xmlns:a16="http://schemas.microsoft.com/office/drawing/2014/main" id="{3D04AED6-5ED8-42C6-B70D-F68A5CD6C394}"/>
              </a:ext>
            </a:extLst>
          </p:cNvPr>
          <p:cNvSpPr txBox="1"/>
          <p:nvPr/>
        </p:nvSpPr>
        <p:spPr>
          <a:xfrm>
            <a:off x="4197543" y="1110375"/>
            <a:ext cx="3754024" cy="482652"/>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s-AR" sz="20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Explore nuevas habilidades</a:t>
            </a:r>
          </a:p>
        </p:txBody>
      </p:sp>
    </p:spTree>
    <p:custDataLst>
      <p:tags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9" name="Google Shape;79;p21"/>
          <p:cNvSpPr txBox="1">
            <a:spLocks noGrp="1"/>
          </p:cNvSpPr>
          <p:nvPr>
            <p:ph type="title" idx="4294967295"/>
          </p:nvPr>
        </p:nvSpPr>
        <p:spPr>
          <a:xfrm>
            <a:off x="606559" y="306387"/>
            <a:ext cx="9144000" cy="828675"/>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s-AR" sz="4500">
                <a:latin typeface="+mj-lt"/>
                <a:ea typeface="Open Sans" panose="020B0606030504020204" pitchFamily="34" charset="0"/>
                <a:cs typeface="Open Sans" panose="020B0606030504020204" pitchFamily="34" charset="0"/>
                <a:sym typeface="Average"/>
              </a:rPr>
              <a:t>Agenda</a:t>
            </a:r>
          </a:p>
        </p:txBody>
      </p:sp>
      <p:sp>
        <p:nvSpPr>
          <p:cNvPr id="5" name="TextBox 4">
            <a:extLst>
              <a:ext uri="{FF2B5EF4-FFF2-40B4-BE49-F238E27FC236}">
                <a16:creationId xmlns="" xmlns:a16="http://schemas.microsoft.com/office/drawing/2014/main" id="{06D7B2C8-2F3A-4AF3-9861-E2AE330CBE10}"/>
              </a:ext>
            </a:extLst>
          </p:cNvPr>
          <p:cNvSpPr txBox="1"/>
          <p:nvPr/>
        </p:nvSpPr>
        <p:spPr>
          <a:xfrm>
            <a:off x="826694" y="1135062"/>
            <a:ext cx="8238065" cy="3801041"/>
          </a:xfrm>
          <a:prstGeom prst="rect">
            <a:avLst/>
          </a:prstGeom>
          <a:noFill/>
        </p:spPr>
        <p:txBody>
          <a:bodyPr wrap="square">
            <a:spAutoFit/>
          </a:bodyPr>
          <a:lstStyle/>
          <a:p>
            <a:pPr marL="0" lvl="0" indent="0" algn="l" rtl="0">
              <a:spcBef>
                <a:spcPts val="0"/>
              </a:spcBef>
              <a:spcAft>
                <a:spcPts val="0"/>
              </a:spcAft>
              <a:buNone/>
            </a:pPr>
            <a:r>
              <a:rPr lang="es-AR" sz="2400" dirty="0">
                <a:solidFill>
                  <a:srgbClr val="002060"/>
                </a:solidFill>
                <a:latin typeface="+mn-lt"/>
                <a:ea typeface="Open Sans" panose="020B0606030504020204" pitchFamily="34" charset="0"/>
                <a:cs typeface="Open Sans" panose="020B0606030504020204" pitchFamily="34" charset="0"/>
                <a:sym typeface="Average"/>
              </a:rPr>
              <a:t>Adultos</a:t>
            </a:r>
          </a:p>
          <a:p>
            <a:pPr marL="850900" lvl="0" indent="-342900" algn="l" rtl="0">
              <a:spcBef>
                <a:spcPts val="0"/>
              </a:spcBef>
              <a:spcAft>
                <a:spcPts val="600"/>
              </a:spcAft>
              <a:buSzPts val="2800"/>
              <a:buFont typeface="Arial" panose="020B0604020202020204" pitchFamily="34" charset="0"/>
              <a:buChar char="•"/>
            </a:pPr>
            <a:r>
              <a:rPr lang="es-AR" sz="2400" dirty="0">
                <a:solidFill>
                  <a:srgbClr val="002060"/>
                </a:solidFill>
                <a:latin typeface="+mn-lt"/>
                <a:ea typeface="Open Sans" panose="020B0606030504020204" pitchFamily="34" charset="0"/>
                <a:cs typeface="Open Sans" panose="020B0606030504020204" pitchFamily="34" charset="0"/>
                <a:sym typeface="Average"/>
              </a:rPr>
              <a:t>Correo electrónico</a:t>
            </a:r>
          </a:p>
          <a:p>
            <a:pPr marL="850900" lvl="0" indent="-342900" algn="l" rtl="0">
              <a:spcBef>
                <a:spcPts val="0"/>
              </a:spcBef>
              <a:spcAft>
                <a:spcPts val="600"/>
              </a:spcAft>
              <a:buSzPts val="2800"/>
              <a:buFont typeface="Arial" panose="020B0604020202020204" pitchFamily="34" charset="0"/>
              <a:buChar char="•"/>
            </a:pPr>
            <a:r>
              <a:rPr lang="es-AR" sz="2400" dirty="0">
                <a:solidFill>
                  <a:srgbClr val="002060"/>
                </a:solidFill>
                <a:latin typeface="+mn-lt"/>
                <a:ea typeface="Open Sans" panose="020B0606030504020204" pitchFamily="34" charset="0"/>
                <a:cs typeface="Open Sans" panose="020B0606030504020204" pitchFamily="34" charset="0"/>
                <a:sym typeface="Average"/>
              </a:rPr>
              <a:t>Características generales de las redes sociales</a:t>
            </a:r>
          </a:p>
          <a:p>
            <a:pPr marL="850900" lvl="0" indent="-342900" algn="l" rtl="0">
              <a:spcBef>
                <a:spcPts val="0"/>
              </a:spcBef>
              <a:spcAft>
                <a:spcPts val="600"/>
              </a:spcAft>
              <a:buSzPts val="2800"/>
              <a:buFont typeface="Arial" panose="020B0604020202020204" pitchFamily="34" charset="0"/>
              <a:buChar char="•"/>
            </a:pPr>
            <a:r>
              <a:rPr lang="es-AR" sz="2400" dirty="0">
                <a:solidFill>
                  <a:srgbClr val="002060"/>
                </a:solidFill>
                <a:latin typeface="+mn-lt"/>
                <a:ea typeface="Open Sans" panose="020B0606030504020204" pitchFamily="34" charset="0"/>
                <a:cs typeface="Open Sans" panose="020B0606030504020204" pitchFamily="34" charset="0"/>
                <a:sym typeface="Average"/>
              </a:rPr>
              <a:t>Videoconferencias</a:t>
            </a:r>
          </a:p>
          <a:p>
            <a:pPr marL="0" lvl="0" indent="0" algn="l" rtl="0">
              <a:spcBef>
                <a:spcPts val="0"/>
              </a:spcBef>
              <a:spcAft>
                <a:spcPts val="600"/>
              </a:spcAft>
              <a:buNone/>
            </a:pPr>
            <a:r>
              <a:rPr lang="es-AR" sz="2400" dirty="0">
                <a:solidFill>
                  <a:srgbClr val="002060"/>
                </a:solidFill>
                <a:latin typeface="+mn-lt"/>
                <a:ea typeface="Open Sans" panose="020B0606030504020204" pitchFamily="34" charset="0"/>
                <a:cs typeface="Open Sans" panose="020B0606030504020204" pitchFamily="34" charset="0"/>
                <a:sym typeface="Average"/>
              </a:rPr>
              <a:t/>
            </a:r>
            <a:br>
              <a:rPr lang="es-AR" sz="2400" dirty="0">
                <a:solidFill>
                  <a:srgbClr val="002060"/>
                </a:solidFill>
                <a:latin typeface="+mn-lt"/>
                <a:ea typeface="Open Sans" panose="020B0606030504020204" pitchFamily="34" charset="0"/>
                <a:cs typeface="Open Sans" panose="020B0606030504020204" pitchFamily="34" charset="0"/>
                <a:sym typeface="Average"/>
              </a:rPr>
            </a:br>
            <a:r>
              <a:rPr lang="es-AR" sz="2400" dirty="0">
                <a:solidFill>
                  <a:srgbClr val="002060"/>
                </a:solidFill>
                <a:latin typeface="+mn-lt"/>
                <a:ea typeface="Open Sans" panose="020B0606030504020204" pitchFamily="34" charset="0"/>
                <a:cs typeface="Open Sans" panose="020B0606030504020204" pitchFamily="34" charset="0"/>
                <a:sym typeface="Average"/>
              </a:rPr>
              <a:t>Estudiantes</a:t>
            </a:r>
          </a:p>
          <a:p>
            <a:pPr marL="965200" lvl="0" indent="-457200" algn="l" rtl="0">
              <a:spcBef>
                <a:spcPts val="0"/>
              </a:spcBef>
              <a:spcAft>
                <a:spcPts val="600"/>
              </a:spcAft>
              <a:buSzPts val="2800"/>
              <a:buFont typeface="Arial" panose="020B0604020202020204" pitchFamily="34" charset="0"/>
              <a:buChar char="•"/>
            </a:pPr>
            <a:r>
              <a:rPr lang="es-AR" sz="2400" dirty="0">
                <a:solidFill>
                  <a:srgbClr val="002060"/>
                </a:solidFill>
                <a:latin typeface="+mn-lt"/>
                <a:ea typeface="Open Sans" panose="020B0606030504020204" pitchFamily="34" charset="0"/>
                <a:cs typeface="Open Sans" panose="020B0606030504020204" pitchFamily="34" charset="0"/>
                <a:sym typeface="Average"/>
              </a:rPr>
              <a:t>¿Por qué la comunicación en línea puede ser malinterpretada o confusa?</a:t>
            </a:r>
          </a:p>
          <a:p>
            <a:pPr marL="965200" lvl="0" indent="-457200" algn="l" rtl="0">
              <a:spcBef>
                <a:spcPts val="0"/>
              </a:spcBef>
              <a:spcAft>
                <a:spcPts val="600"/>
              </a:spcAft>
              <a:buSzPts val="2800"/>
              <a:buFont typeface="Arial" panose="020B0604020202020204" pitchFamily="34" charset="0"/>
              <a:buChar char="•"/>
            </a:pPr>
            <a:r>
              <a:rPr lang="es-AR" sz="2400" dirty="0">
                <a:solidFill>
                  <a:srgbClr val="002060"/>
                </a:solidFill>
                <a:latin typeface="+mn-lt"/>
                <a:ea typeface="Open Sans" panose="020B0606030504020204" pitchFamily="34" charset="0"/>
                <a:cs typeface="Open Sans" panose="020B0606030504020204" pitchFamily="34" charset="0"/>
                <a:sym typeface="Average"/>
              </a:rPr>
              <a:t>Debate por videoconferencia</a:t>
            </a:r>
          </a:p>
        </p:txBody>
      </p:sp>
    </p:spTree>
    <p:custDataLst>
      <p:tags r:id="rId1"/>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2" name="Google Shape;332;p48"/>
          <p:cNvSpPr txBox="1">
            <a:spLocks noGrp="1"/>
          </p:cNvSpPr>
          <p:nvPr>
            <p:ph type="ctrTitle" idx="4294967295"/>
          </p:nvPr>
        </p:nvSpPr>
        <p:spPr>
          <a:xfrm>
            <a:off x="960482" y="2145987"/>
            <a:ext cx="7223036"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a:latin typeface="Open Sans" panose="020B0606030504020204" pitchFamily="34" charset="0"/>
                <a:ea typeface="Open Sans" panose="020B0606030504020204" pitchFamily="34" charset="0"/>
                <a:cs typeface="Open Sans" panose="020B0606030504020204" pitchFamily="34" charset="0"/>
                <a:sym typeface="Average"/>
              </a:rPr>
              <a:t>Lugar adonde se envían los mensajes de correo electrónico filtrados como correo basura o scam (fraude).</a:t>
            </a:r>
          </a:p>
        </p:txBody>
      </p:sp>
      <p:sp>
        <p:nvSpPr>
          <p:cNvPr id="331" name="Google Shape;331;p48"/>
          <p:cNvSpPr txBox="1">
            <a:spLocks noGrp="1"/>
          </p:cNvSpPr>
          <p:nvPr>
            <p:ph type="title" idx="4294967295"/>
          </p:nvPr>
        </p:nvSpPr>
        <p:spPr>
          <a:xfrm>
            <a:off x="0" y="816271"/>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sz="3600" dirty="0">
                <a:latin typeface="+mj-lt"/>
                <a:ea typeface="Open Sans" panose="020B0606030504020204" pitchFamily="34" charset="0"/>
                <a:cs typeface="Open Sans" panose="020B0606030504020204" pitchFamily="34" charset="0"/>
                <a:sym typeface="Average"/>
              </a:rPr>
              <a:t>Correo electrónico: Carpeta de Correo no deseado (Spam)</a:t>
            </a:r>
          </a:p>
        </p:txBody>
      </p:sp>
    </p:spTree>
    <p:custDataLst>
      <p:tags r:id="rId1"/>
    </p:custData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40" name="Google Shape;340;p49"/>
          <p:cNvSpPr txBox="1">
            <a:spLocks noGrp="1"/>
          </p:cNvSpPr>
          <p:nvPr>
            <p:ph type="ctrTitle" idx="4294967295"/>
          </p:nvPr>
        </p:nvSpPr>
        <p:spPr>
          <a:xfrm>
            <a:off x="0" y="1369588"/>
            <a:ext cx="9144000" cy="828675"/>
          </a:xfrm>
          <a:prstGeom prst="rect">
            <a:avLst/>
          </a:prstGeom>
          <a:noFill/>
          <a:ln>
            <a:noFill/>
          </a:ln>
        </p:spPr>
        <p:txBody>
          <a:bodyPr spcFirstLastPara="1" wrap="square" lIns="91425" tIns="91425" rIns="91425" bIns="91425" anchor="t" anchorCtr="0">
            <a:noAutofit/>
          </a:bodyPr>
          <a:lstStyle/>
          <a:p>
            <a:pPr algn="ctr"/>
            <a:r>
              <a:rPr lang="es-AR" sz="3600">
                <a:latin typeface="+mj-lt"/>
                <a:ea typeface="Open Sans" panose="020B0606030504020204" pitchFamily="34" charset="0"/>
                <a:cs typeface="Open Sans" panose="020B0606030504020204" pitchFamily="34" charset="0"/>
                <a:sym typeface="Average"/>
              </a:rPr>
              <a:t>Pregunta para debatir</a:t>
            </a:r>
          </a:p>
        </p:txBody>
      </p:sp>
      <p:sp>
        <p:nvSpPr>
          <p:cNvPr id="341" name="Google Shape;341;p49"/>
          <p:cNvSpPr txBox="1">
            <a:spLocks noGrp="1"/>
          </p:cNvSpPr>
          <p:nvPr>
            <p:ph type="ctrTitle" idx="4294967295"/>
          </p:nvPr>
        </p:nvSpPr>
        <p:spPr>
          <a:xfrm>
            <a:off x="384175" y="2079201"/>
            <a:ext cx="8375650" cy="188595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a:latin typeface="Open Sans" panose="020B0606030504020204" pitchFamily="34" charset="0"/>
                <a:ea typeface="Open Sans" panose="020B0606030504020204" pitchFamily="34" charset="0"/>
                <a:cs typeface="Open Sans" panose="020B0606030504020204" pitchFamily="34" charset="0"/>
                <a:sym typeface="Average"/>
              </a:rPr>
              <a:t>¿Qué tipo de mensajes de correo electrónico podría encontrar en su </a:t>
            </a:r>
          </a:p>
          <a:p>
            <a:pPr marL="0" lvl="0" indent="0" algn="ctr" rtl="0">
              <a:spcBef>
                <a:spcPts val="0"/>
              </a:spcBef>
              <a:spcAft>
                <a:spcPts val="0"/>
              </a:spcAft>
              <a:buNone/>
            </a:pPr>
            <a:r>
              <a:rPr lang="es-AR">
                <a:latin typeface="Open Sans" panose="020B0606030504020204" pitchFamily="34" charset="0"/>
                <a:ea typeface="Open Sans" panose="020B0606030504020204" pitchFamily="34" charset="0"/>
                <a:cs typeface="Open Sans" panose="020B0606030504020204" pitchFamily="34" charset="0"/>
                <a:sym typeface="Average"/>
              </a:rPr>
              <a:t>carpeta de Correo no deseado (Spam)?  </a:t>
            </a:r>
          </a:p>
        </p:txBody>
      </p:sp>
    </p:spTree>
    <p:custDataLst>
      <p:tags r:id="rId1"/>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8" name="Google Shape;348;p50"/>
          <p:cNvSpPr txBox="1">
            <a:spLocks noGrp="1"/>
          </p:cNvSpPr>
          <p:nvPr>
            <p:ph type="ctrTitle" idx="4294967295"/>
          </p:nvPr>
        </p:nvSpPr>
        <p:spPr>
          <a:xfrm>
            <a:off x="0" y="1336753"/>
            <a:ext cx="9144000" cy="828675"/>
          </a:xfrm>
          <a:prstGeom prst="rect">
            <a:avLst/>
          </a:prstGeom>
          <a:noFill/>
          <a:ln>
            <a:noFill/>
          </a:ln>
        </p:spPr>
        <p:txBody>
          <a:bodyPr spcFirstLastPara="1" wrap="square" lIns="91425" tIns="91425" rIns="91425" bIns="91425" anchor="t" anchorCtr="0">
            <a:noAutofit/>
          </a:bodyPr>
          <a:lstStyle/>
          <a:p>
            <a:pPr algn="ctr"/>
            <a:r>
              <a:rPr lang="es-AR" sz="3600">
                <a:latin typeface="+mj-lt"/>
                <a:ea typeface="Open Sans" panose="020B0606030504020204" pitchFamily="34" charset="0"/>
                <a:cs typeface="Open Sans" panose="020B0606030504020204" pitchFamily="34" charset="0"/>
                <a:sym typeface="Average"/>
              </a:rPr>
              <a:t>Pregunta para debatir</a:t>
            </a:r>
          </a:p>
        </p:txBody>
      </p:sp>
      <p:sp>
        <p:nvSpPr>
          <p:cNvPr id="349" name="Google Shape;349;p50"/>
          <p:cNvSpPr txBox="1">
            <a:spLocks noGrp="1"/>
          </p:cNvSpPr>
          <p:nvPr>
            <p:ph type="ctrTitle" idx="4294967295"/>
          </p:nvPr>
        </p:nvSpPr>
        <p:spPr>
          <a:xfrm>
            <a:off x="1021679" y="1998002"/>
            <a:ext cx="7100642" cy="2109788"/>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a:latin typeface="Open Sans" panose="020B0606030504020204" pitchFamily="34" charset="0"/>
                <a:ea typeface="Open Sans" panose="020B0606030504020204" pitchFamily="34" charset="0"/>
                <a:cs typeface="Open Sans" panose="020B0606030504020204" pitchFamily="34" charset="0"/>
                <a:sym typeface="Average"/>
              </a:rPr>
              <a:t>¿Por qué alguien a quien no conoce podría enviarle un mensaje? </a:t>
            </a:r>
          </a:p>
          <a:p>
            <a:pPr marL="0" lvl="0" indent="0" algn="l" rtl="0">
              <a:spcBef>
                <a:spcPts val="0"/>
              </a:spcBef>
              <a:spcAft>
                <a:spcPts val="0"/>
              </a:spcAft>
              <a:buNone/>
            </a:pP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6" name="Google Shape;356;p51"/>
          <p:cNvSpPr txBox="1">
            <a:spLocks noGrp="1"/>
          </p:cNvSpPr>
          <p:nvPr>
            <p:ph type="ctrTitle" idx="4294967295"/>
          </p:nvPr>
        </p:nvSpPr>
        <p:spPr>
          <a:xfrm>
            <a:off x="0" y="1303605"/>
            <a:ext cx="9144000" cy="830263"/>
          </a:xfrm>
          <a:prstGeom prst="rect">
            <a:avLst/>
          </a:prstGeom>
          <a:noFill/>
          <a:ln>
            <a:noFill/>
          </a:ln>
        </p:spPr>
        <p:txBody>
          <a:bodyPr spcFirstLastPara="1" wrap="square" lIns="91425" tIns="91425" rIns="91425" bIns="91425" anchor="t" anchorCtr="0">
            <a:noAutofit/>
          </a:bodyPr>
          <a:lstStyle/>
          <a:p>
            <a:pPr algn="ctr"/>
            <a:r>
              <a:rPr lang="es-AR" sz="3600">
                <a:latin typeface="+mj-lt"/>
                <a:ea typeface="Open Sans" panose="020B0606030504020204" pitchFamily="34" charset="0"/>
                <a:cs typeface="Open Sans" panose="020B0606030504020204" pitchFamily="34" charset="0"/>
                <a:sym typeface="Average"/>
              </a:rPr>
              <a:t>Pregunta para debatir</a:t>
            </a:r>
          </a:p>
        </p:txBody>
      </p:sp>
      <p:sp>
        <p:nvSpPr>
          <p:cNvPr id="357" name="Google Shape;357;p51"/>
          <p:cNvSpPr txBox="1">
            <a:spLocks noGrp="1"/>
          </p:cNvSpPr>
          <p:nvPr>
            <p:ph type="ctrTitle" idx="4294967295"/>
          </p:nvPr>
        </p:nvSpPr>
        <p:spPr>
          <a:xfrm>
            <a:off x="919744" y="1979166"/>
            <a:ext cx="7304512" cy="18700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a:latin typeface="Open Sans" panose="020B0606030504020204" pitchFamily="34" charset="0"/>
                <a:ea typeface="Open Sans" panose="020B0606030504020204" pitchFamily="34" charset="0"/>
                <a:cs typeface="Open Sans" panose="020B0606030504020204" pitchFamily="34" charset="0"/>
                <a:sym typeface="Average"/>
              </a:rPr>
              <a:t>¿Alguna vez ha visto un mensaje que parece ser falso? </a:t>
            </a:r>
          </a:p>
        </p:txBody>
      </p:sp>
    </p:spTree>
    <p:custDataLst>
      <p:tags r:id="rId1"/>
    </p:custData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4" name="Google Shape;364;p52"/>
          <p:cNvSpPr txBox="1">
            <a:spLocks noGrp="1"/>
          </p:cNvSpPr>
          <p:nvPr>
            <p:ph type="ctrTitle" idx="4294967295"/>
          </p:nvPr>
        </p:nvSpPr>
        <p:spPr>
          <a:xfrm>
            <a:off x="0" y="1556667"/>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sz="3600">
                <a:latin typeface="+mj-lt"/>
                <a:ea typeface="Open Sans" panose="020B0606030504020204" pitchFamily="34" charset="0"/>
                <a:cs typeface="Open Sans" panose="020B0606030504020204" pitchFamily="34" charset="0"/>
                <a:sym typeface="Average"/>
              </a:rPr>
              <a:t>Virus o malware</a:t>
            </a:r>
          </a:p>
        </p:txBody>
      </p:sp>
      <p:sp>
        <p:nvSpPr>
          <p:cNvPr id="365" name="Google Shape;365;p52"/>
          <p:cNvSpPr txBox="1">
            <a:spLocks noGrp="1"/>
          </p:cNvSpPr>
          <p:nvPr>
            <p:ph type="ctrTitle" idx="4294967295"/>
          </p:nvPr>
        </p:nvSpPr>
        <p:spPr>
          <a:xfrm>
            <a:off x="384175" y="2205038"/>
            <a:ext cx="8375650" cy="1601787"/>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a:latin typeface="Open Sans" panose="020B0606030504020204" pitchFamily="34" charset="0"/>
                <a:ea typeface="Open Sans" panose="020B0606030504020204" pitchFamily="34" charset="0"/>
                <a:cs typeface="Open Sans" panose="020B0606030504020204" pitchFamily="34" charset="0"/>
                <a:sym typeface="Average"/>
              </a:rPr>
              <a:t>Parte de un software diseñado para atacar a su computadora.</a:t>
            </a:r>
          </a:p>
        </p:txBody>
      </p:sp>
    </p:spTree>
    <p:custDataLst>
      <p:tags r:id="rId1"/>
    </p:custData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sp>
        <p:nvSpPr>
          <p:cNvPr id="372" name="Google Shape;372;p53"/>
          <p:cNvSpPr txBox="1">
            <a:spLocks noGrp="1"/>
          </p:cNvSpPr>
          <p:nvPr>
            <p:ph type="ctrTitle" idx="4294967295"/>
          </p:nvPr>
        </p:nvSpPr>
        <p:spPr>
          <a:xfrm>
            <a:off x="0" y="647370"/>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sz="3600" dirty="0" err="1">
                <a:latin typeface="+mj-lt"/>
                <a:ea typeface="Open Sans" panose="020B0606030504020204" pitchFamily="34" charset="0"/>
                <a:cs typeface="Open Sans" panose="020B0606030504020204" pitchFamily="34" charset="0"/>
                <a:sym typeface="Average"/>
              </a:rPr>
              <a:t>Phishing</a:t>
            </a:r>
            <a:r>
              <a:rPr lang="es-AR" sz="3600" dirty="0">
                <a:latin typeface="+mj-lt"/>
                <a:ea typeface="Open Sans" panose="020B0606030504020204" pitchFamily="34" charset="0"/>
                <a:cs typeface="Open Sans" panose="020B0606030504020204" pitchFamily="34" charset="0"/>
                <a:sym typeface="Average"/>
              </a:rPr>
              <a:t> (Suplantación de identidad) [</a:t>
            </a:r>
            <a:r>
              <a:rPr lang="es-AR" sz="3600" dirty="0" err="1">
                <a:latin typeface="+mj-lt"/>
                <a:ea typeface="Open Sans" panose="020B0606030504020204" pitchFamily="34" charset="0"/>
                <a:cs typeface="Open Sans" panose="020B0606030504020204" pitchFamily="34" charset="0"/>
                <a:sym typeface="Average"/>
              </a:rPr>
              <a:t>phony</a:t>
            </a:r>
            <a:r>
              <a:rPr lang="es-AR" sz="3600" dirty="0">
                <a:latin typeface="+mj-lt"/>
                <a:ea typeface="Open Sans" panose="020B0606030504020204" pitchFamily="34" charset="0"/>
                <a:cs typeface="Open Sans" panose="020B0606030504020204" pitchFamily="34" charset="0"/>
                <a:sym typeface="Average"/>
              </a:rPr>
              <a:t> (falso) + </a:t>
            </a:r>
            <a:r>
              <a:rPr lang="es-AR" sz="3600" dirty="0" err="1">
                <a:latin typeface="+mj-lt"/>
                <a:ea typeface="Open Sans" panose="020B0606030504020204" pitchFamily="34" charset="0"/>
                <a:cs typeface="Open Sans" panose="020B0606030504020204" pitchFamily="34" charset="0"/>
                <a:sym typeface="Average"/>
              </a:rPr>
              <a:t>fishing</a:t>
            </a:r>
            <a:r>
              <a:rPr lang="es-AR" sz="3600" dirty="0">
                <a:latin typeface="+mj-lt"/>
                <a:ea typeface="Open Sans" panose="020B0606030504020204" pitchFamily="34" charset="0"/>
                <a:cs typeface="Open Sans" panose="020B0606030504020204" pitchFamily="34" charset="0"/>
                <a:sym typeface="Average"/>
              </a:rPr>
              <a:t> (pescar)]</a:t>
            </a:r>
          </a:p>
        </p:txBody>
      </p:sp>
      <p:sp>
        <p:nvSpPr>
          <p:cNvPr id="373" name="Google Shape;373;p53"/>
          <p:cNvSpPr txBox="1">
            <a:spLocks noGrp="1"/>
          </p:cNvSpPr>
          <p:nvPr>
            <p:ph type="ctrTitle" idx="4294967295"/>
          </p:nvPr>
        </p:nvSpPr>
        <p:spPr>
          <a:xfrm>
            <a:off x="874668" y="1977086"/>
            <a:ext cx="7394664" cy="1601788"/>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a:latin typeface="Open Sans" panose="020B0606030504020204" pitchFamily="34" charset="0"/>
                <a:ea typeface="Open Sans" panose="020B0606030504020204" pitchFamily="34" charset="0"/>
                <a:cs typeface="Open Sans" panose="020B0606030504020204" pitchFamily="34" charset="0"/>
                <a:sym typeface="Average"/>
              </a:rPr>
              <a:t>Cuando alguien en línea intenta engañarlo para que le brinde información o instale un virus en su computadora.</a:t>
            </a:r>
          </a:p>
        </p:txBody>
      </p:sp>
    </p:spTree>
    <p:custDataLst>
      <p:tags r:id="rId1"/>
    </p:custData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80" name="Google Shape;380;p54"/>
          <p:cNvSpPr txBox="1">
            <a:spLocks noGrp="1"/>
          </p:cNvSpPr>
          <p:nvPr>
            <p:ph type="ctrTitle" idx="4294967295"/>
          </p:nvPr>
        </p:nvSpPr>
        <p:spPr>
          <a:xfrm>
            <a:off x="384175" y="1007235"/>
            <a:ext cx="8375650" cy="2770188"/>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sz="3600" dirty="0" smtClean="0">
                <a:latin typeface="+mj-lt"/>
                <a:ea typeface="Open Sans" panose="020B0606030504020204" pitchFamily="34" charset="0"/>
                <a:cs typeface="Open Sans" panose="020B0606030504020204" pitchFamily="34" charset="0"/>
              </a:rPr>
              <a:t>Vea si las </a:t>
            </a:r>
            <a:r>
              <a:rPr lang="es-AR" sz="3600" dirty="0">
                <a:latin typeface="+mj-lt"/>
                <a:ea typeface="Open Sans" panose="020B0606030504020204" pitchFamily="34" charset="0"/>
                <a:cs typeface="Open Sans" panose="020B0606030504020204" pitchFamily="34" charset="0"/>
              </a:rPr>
              <a:t>direcciones del sitio </a:t>
            </a:r>
            <a:r>
              <a:rPr lang="es-AR" dirty="0"/>
              <a:t>(</a:t>
            </a:r>
            <a:r>
              <a:rPr lang="es-AR" sz="3600" dirty="0">
                <a:latin typeface="+mj-lt"/>
                <a:ea typeface="Open Sans" panose="020B0606030504020204" pitchFamily="34" charset="0"/>
                <a:cs typeface="Open Sans" panose="020B0606030504020204" pitchFamily="34" charset="0"/>
                <a:sym typeface="Average"/>
              </a:rPr>
              <a:t>URL) </a:t>
            </a:r>
            <a:r>
              <a:rPr lang="es-AR" sz="3600" dirty="0" smtClean="0">
                <a:latin typeface="+mj-lt"/>
                <a:ea typeface="Open Sans" panose="020B0606030504020204" pitchFamily="34" charset="0"/>
                <a:cs typeface="Open Sans" panose="020B0606030504020204" pitchFamily="34" charset="0"/>
                <a:sym typeface="Average"/>
              </a:rPr>
              <a:t>tratan de ser similares</a:t>
            </a:r>
            <a:r>
              <a:rPr lang="es-AR" dirty="0">
                <a:latin typeface="Open Sans" panose="020B0606030504020204" pitchFamily="34" charset="0"/>
                <a:ea typeface="Open Sans" panose="020B0606030504020204" pitchFamily="34" charset="0"/>
                <a:cs typeface="Open Sans" panose="020B0606030504020204" pitchFamily="34" charset="0"/>
                <a:sym typeface="Average"/>
              </a:rPr>
              <a:t>:</a:t>
            </a:r>
          </a:p>
          <a:p>
            <a:pPr marL="0" lvl="0" indent="0" algn="ctr" rtl="0">
              <a:spcBef>
                <a:spcPts val="0"/>
              </a:spcBef>
              <a:spcAft>
                <a:spcPts val="0"/>
              </a:spcAft>
              <a:buNone/>
            </a:pP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s-AR" dirty="0" err="1">
                <a:latin typeface="Open Sans" panose="020B0606030504020204" pitchFamily="34" charset="0"/>
                <a:ea typeface="Open Sans" panose="020B0606030504020204" pitchFamily="34" charset="0"/>
                <a:cs typeface="Open Sans" panose="020B0606030504020204" pitchFamily="34" charset="0"/>
                <a:sym typeface="Average"/>
              </a:rPr>
              <a:t>wellsfargo.com</a:t>
            </a:r>
            <a:endParaRPr lang="es-A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s-AR" dirty="0" err="1">
                <a:latin typeface="Open Sans" panose="020B0606030504020204" pitchFamily="34" charset="0"/>
                <a:ea typeface="Open Sans" panose="020B0606030504020204" pitchFamily="34" charset="0"/>
                <a:cs typeface="Open Sans" panose="020B0606030504020204" pitchFamily="34" charset="0"/>
                <a:sym typeface="Average"/>
              </a:rPr>
              <a:t>wellfargo.com</a:t>
            </a:r>
            <a:endParaRPr lang="es-A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s-AR" dirty="0" err="1">
                <a:latin typeface="Open Sans" panose="020B0606030504020204" pitchFamily="34" charset="0"/>
                <a:ea typeface="Open Sans" panose="020B0606030504020204" pitchFamily="34" charset="0"/>
                <a:cs typeface="Open Sans" panose="020B0606030504020204" pitchFamily="34" charset="0"/>
                <a:sym typeface="Average"/>
              </a:rPr>
              <a:t>wellsfargo.com-badguys.com</a:t>
            </a:r>
            <a:endParaRPr lang="es-A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7" name="Google Shape;387;p55"/>
          <p:cNvSpPr txBox="1">
            <a:spLocks noGrp="1"/>
          </p:cNvSpPr>
          <p:nvPr>
            <p:ph type="ctrTitle" idx="4294967295"/>
          </p:nvPr>
        </p:nvSpPr>
        <p:spPr>
          <a:xfrm>
            <a:off x="0" y="1431925"/>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sz="3600">
                <a:latin typeface="+mj-lt"/>
                <a:ea typeface="Open Sans" panose="020B0606030504020204" pitchFamily="34" charset="0"/>
                <a:cs typeface="Open Sans" panose="020B0606030504020204" pitchFamily="34" charset="0"/>
                <a:sym typeface="Average"/>
              </a:rPr>
              <a:t>Prueba de Phishing</a:t>
            </a:r>
          </a:p>
        </p:txBody>
      </p:sp>
      <p:sp>
        <p:nvSpPr>
          <p:cNvPr id="388" name="Google Shape;388;p55"/>
          <p:cNvSpPr txBox="1">
            <a:spLocks noGrp="1"/>
          </p:cNvSpPr>
          <p:nvPr>
            <p:ph type="ctrTitle" idx="4294967295"/>
          </p:nvPr>
        </p:nvSpPr>
        <p:spPr>
          <a:xfrm>
            <a:off x="384175" y="2260600"/>
            <a:ext cx="8375650" cy="1601787"/>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u="sng">
                <a:solidFill>
                  <a:srgbClr val="245FBA"/>
                </a:solidFill>
                <a:latin typeface="Open Sans" panose="020B0606030504020204" pitchFamily="34" charset="0"/>
                <a:ea typeface="Open Sans" panose="020B0606030504020204" pitchFamily="34" charset="0"/>
                <a:cs typeface="Open Sans" panose="020B0606030504020204" pitchFamily="34" charset="0"/>
                <a:sym typeface="Average"/>
              </a:rPr>
              <a:t>phishingquiz.withgoogle.com </a:t>
            </a:r>
          </a:p>
        </p:txBody>
      </p:sp>
    </p:spTree>
    <p:custDataLst>
      <p:tags r:id="rId1"/>
    </p:custData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92"/>
        <p:cNvGrpSpPr/>
        <p:nvPr/>
      </p:nvGrpSpPr>
      <p:grpSpPr>
        <a:xfrm>
          <a:off x="0" y="0"/>
          <a:ext cx="0" cy="0"/>
          <a:chOff x="0" y="0"/>
          <a:chExt cx="0" cy="0"/>
        </a:xfrm>
      </p:grpSpPr>
      <p:pic>
        <p:nvPicPr>
          <p:cNvPr id="7" name="Picture 6" descr="Icon&#10;&#10;Description automatically generated">
            <a:extLst>
              <a:ext uri="{FF2B5EF4-FFF2-40B4-BE49-F238E27FC236}">
                <a16:creationId xmlns="" xmlns:a16="http://schemas.microsoft.com/office/drawing/2014/main" id="{4B61E649-F2E7-496C-A23A-831DB14DC2F6}"/>
              </a:ext>
            </a:extLst>
          </p:cNvPr>
          <p:cNvPicPr>
            <a:picLocks noChangeAspect="1"/>
          </p:cNvPicPr>
          <p:nvPr/>
        </p:nvPicPr>
        <p:blipFill>
          <a:blip r:embed="rId4"/>
          <a:stretch>
            <a:fillRect/>
          </a:stretch>
        </p:blipFill>
        <p:spPr>
          <a:xfrm>
            <a:off x="1287407" y="628016"/>
            <a:ext cx="6569186" cy="4476063"/>
          </a:xfrm>
          <a:prstGeom prst="rect">
            <a:avLst/>
          </a:prstGeom>
          <a:noFill/>
          <a:ln>
            <a:noFill/>
          </a:ln>
        </p:spPr>
      </p:pic>
      <p:sp>
        <p:nvSpPr>
          <p:cNvPr id="8" name="Google Shape;326;p47">
            <a:extLst>
              <a:ext uri="{FF2B5EF4-FFF2-40B4-BE49-F238E27FC236}">
                <a16:creationId xmlns="" xmlns:a16="http://schemas.microsoft.com/office/drawing/2014/main" id="{1423DE12-8DD9-4ABE-8B06-A48CE5655732}"/>
              </a:ext>
            </a:extLst>
          </p:cNvPr>
          <p:cNvSpPr txBox="1">
            <a:spLocks/>
          </p:cNvSpPr>
          <p:nvPr/>
        </p:nvSpPr>
        <p:spPr>
          <a:xfrm>
            <a:off x="0" y="628650"/>
            <a:ext cx="9144000" cy="8286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s-AR" sz="3600">
                <a:latin typeface="+mj-lt"/>
                <a:ea typeface="Open Sans" panose="020B0606030504020204" pitchFamily="34" charset="0"/>
                <a:cs typeface="Open Sans" panose="020B0606030504020204" pitchFamily="34" charset="0"/>
                <a:sym typeface="Average"/>
              </a:rPr>
              <a:t>Redes sociales</a:t>
            </a:r>
          </a:p>
        </p:txBody>
      </p:sp>
    </p:spTree>
    <p:custDataLst>
      <p:tags r:id="rId1"/>
    </p:custData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99"/>
        <p:cNvGrpSpPr/>
        <p:nvPr/>
      </p:nvGrpSpPr>
      <p:grpSpPr>
        <a:xfrm>
          <a:off x="0" y="0"/>
          <a:ext cx="0" cy="0"/>
          <a:chOff x="0" y="0"/>
          <a:chExt cx="0" cy="0"/>
        </a:xfrm>
      </p:grpSpPr>
      <p:sp>
        <p:nvSpPr>
          <p:cNvPr id="6" name="Google Shape;334;p48">
            <a:extLst>
              <a:ext uri="{FF2B5EF4-FFF2-40B4-BE49-F238E27FC236}">
                <a16:creationId xmlns="" xmlns:a16="http://schemas.microsoft.com/office/drawing/2014/main" id="{FCBDC65F-575D-48FA-9176-2C5D7F12D4E0}"/>
              </a:ext>
            </a:extLst>
          </p:cNvPr>
          <p:cNvSpPr txBox="1">
            <a:spLocks/>
          </p:cNvSpPr>
          <p:nvPr/>
        </p:nvSpPr>
        <p:spPr>
          <a:xfrm>
            <a:off x="1314911" y="2062163"/>
            <a:ext cx="6514178" cy="209391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s-AR" dirty="0">
                <a:latin typeface="Open Sans" panose="020B0606030504020204" pitchFamily="34" charset="0"/>
                <a:ea typeface="Open Sans" panose="020B0606030504020204" pitchFamily="34" charset="0"/>
                <a:cs typeface="Open Sans" panose="020B0606030504020204" pitchFamily="34" charset="0"/>
                <a:sym typeface="Average"/>
              </a:rPr>
              <a:t>Forma de comunicación en línea que permite a los usuarios </a:t>
            </a:r>
            <a:r>
              <a:rPr lang="es-AR" dirty="0" smtClean="0">
                <a:latin typeface="Open Sans" panose="020B0606030504020204" pitchFamily="34" charset="0"/>
                <a:ea typeface="Open Sans" panose="020B0606030504020204" pitchFamily="34" charset="0"/>
                <a:cs typeface="Open Sans" panose="020B0606030504020204" pitchFamily="34" charset="0"/>
                <a:sym typeface="Average"/>
              </a:rPr>
              <a:t>crear y </a:t>
            </a:r>
            <a:r>
              <a:rPr lang="es-AR" dirty="0">
                <a:latin typeface="Open Sans" panose="020B0606030504020204" pitchFamily="34" charset="0"/>
                <a:ea typeface="Open Sans" panose="020B0606030504020204" pitchFamily="34" charset="0"/>
                <a:cs typeface="Open Sans" panose="020B0606030504020204" pitchFamily="34" charset="0"/>
                <a:sym typeface="Average"/>
              </a:rPr>
              <a:t>compartir un contenido.</a:t>
            </a:r>
          </a:p>
        </p:txBody>
      </p:sp>
      <p:sp>
        <p:nvSpPr>
          <p:cNvPr id="7" name="Google Shape;333;p48">
            <a:extLst>
              <a:ext uri="{FF2B5EF4-FFF2-40B4-BE49-F238E27FC236}">
                <a16:creationId xmlns="" xmlns:a16="http://schemas.microsoft.com/office/drawing/2014/main" id="{E664C36F-4B1A-48FC-9FDD-8AE41419E40F}"/>
              </a:ext>
            </a:extLst>
          </p:cNvPr>
          <p:cNvSpPr txBox="1">
            <a:spLocks/>
          </p:cNvSpPr>
          <p:nvPr/>
        </p:nvSpPr>
        <p:spPr>
          <a:xfrm>
            <a:off x="0" y="1233488"/>
            <a:ext cx="9144000" cy="8286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s-AR" sz="3600">
                <a:latin typeface="+mj-lt"/>
                <a:ea typeface="Open Sans" panose="020B0606030504020204" pitchFamily="34" charset="0"/>
                <a:cs typeface="Open Sans" panose="020B0606030504020204" pitchFamily="34" charset="0"/>
                <a:sym typeface="Average"/>
              </a:rPr>
              <a:t>Redes sociales</a:t>
            </a:r>
          </a:p>
        </p:txBody>
      </p:sp>
    </p:spTree>
    <p:custDataLst>
      <p:tags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6" name="Google Shape;86;p22"/>
          <p:cNvSpPr txBox="1">
            <a:spLocks noGrp="1"/>
          </p:cNvSpPr>
          <p:nvPr>
            <p:ph type="ctrTitle" idx="4294967295"/>
          </p:nvPr>
        </p:nvSpPr>
        <p:spPr>
          <a:xfrm>
            <a:off x="622300" y="1262890"/>
            <a:ext cx="8521700" cy="205105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s-AR" sz="4000">
                <a:latin typeface="Open Sans SemiBold" panose="020B0706030804020204" pitchFamily="34" charset="0"/>
                <a:ea typeface="Open Sans SemiBold" panose="020B0706030804020204" pitchFamily="34" charset="0"/>
                <a:cs typeface="Open Sans SemiBold" panose="020B0706030804020204" pitchFamily="34" charset="0"/>
                <a:sym typeface="Average"/>
              </a:rPr>
              <a:t>Comunicación en línea</a:t>
            </a:r>
          </a:p>
          <a:p>
            <a:pPr marL="0" lvl="0" indent="0"/>
            <a:r>
              <a:rPr lang="es-AR">
                <a:latin typeface="Open Sans" panose="020B0606030504020204" pitchFamily="34" charset="0"/>
                <a:ea typeface="Open Sans" panose="020B0606030504020204" pitchFamily="34" charset="0"/>
                <a:cs typeface="Open Sans" panose="020B0606030504020204" pitchFamily="34" charset="0"/>
                <a:sym typeface="Average"/>
              </a:rPr>
              <a:t>Taller sobre educación digital: ADULTOS</a:t>
            </a:r>
          </a:p>
        </p:txBody>
      </p:sp>
      <p:pic>
        <p:nvPicPr>
          <p:cNvPr id="4" name="Picture 3">
            <a:extLst>
              <a:ext uri="{FF2B5EF4-FFF2-40B4-BE49-F238E27FC236}">
                <a16:creationId xmlns="" xmlns:a16="http://schemas.microsoft.com/office/drawing/2014/main" id="{487F6102-EC07-4938-A7BE-24735E3CAA67}"/>
              </a:ext>
            </a:extLst>
          </p:cNvPr>
          <p:cNvPicPr>
            <a:picLocks noChangeAspect="1"/>
          </p:cNvPicPr>
          <p:nvPr/>
        </p:nvPicPr>
        <p:blipFill>
          <a:blip r:embed="rId4"/>
          <a:stretch>
            <a:fillRect/>
          </a:stretch>
        </p:blipFill>
        <p:spPr>
          <a:xfrm>
            <a:off x="109063" y="360635"/>
            <a:ext cx="3794725" cy="2211115"/>
          </a:xfrm>
          <a:prstGeom prst="rect">
            <a:avLst/>
          </a:prstGeom>
        </p:spPr>
      </p:pic>
    </p:spTree>
    <p:custDataLst>
      <p:tags r:id="rId1"/>
    </p:custData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10" name="Google Shape;410;p58"/>
          <p:cNvSpPr txBox="1"/>
          <p:nvPr/>
        </p:nvSpPr>
        <p:spPr>
          <a:xfrm>
            <a:off x="6253200" y="4787100"/>
            <a:ext cx="2826900" cy="31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AR" sz="1000"/>
              <a:t>Íconos creados por </a:t>
            </a:r>
            <a:r>
              <a:rPr lang="es-AR" sz="1000" u="sng">
                <a:solidFill>
                  <a:schemeClr val="hlink"/>
                </a:solidFill>
                <a:hlinkClick r:id="rId3"/>
              </a:rPr>
              <a:t>Freepik</a:t>
            </a:r>
            <a:r>
              <a:rPr lang="es-AR" sz="1000"/>
              <a:t> de </a:t>
            </a:r>
            <a:r>
              <a:rPr lang="es-AR" sz="1000" u="sng">
                <a:solidFill>
                  <a:schemeClr val="hlink"/>
                </a:solidFill>
                <a:hlinkClick r:id="rId4"/>
              </a:rPr>
              <a:t>www.flaticon.com</a:t>
            </a:r>
            <a:r>
              <a:rPr lang="es-AR" sz="1000"/>
              <a:t> </a:t>
            </a:r>
          </a:p>
        </p:txBody>
      </p:sp>
      <p:pic>
        <p:nvPicPr>
          <p:cNvPr id="411" name="Google Shape;411;p58"/>
          <p:cNvPicPr preferRelativeResize="0"/>
          <p:nvPr/>
        </p:nvPicPr>
        <p:blipFill>
          <a:blip r:embed="rId5">
            <a:alphaModFix/>
          </a:blip>
          <a:stretch>
            <a:fillRect/>
          </a:stretch>
        </p:blipFill>
        <p:spPr>
          <a:xfrm>
            <a:off x="620677" y="1061609"/>
            <a:ext cx="1011724" cy="1011725"/>
          </a:xfrm>
          <a:prstGeom prst="rect">
            <a:avLst/>
          </a:prstGeom>
          <a:noFill/>
          <a:ln>
            <a:noFill/>
          </a:ln>
        </p:spPr>
      </p:pic>
      <p:pic>
        <p:nvPicPr>
          <p:cNvPr id="412" name="Google Shape;412;p58"/>
          <p:cNvPicPr preferRelativeResize="0"/>
          <p:nvPr/>
        </p:nvPicPr>
        <p:blipFill>
          <a:blip r:embed="rId6">
            <a:alphaModFix/>
          </a:blip>
          <a:stretch>
            <a:fillRect/>
          </a:stretch>
        </p:blipFill>
        <p:spPr>
          <a:xfrm>
            <a:off x="4484868" y="2835000"/>
            <a:ext cx="1150500" cy="1150500"/>
          </a:xfrm>
          <a:prstGeom prst="rect">
            <a:avLst/>
          </a:prstGeom>
          <a:noFill/>
          <a:ln>
            <a:noFill/>
          </a:ln>
        </p:spPr>
      </p:pic>
      <p:pic>
        <p:nvPicPr>
          <p:cNvPr id="413" name="Google Shape;413;p58"/>
          <p:cNvPicPr preferRelativeResize="0"/>
          <p:nvPr/>
        </p:nvPicPr>
        <p:blipFill>
          <a:blip r:embed="rId7">
            <a:alphaModFix/>
          </a:blip>
          <a:stretch>
            <a:fillRect/>
          </a:stretch>
        </p:blipFill>
        <p:spPr>
          <a:xfrm>
            <a:off x="5" y="3803250"/>
            <a:ext cx="1150500" cy="1150500"/>
          </a:xfrm>
          <a:prstGeom prst="rect">
            <a:avLst/>
          </a:prstGeom>
          <a:noFill/>
          <a:ln>
            <a:noFill/>
          </a:ln>
        </p:spPr>
      </p:pic>
      <p:pic>
        <p:nvPicPr>
          <p:cNvPr id="414" name="Google Shape;414;p58"/>
          <p:cNvPicPr preferRelativeResize="0"/>
          <p:nvPr/>
        </p:nvPicPr>
        <p:blipFill>
          <a:blip r:embed="rId8">
            <a:alphaModFix/>
          </a:blip>
          <a:stretch>
            <a:fillRect/>
          </a:stretch>
        </p:blipFill>
        <p:spPr>
          <a:xfrm>
            <a:off x="7745355" y="64800"/>
            <a:ext cx="1150500" cy="1150500"/>
          </a:xfrm>
          <a:prstGeom prst="rect">
            <a:avLst/>
          </a:prstGeom>
          <a:noFill/>
          <a:ln>
            <a:noFill/>
          </a:ln>
        </p:spPr>
      </p:pic>
      <p:pic>
        <p:nvPicPr>
          <p:cNvPr id="415" name="Google Shape;415;p58"/>
          <p:cNvPicPr preferRelativeResize="0"/>
          <p:nvPr/>
        </p:nvPicPr>
        <p:blipFill>
          <a:blip r:embed="rId9">
            <a:alphaModFix/>
          </a:blip>
          <a:stretch>
            <a:fillRect/>
          </a:stretch>
        </p:blipFill>
        <p:spPr>
          <a:xfrm>
            <a:off x="4821393" y="3985500"/>
            <a:ext cx="1150500" cy="1150500"/>
          </a:xfrm>
          <a:prstGeom prst="rect">
            <a:avLst/>
          </a:prstGeom>
          <a:noFill/>
          <a:ln>
            <a:noFill/>
          </a:ln>
        </p:spPr>
      </p:pic>
      <p:pic>
        <p:nvPicPr>
          <p:cNvPr id="416" name="Google Shape;416;p58"/>
          <p:cNvPicPr preferRelativeResize="0"/>
          <p:nvPr/>
        </p:nvPicPr>
        <p:blipFill>
          <a:blip r:embed="rId10">
            <a:alphaModFix/>
          </a:blip>
          <a:stretch>
            <a:fillRect/>
          </a:stretch>
        </p:blipFill>
        <p:spPr>
          <a:xfrm>
            <a:off x="3614718" y="3710700"/>
            <a:ext cx="1150500" cy="1150500"/>
          </a:xfrm>
          <a:prstGeom prst="rect">
            <a:avLst/>
          </a:prstGeom>
          <a:noFill/>
          <a:ln>
            <a:noFill/>
          </a:ln>
        </p:spPr>
      </p:pic>
      <p:pic>
        <p:nvPicPr>
          <p:cNvPr id="417" name="Google Shape;417;p58"/>
          <p:cNvPicPr preferRelativeResize="0"/>
          <p:nvPr/>
        </p:nvPicPr>
        <p:blipFill>
          <a:blip r:embed="rId11">
            <a:alphaModFix/>
          </a:blip>
          <a:stretch>
            <a:fillRect/>
          </a:stretch>
        </p:blipFill>
        <p:spPr>
          <a:xfrm>
            <a:off x="5872305" y="3636600"/>
            <a:ext cx="1150500" cy="1150500"/>
          </a:xfrm>
          <a:prstGeom prst="rect">
            <a:avLst/>
          </a:prstGeom>
          <a:noFill/>
          <a:ln>
            <a:noFill/>
          </a:ln>
        </p:spPr>
      </p:pic>
      <p:pic>
        <p:nvPicPr>
          <p:cNvPr id="418" name="Google Shape;418;p58"/>
          <p:cNvPicPr preferRelativeResize="0"/>
          <p:nvPr/>
        </p:nvPicPr>
        <p:blipFill>
          <a:blip r:embed="rId12">
            <a:alphaModFix/>
          </a:blip>
          <a:stretch>
            <a:fillRect/>
          </a:stretch>
        </p:blipFill>
        <p:spPr>
          <a:xfrm>
            <a:off x="2331468" y="4196400"/>
            <a:ext cx="1150500" cy="1150500"/>
          </a:xfrm>
          <a:prstGeom prst="rect">
            <a:avLst/>
          </a:prstGeom>
          <a:noFill/>
          <a:ln>
            <a:noFill/>
          </a:ln>
        </p:spPr>
      </p:pic>
      <p:pic>
        <p:nvPicPr>
          <p:cNvPr id="419" name="Google Shape;419;p58"/>
          <p:cNvPicPr preferRelativeResize="0"/>
          <p:nvPr/>
        </p:nvPicPr>
        <p:blipFill>
          <a:blip r:embed="rId13">
            <a:alphaModFix/>
          </a:blip>
          <a:stretch>
            <a:fillRect/>
          </a:stretch>
        </p:blipFill>
        <p:spPr>
          <a:xfrm>
            <a:off x="3770655" y="2469238"/>
            <a:ext cx="1150500" cy="1150500"/>
          </a:xfrm>
          <a:prstGeom prst="rect">
            <a:avLst/>
          </a:prstGeom>
          <a:noFill/>
          <a:ln>
            <a:noFill/>
          </a:ln>
        </p:spPr>
      </p:pic>
      <p:pic>
        <p:nvPicPr>
          <p:cNvPr id="420" name="Google Shape;420;p58"/>
          <p:cNvPicPr preferRelativeResize="0"/>
          <p:nvPr/>
        </p:nvPicPr>
        <p:blipFill>
          <a:blip r:embed="rId14">
            <a:alphaModFix/>
          </a:blip>
          <a:stretch>
            <a:fillRect/>
          </a:stretch>
        </p:blipFill>
        <p:spPr>
          <a:xfrm>
            <a:off x="2408055" y="3135175"/>
            <a:ext cx="1150500" cy="1150500"/>
          </a:xfrm>
          <a:prstGeom prst="rect">
            <a:avLst/>
          </a:prstGeom>
          <a:noFill/>
          <a:ln>
            <a:noFill/>
          </a:ln>
        </p:spPr>
      </p:pic>
      <p:pic>
        <p:nvPicPr>
          <p:cNvPr id="421" name="Google Shape;421;p58"/>
          <p:cNvPicPr preferRelativeResize="0"/>
          <p:nvPr/>
        </p:nvPicPr>
        <p:blipFill>
          <a:blip r:embed="rId15">
            <a:alphaModFix/>
          </a:blip>
          <a:stretch>
            <a:fillRect/>
          </a:stretch>
        </p:blipFill>
        <p:spPr>
          <a:xfrm>
            <a:off x="6898805" y="3710700"/>
            <a:ext cx="1150500" cy="1150500"/>
          </a:xfrm>
          <a:prstGeom prst="rect">
            <a:avLst/>
          </a:prstGeom>
          <a:noFill/>
          <a:ln>
            <a:noFill/>
          </a:ln>
        </p:spPr>
      </p:pic>
      <p:pic>
        <p:nvPicPr>
          <p:cNvPr id="422" name="Google Shape;422;p58"/>
          <p:cNvPicPr preferRelativeResize="0"/>
          <p:nvPr/>
        </p:nvPicPr>
        <p:blipFill>
          <a:blip r:embed="rId16">
            <a:alphaModFix/>
          </a:blip>
          <a:stretch>
            <a:fillRect/>
          </a:stretch>
        </p:blipFill>
        <p:spPr>
          <a:xfrm>
            <a:off x="5521505" y="2604150"/>
            <a:ext cx="1150500" cy="1150500"/>
          </a:xfrm>
          <a:prstGeom prst="rect">
            <a:avLst/>
          </a:prstGeom>
          <a:noFill/>
          <a:ln>
            <a:noFill/>
          </a:ln>
        </p:spPr>
      </p:pic>
      <p:pic>
        <p:nvPicPr>
          <p:cNvPr id="423" name="Google Shape;423;p58"/>
          <p:cNvPicPr preferRelativeResize="0"/>
          <p:nvPr/>
        </p:nvPicPr>
        <p:blipFill>
          <a:blip r:embed="rId17">
            <a:alphaModFix/>
          </a:blip>
          <a:stretch>
            <a:fillRect/>
          </a:stretch>
        </p:blipFill>
        <p:spPr>
          <a:xfrm>
            <a:off x="3481980" y="64800"/>
            <a:ext cx="1150500" cy="1150500"/>
          </a:xfrm>
          <a:prstGeom prst="rect">
            <a:avLst/>
          </a:prstGeom>
          <a:noFill/>
          <a:ln>
            <a:noFill/>
          </a:ln>
        </p:spPr>
      </p:pic>
      <p:pic>
        <p:nvPicPr>
          <p:cNvPr id="424" name="Google Shape;424;p58"/>
          <p:cNvPicPr preferRelativeResize="0"/>
          <p:nvPr/>
        </p:nvPicPr>
        <p:blipFill>
          <a:blip r:embed="rId18">
            <a:alphaModFix/>
          </a:blip>
          <a:stretch>
            <a:fillRect/>
          </a:stretch>
        </p:blipFill>
        <p:spPr>
          <a:xfrm>
            <a:off x="3471655" y="1677000"/>
            <a:ext cx="1150500" cy="1150500"/>
          </a:xfrm>
          <a:prstGeom prst="rect">
            <a:avLst/>
          </a:prstGeom>
          <a:noFill/>
          <a:ln>
            <a:noFill/>
          </a:ln>
        </p:spPr>
      </p:pic>
      <p:pic>
        <p:nvPicPr>
          <p:cNvPr id="425" name="Google Shape;425;p58"/>
          <p:cNvPicPr preferRelativeResize="0"/>
          <p:nvPr/>
        </p:nvPicPr>
        <p:blipFill>
          <a:blip r:embed="rId19">
            <a:alphaModFix/>
          </a:blip>
          <a:stretch>
            <a:fillRect/>
          </a:stretch>
        </p:blipFill>
        <p:spPr>
          <a:xfrm>
            <a:off x="2213055" y="64800"/>
            <a:ext cx="1150500" cy="1150500"/>
          </a:xfrm>
          <a:prstGeom prst="rect">
            <a:avLst/>
          </a:prstGeom>
          <a:noFill/>
          <a:ln>
            <a:noFill/>
          </a:ln>
        </p:spPr>
      </p:pic>
      <p:pic>
        <p:nvPicPr>
          <p:cNvPr id="426" name="Google Shape;426;p58"/>
          <p:cNvPicPr preferRelativeResize="0"/>
          <p:nvPr/>
        </p:nvPicPr>
        <p:blipFill>
          <a:blip r:embed="rId20">
            <a:alphaModFix/>
          </a:blip>
          <a:stretch>
            <a:fillRect/>
          </a:stretch>
        </p:blipFill>
        <p:spPr>
          <a:xfrm>
            <a:off x="8174055" y="1275450"/>
            <a:ext cx="1150500" cy="1150500"/>
          </a:xfrm>
          <a:prstGeom prst="rect">
            <a:avLst/>
          </a:prstGeom>
          <a:noFill/>
          <a:ln>
            <a:noFill/>
          </a:ln>
        </p:spPr>
      </p:pic>
      <p:pic>
        <p:nvPicPr>
          <p:cNvPr id="427" name="Google Shape;427;p58"/>
          <p:cNvPicPr preferRelativeResize="0"/>
          <p:nvPr/>
        </p:nvPicPr>
        <p:blipFill>
          <a:blip r:embed="rId21">
            <a:alphaModFix/>
          </a:blip>
          <a:stretch>
            <a:fillRect/>
          </a:stretch>
        </p:blipFill>
        <p:spPr>
          <a:xfrm>
            <a:off x="2503280" y="2173875"/>
            <a:ext cx="1150500" cy="1150500"/>
          </a:xfrm>
          <a:prstGeom prst="rect">
            <a:avLst/>
          </a:prstGeom>
          <a:noFill/>
          <a:ln>
            <a:noFill/>
          </a:ln>
        </p:spPr>
      </p:pic>
      <p:pic>
        <p:nvPicPr>
          <p:cNvPr id="428" name="Google Shape;428;p58"/>
          <p:cNvPicPr preferRelativeResize="0"/>
          <p:nvPr/>
        </p:nvPicPr>
        <p:blipFill>
          <a:blip r:embed="rId22">
            <a:alphaModFix/>
          </a:blip>
          <a:stretch>
            <a:fillRect/>
          </a:stretch>
        </p:blipFill>
        <p:spPr>
          <a:xfrm>
            <a:off x="6497955" y="64800"/>
            <a:ext cx="1150500" cy="1150500"/>
          </a:xfrm>
          <a:prstGeom prst="rect">
            <a:avLst/>
          </a:prstGeom>
          <a:noFill/>
          <a:ln>
            <a:noFill/>
          </a:ln>
        </p:spPr>
      </p:pic>
      <p:pic>
        <p:nvPicPr>
          <p:cNvPr id="429" name="Google Shape;429;p58"/>
          <p:cNvPicPr preferRelativeResize="0"/>
          <p:nvPr/>
        </p:nvPicPr>
        <p:blipFill>
          <a:blip r:embed="rId23">
            <a:alphaModFix/>
          </a:blip>
          <a:stretch>
            <a:fillRect/>
          </a:stretch>
        </p:blipFill>
        <p:spPr>
          <a:xfrm>
            <a:off x="5129055" y="-210600"/>
            <a:ext cx="1150500" cy="1150500"/>
          </a:xfrm>
          <a:prstGeom prst="rect">
            <a:avLst/>
          </a:prstGeom>
          <a:noFill/>
          <a:ln>
            <a:noFill/>
          </a:ln>
        </p:spPr>
      </p:pic>
      <p:pic>
        <p:nvPicPr>
          <p:cNvPr id="430" name="Google Shape;430;p58"/>
          <p:cNvPicPr preferRelativeResize="0"/>
          <p:nvPr/>
        </p:nvPicPr>
        <p:blipFill>
          <a:blip r:embed="rId24">
            <a:alphaModFix/>
          </a:blip>
          <a:stretch>
            <a:fillRect/>
          </a:stretch>
        </p:blipFill>
        <p:spPr>
          <a:xfrm>
            <a:off x="1632393" y="1157950"/>
            <a:ext cx="1150500" cy="1150500"/>
          </a:xfrm>
          <a:prstGeom prst="rect">
            <a:avLst/>
          </a:prstGeom>
          <a:noFill/>
          <a:ln>
            <a:noFill/>
          </a:ln>
        </p:spPr>
      </p:pic>
      <p:pic>
        <p:nvPicPr>
          <p:cNvPr id="431" name="Google Shape;431;p58"/>
          <p:cNvPicPr preferRelativeResize="0"/>
          <p:nvPr/>
        </p:nvPicPr>
        <p:blipFill>
          <a:blip r:embed="rId25">
            <a:alphaModFix/>
          </a:blip>
          <a:stretch>
            <a:fillRect/>
          </a:stretch>
        </p:blipFill>
        <p:spPr>
          <a:xfrm>
            <a:off x="107055" y="1814400"/>
            <a:ext cx="1150500" cy="1150500"/>
          </a:xfrm>
          <a:prstGeom prst="rect">
            <a:avLst/>
          </a:prstGeom>
          <a:noFill/>
          <a:ln>
            <a:noFill/>
          </a:ln>
        </p:spPr>
      </p:pic>
      <p:pic>
        <p:nvPicPr>
          <p:cNvPr id="432" name="Google Shape;432;p58"/>
          <p:cNvPicPr preferRelativeResize="0"/>
          <p:nvPr/>
        </p:nvPicPr>
        <p:blipFill>
          <a:blip r:embed="rId26">
            <a:alphaModFix/>
          </a:blip>
          <a:stretch>
            <a:fillRect/>
          </a:stretch>
        </p:blipFill>
        <p:spPr>
          <a:xfrm>
            <a:off x="6716343" y="2560200"/>
            <a:ext cx="1150500" cy="1150500"/>
          </a:xfrm>
          <a:prstGeom prst="rect">
            <a:avLst/>
          </a:prstGeom>
          <a:noFill/>
          <a:ln>
            <a:noFill/>
          </a:ln>
        </p:spPr>
      </p:pic>
      <p:pic>
        <p:nvPicPr>
          <p:cNvPr id="433" name="Google Shape;433;p58"/>
          <p:cNvPicPr preferRelativeResize="0"/>
          <p:nvPr/>
        </p:nvPicPr>
        <p:blipFill>
          <a:blip r:embed="rId27">
            <a:alphaModFix/>
          </a:blip>
          <a:stretch>
            <a:fillRect/>
          </a:stretch>
        </p:blipFill>
        <p:spPr>
          <a:xfrm>
            <a:off x="1223401" y="3575975"/>
            <a:ext cx="903325" cy="903325"/>
          </a:xfrm>
          <a:prstGeom prst="rect">
            <a:avLst/>
          </a:prstGeom>
          <a:noFill/>
          <a:ln>
            <a:noFill/>
          </a:ln>
        </p:spPr>
      </p:pic>
      <p:pic>
        <p:nvPicPr>
          <p:cNvPr id="434" name="Google Shape;434;p58"/>
          <p:cNvPicPr preferRelativeResize="0"/>
          <p:nvPr/>
        </p:nvPicPr>
        <p:blipFill>
          <a:blip r:embed="rId28">
            <a:alphaModFix/>
          </a:blip>
          <a:stretch>
            <a:fillRect/>
          </a:stretch>
        </p:blipFill>
        <p:spPr>
          <a:xfrm>
            <a:off x="5996680" y="1312500"/>
            <a:ext cx="1150500" cy="1150500"/>
          </a:xfrm>
          <a:prstGeom prst="rect">
            <a:avLst/>
          </a:prstGeom>
          <a:noFill/>
          <a:ln>
            <a:noFill/>
          </a:ln>
        </p:spPr>
      </p:pic>
      <p:pic>
        <p:nvPicPr>
          <p:cNvPr id="435" name="Google Shape;435;p58"/>
          <p:cNvPicPr preferRelativeResize="0"/>
          <p:nvPr/>
        </p:nvPicPr>
        <p:blipFill>
          <a:blip r:embed="rId29">
            <a:alphaModFix/>
          </a:blip>
          <a:stretch>
            <a:fillRect/>
          </a:stretch>
        </p:blipFill>
        <p:spPr>
          <a:xfrm>
            <a:off x="1257555" y="7450"/>
            <a:ext cx="1150500" cy="1150500"/>
          </a:xfrm>
          <a:prstGeom prst="rect">
            <a:avLst/>
          </a:prstGeom>
          <a:noFill/>
          <a:ln>
            <a:noFill/>
          </a:ln>
        </p:spPr>
      </p:pic>
      <p:pic>
        <p:nvPicPr>
          <p:cNvPr id="436" name="Google Shape;436;p58"/>
          <p:cNvPicPr preferRelativeResize="0"/>
          <p:nvPr/>
        </p:nvPicPr>
        <p:blipFill>
          <a:blip r:embed="rId30">
            <a:alphaModFix/>
          </a:blip>
          <a:stretch>
            <a:fillRect/>
          </a:stretch>
        </p:blipFill>
        <p:spPr>
          <a:xfrm>
            <a:off x="72905" y="2964900"/>
            <a:ext cx="1150500" cy="1150500"/>
          </a:xfrm>
          <a:prstGeom prst="rect">
            <a:avLst/>
          </a:prstGeom>
          <a:noFill/>
          <a:ln>
            <a:noFill/>
          </a:ln>
        </p:spPr>
      </p:pic>
      <p:pic>
        <p:nvPicPr>
          <p:cNvPr id="437" name="Google Shape;437;p58"/>
          <p:cNvPicPr preferRelativeResize="0"/>
          <p:nvPr/>
        </p:nvPicPr>
        <p:blipFill>
          <a:blip r:embed="rId31">
            <a:alphaModFix/>
          </a:blip>
          <a:stretch>
            <a:fillRect/>
          </a:stretch>
        </p:blipFill>
        <p:spPr>
          <a:xfrm>
            <a:off x="2679930" y="945450"/>
            <a:ext cx="1150500" cy="1150500"/>
          </a:xfrm>
          <a:prstGeom prst="rect">
            <a:avLst/>
          </a:prstGeom>
          <a:noFill/>
          <a:ln>
            <a:noFill/>
          </a:ln>
        </p:spPr>
      </p:pic>
      <p:pic>
        <p:nvPicPr>
          <p:cNvPr id="438" name="Google Shape;438;p58"/>
          <p:cNvPicPr preferRelativeResize="0"/>
          <p:nvPr/>
        </p:nvPicPr>
        <p:blipFill>
          <a:blip r:embed="rId32">
            <a:alphaModFix/>
          </a:blip>
          <a:stretch>
            <a:fillRect/>
          </a:stretch>
        </p:blipFill>
        <p:spPr>
          <a:xfrm>
            <a:off x="4247268" y="599400"/>
            <a:ext cx="1150500" cy="1150500"/>
          </a:xfrm>
          <a:prstGeom prst="rect">
            <a:avLst/>
          </a:prstGeom>
          <a:noFill/>
          <a:ln>
            <a:noFill/>
          </a:ln>
        </p:spPr>
      </p:pic>
      <p:pic>
        <p:nvPicPr>
          <p:cNvPr id="439" name="Google Shape;439;p58"/>
          <p:cNvPicPr preferRelativeResize="0"/>
          <p:nvPr/>
        </p:nvPicPr>
        <p:blipFill>
          <a:blip r:embed="rId33">
            <a:alphaModFix/>
          </a:blip>
          <a:stretch>
            <a:fillRect/>
          </a:stretch>
        </p:blipFill>
        <p:spPr>
          <a:xfrm>
            <a:off x="7993505" y="2425950"/>
            <a:ext cx="1150500" cy="1150500"/>
          </a:xfrm>
          <a:prstGeom prst="rect">
            <a:avLst/>
          </a:prstGeom>
          <a:noFill/>
          <a:ln>
            <a:noFill/>
          </a:ln>
        </p:spPr>
      </p:pic>
      <p:pic>
        <p:nvPicPr>
          <p:cNvPr id="440" name="Google Shape;440;p58"/>
          <p:cNvPicPr preferRelativeResize="0"/>
          <p:nvPr/>
        </p:nvPicPr>
        <p:blipFill>
          <a:blip r:embed="rId34">
            <a:alphaModFix/>
          </a:blip>
          <a:stretch>
            <a:fillRect/>
          </a:stretch>
        </p:blipFill>
        <p:spPr>
          <a:xfrm>
            <a:off x="5331555" y="421200"/>
            <a:ext cx="1150500" cy="1150500"/>
          </a:xfrm>
          <a:prstGeom prst="rect">
            <a:avLst/>
          </a:prstGeom>
          <a:noFill/>
          <a:ln>
            <a:noFill/>
          </a:ln>
        </p:spPr>
      </p:pic>
      <p:pic>
        <p:nvPicPr>
          <p:cNvPr id="441" name="Google Shape;441;p58"/>
          <p:cNvPicPr preferRelativeResize="0"/>
          <p:nvPr/>
        </p:nvPicPr>
        <p:blipFill>
          <a:blip r:embed="rId35">
            <a:alphaModFix/>
          </a:blip>
          <a:stretch>
            <a:fillRect/>
          </a:stretch>
        </p:blipFill>
        <p:spPr>
          <a:xfrm>
            <a:off x="7866855" y="3576450"/>
            <a:ext cx="1150500" cy="1150500"/>
          </a:xfrm>
          <a:prstGeom prst="rect">
            <a:avLst/>
          </a:prstGeom>
          <a:noFill/>
          <a:ln>
            <a:noFill/>
          </a:ln>
        </p:spPr>
      </p:pic>
      <p:pic>
        <p:nvPicPr>
          <p:cNvPr id="442" name="Google Shape;442;p58"/>
          <p:cNvPicPr preferRelativeResize="0"/>
          <p:nvPr/>
        </p:nvPicPr>
        <p:blipFill>
          <a:blip r:embed="rId36">
            <a:alphaModFix/>
          </a:blip>
          <a:stretch>
            <a:fillRect/>
          </a:stretch>
        </p:blipFill>
        <p:spPr>
          <a:xfrm>
            <a:off x="4812955" y="1539000"/>
            <a:ext cx="1150500" cy="1150500"/>
          </a:xfrm>
          <a:prstGeom prst="rect">
            <a:avLst/>
          </a:prstGeom>
          <a:noFill/>
          <a:ln>
            <a:noFill/>
          </a:ln>
        </p:spPr>
      </p:pic>
      <p:pic>
        <p:nvPicPr>
          <p:cNvPr id="443" name="Google Shape;443;p58"/>
          <p:cNvPicPr preferRelativeResize="0"/>
          <p:nvPr/>
        </p:nvPicPr>
        <p:blipFill>
          <a:blip r:embed="rId37">
            <a:alphaModFix/>
          </a:blip>
          <a:stretch>
            <a:fillRect/>
          </a:stretch>
        </p:blipFill>
        <p:spPr>
          <a:xfrm>
            <a:off x="1235930" y="2311425"/>
            <a:ext cx="1150500" cy="1150500"/>
          </a:xfrm>
          <a:prstGeom prst="rect">
            <a:avLst/>
          </a:prstGeom>
          <a:noFill/>
          <a:ln>
            <a:noFill/>
          </a:ln>
        </p:spPr>
      </p:pic>
      <p:pic>
        <p:nvPicPr>
          <p:cNvPr id="444" name="Google Shape;444;p58"/>
          <p:cNvPicPr preferRelativeResize="0"/>
          <p:nvPr/>
        </p:nvPicPr>
        <p:blipFill>
          <a:blip r:embed="rId38">
            <a:alphaModFix/>
          </a:blip>
          <a:stretch>
            <a:fillRect/>
          </a:stretch>
        </p:blipFill>
        <p:spPr>
          <a:xfrm>
            <a:off x="7162155" y="1312500"/>
            <a:ext cx="1150500" cy="1150500"/>
          </a:xfrm>
          <a:prstGeom prst="rect">
            <a:avLst/>
          </a:prstGeom>
          <a:noFill/>
          <a:ln>
            <a:noFill/>
          </a:ln>
        </p:spPr>
      </p:pic>
      <p:pic>
        <p:nvPicPr>
          <p:cNvPr id="445" name="Google Shape;445;p58"/>
          <p:cNvPicPr preferRelativeResize="0"/>
          <p:nvPr/>
        </p:nvPicPr>
        <p:blipFill>
          <a:blip r:embed="rId39">
            <a:alphaModFix/>
          </a:blip>
          <a:stretch>
            <a:fillRect/>
          </a:stretch>
        </p:blipFill>
        <p:spPr>
          <a:xfrm>
            <a:off x="107055" y="162000"/>
            <a:ext cx="1150500" cy="1150500"/>
          </a:xfrm>
          <a:prstGeom prst="rect">
            <a:avLst/>
          </a:prstGeom>
          <a:noFill/>
          <a:ln>
            <a:noFill/>
          </a:ln>
        </p:spPr>
      </p:pic>
      <p:sp>
        <p:nvSpPr>
          <p:cNvPr id="42" name="Google Shape;341;p49">
            <a:extLst>
              <a:ext uri="{FF2B5EF4-FFF2-40B4-BE49-F238E27FC236}">
                <a16:creationId xmlns="" xmlns:a16="http://schemas.microsoft.com/office/drawing/2014/main" id="{CA4C0689-E69F-4FF9-A469-E86EBBBC376A}"/>
              </a:ext>
            </a:extLst>
          </p:cNvPr>
          <p:cNvSpPr txBox="1">
            <a:spLocks/>
          </p:cNvSpPr>
          <p:nvPr/>
        </p:nvSpPr>
        <p:spPr>
          <a:xfrm>
            <a:off x="0" y="4592638"/>
            <a:ext cx="9144000" cy="65722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s-AR">
                <a:latin typeface="Open Sans" panose="020B0606030504020204" pitchFamily="34" charset="0"/>
                <a:ea typeface="Open Sans" panose="020B0606030504020204" pitchFamily="34" charset="0"/>
                <a:cs typeface="Open Sans" panose="020B0606030504020204" pitchFamily="34" charset="0"/>
                <a:sym typeface="Average"/>
              </a:rPr>
              <a:t>Redes sociales</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49"/>
        <p:cNvGrpSpPr/>
        <p:nvPr/>
      </p:nvGrpSpPr>
      <p:grpSpPr>
        <a:xfrm>
          <a:off x="0" y="0"/>
          <a:ext cx="0" cy="0"/>
          <a:chOff x="0" y="0"/>
          <a:chExt cx="0" cy="0"/>
        </a:xfrm>
      </p:grpSpPr>
      <p:sp>
        <p:nvSpPr>
          <p:cNvPr id="452" name="Google Shape;452;p59"/>
          <p:cNvSpPr txBox="1">
            <a:spLocks noGrp="1"/>
          </p:cNvSpPr>
          <p:nvPr>
            <p:ph type="ctrTitle" idx="4294967295"/>
          </p:nvPr>
        </p:nvSpPr>
        <p:spPr>
          <a:xfrm>
            <a:off x="1166812" y="2270125"/>
            <a:ext cx="6810375"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a:latin typeface="Open Sans" panose="020B0606030504020204" pitchFamily="34" charset="0"/>
                <a:ea typeface="Open Sans" panose="020B0606030504020204" pitchFamily="34" charset="0"/>
                <a:cs typeface="Open Sans" panose="020B0606030504020204" pitchFamily="34" charset="0"/>
                <a:sym typeface="Average"/>
              </a:rPr>
              <a:t>Personas que verán el contenido que usted comparte en sus redes sociales.</a:t>
            </a:r>
          </a:p>
        </p:txBody>
      </p:sp>
      <p:sp>
        <p:nvSpPr>
          <p:cNvPr id="8" name="Google Shape;390;p51">
            <a:extLst>
              <a:ext uri="{FF2B5EF4-FFF2-40B4-BE49-F238E27FC236}">
                <a16:creationId xmlns="" xmlns:a16="http://schemas.microsoft.com/office/drawing/2014/main" id="{CFAD88CE-CCE5-4A34-8BCE-39C2833CE18E}"/>
              </a:ext>
            </a:extLst>
          </p:cNvPr>
          <p:cNvSpPr txBox="1">
            <a:spLocks/>
          </p:cNvSpPr>
          <p:nvPr/>
        </p:nvSpPr>
        <p:spPr>
          <a:xfrm>
            <a:off x="0" y="1543204"/>
            <a:ext cx="9144000" cy="8286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s-AR" sz="3600">
                <a:latin typeface="+mj-lt"/>
                <a:ea typeface="Open Sans" panose="020B0606030504020204" pitchFamily="34" charset="0"/>
                <a:cs typeface="Open Sans" panose="020B0606030504020204" pitchFamily="34" charset="0"/>
                <a:sym typeface="Average"/>
              </a:rPr>
              <a:t>Amigos o seguidores</a:t>
            </a:r>
          </a:p>
        </p:txBody>
      </p:sp>
    </p:spTree>
    <p:custDataLst>
      <p:tags r:id="rId1"/>
    </p:custData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57"/>
        <p:cNvGrpSpPr/>
        <p:nvPr/>
      </p:nvGrpSpPr>
      <p:grpSpPr>
        <a:xfrm>
          <a:off x="0" y="0"/>
          <a:ext cx="0" cy="0"/>
          <a:chOff x="0" y="0"/>
          <a:chExt cx="0" cy="0"/>
        </a:xfrm>
      </p:grpSpPr>
      <p:sp>
        <p:nvSpPr>
          <p:cNvPr id="6" name="Google Shape;406;p53">
            <a:extLst>
              <a:ext uri="{FF2B5EF4-FFF2-40B4-BE49-F238E27FC236}">
                <a16:creationId xmlns="" xmlns:a16="http://schemas.microsoft.com/office/drawing/2014/main" id="{CD8B9848-9F9D-41A7-9CE3-2EDA7C1A952F}"/>
              </a:ext>
            </a:extLst>
          </p:cNvPr>
          <p:cNvSpPr txBox="1">
            <a:spLocks/>
          </p:cNvSpPr>
          <p:nvPr/>
        </p:nvSpPr>
        <p:spPr>
          <a:xfrm>
            <a:off x="1457325" y="2133600"/>
            <a:ext cx="6229350" cy="2093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s-AR" dirty="0">
                <a:latin typeface="Open Sans" panose="020B0606030504020204" pitchFamily="34" charset="0"/>
                <a:ea typeface="Open Sans" panose="020B0606030504020204" pitchFamily="34" charset="0"/>
                <a:cs typeface="Open Sans" panose="020B0606030504020204" pitchFamily="34" charset="0"/>
                <a:sym typeface="Average"/>
              </a:rPr>
              <a:t>Cuenta en redes </a:t>
            </a:r>
            <a:r>
              <a:rPr lang="es-AR" dirty="0" smtClean="0">
                <a:latin typeface="Open Sans" panose="020B0606030504020204" pitchFamily="34" charset="0"/>
                <a:ea typeface="Open Sans" panose="020B0606030504020204" pitchFamily="34" charset="0"/>
                <a:cs typeface="Open Sans" panose="020B0606030504020204" pitchFamily="34" charset="0"/>
                <a:sym typeface="Average"/>
              </a:rPr>
              <a:t>sociales. </a:t>
            </a:r>
          </a:p>
          <a:p>
            <a:pPr algn="ctr"/>
            <a:r>
              <a:rPr lang="es-AR" dirty="0" smtClean="0">
                <a:latin typeface="Open Sans" panose="020B0606030504020204" pitchFamily="34" charset="0"/>
                <a:ea typeface="Open Sans" panose="020B0606030504020204" pitchFamily="34" charset="0"/>
                <a:cs typeface="Open Sans" panose="020B0606030504020204" pitchFamily="34" charset="0"/>
                <a:sym typeface="Average"/>
              </a:rPr>
              <a:t>En </a:t>
            </a:r>
            <a:r>
              <a:rPr lang="es-AR" dirty="0">
                <a:latin typeface="Open Sans" panose="020B0606030504020204" pitchFamily="34" charset="0"/>
                <a:ea typeface="Open Sans" panose="020B0606030504020204" pitchFamily="34" charset="0"/>
                <a:cs typeface="Open Sans" panose="020B0606030504020204" pitchFamily="34" charset="0"/>
                <a:sym typeface="Average"/>
              </a:rPr>
              <a:t>general, la parte de su cuenta que otros pueden ver.</a:t>
            </a:r>
          </a:p>
        </p:txBody>
      </p:sp>
      <p:sp>
        <p:nvSpPr>
          <p:cNvPr id="7" name="Google Shape;405;p53">
            <a:extLst>
              <a:ext uri="{FF2B5EF4-FFF2-40B4-BE49-F238E27FC236}">
                <a16:creationId xmlns="" xmlns:a16="http://schemas.microsoft.com/office/drawing/2014/main" id="{2BE7DAB3-1202-4AFE-93F8-C248869BEC28}"/>
              </a:ext>
            </a:extLst>
          </p:cNvPr>
          <p:cNvSpPr txBox="1">
            <a:spLocks/>
          </p:cNvSpPr>
          <p:nvPr/>
        </p:nvSpPr>
        <p:spPr>
          <a:xfrm>
            <a:off x="0" y="1432592"/>
            <a:ext cx="9144000" cy="8286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s-AR" sz="3600">
                <a:latin typeface="+mj-lt"/>
                <a:ea typeface="Open Sans" panose="020B0606030504020204" pitchFamily="34" charset="0"/>
                <a:cs typeface="Open Sans" panose="020B0606030504020204" pitchFamily="34" charset="0"/>
                <a:sym typeface="Average"/>
              </a:rPr>
              <a:t>Perfil</a:t>
            </a:r>
          </a:p>
        </p:txBody>
      </p:sp>
    </p:spTree>
    <p:custDataLst>
      <p:tags r:id="rId1"/>
    </p:custData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8" name="Google Shape;421;p55">
            <a:extLst>
              <a:ext uri="{FF2B5EF4-FFF2-40B4-BE49-F238E27FC236}">
                <a16:creationId xmlns="" xmlns:a16="http://schemas.microsoft.com/office/drawing/2014/main" id="{CBEC6E0C-A073-42C1-AEFB-7EAD17FDFC1A}"/>
              </a:ext>
            </a:extLst>
          </p:cNvPr>
          <p:cNvSpPr txBox="1">
            <a:spLocks/>
          </p:cNvSpPr>
          <p:nvPr/>
        </p:nvSpPr>
        <p:spPr>
          <a:xfrm>
            <a:off x="1096962" y="1524793"/>
            <a:ext cx="6950075" cy="2093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s-AR">
                <a:latin typeface="Open Sans" panose="020B0606030504020204" pitchFamily="34" charset="0"/>
                <a:ea typeface="Open Sans" panose="020B0606030504020204" pitchFamily="34" charset="0"/>
                <a:cs typeface="Open Sans" panose="020B0606030504020204" pitchFamily="34" charset="0"/>
                <a:sym typeface="Average"/>
              </a:rPr>
              <a:t>En los Perfiles </a:t>
            </a:r>
            <a:r>
              <a:rPr lang="es-AR" b="1">
                <a:latin typeface="Open Sans" panose="020B0606030504020204" pitchFamily="34" charset="0"/>
                <a:ea typeface="Open Sans" panose="020B0606030504020204" pitchFamily="34" charset="0"/>
                <a:cs typeface="Open Sans" panose="020B0606030504020204" pitchFamily="34" charset="0"/>
                <a:sym typeface="Average"/>
              </a:rPr>
              <a:t>Privados </a:t>
            </a:r>
            <a:r>
              <a:rPr lang="es-AR">
                <a:latin typeface="Open Sans" panose="020B0606030504020204" pitchFamily="34" charset="0"/>
                <a:ea typeface="Open Sans" panose="020B0606030504020204" pitchFamily="34" charset="0"/>
                <a:cs typeface="Open Sans" panose="020B0606030504020204" pitchFamily="34" charset="0"/>
                <a:sym typeface="Average"/>
              </a:rPr>
              <a:t>solo las personas que usted acepte podrán ver lo que comparta. </a:t>
            </a:r>
          </a:p>
          <a:p>
            <a:pPr algn="ctr"/>
            <a:endParaRPr lang="en-US">
              <a:latin typeface="Open Sans" panose="020B0606030504020204" pitchFamily="34" charset="0"/>
              <a:ea typeface="Open Sans" panose="020B0606030504020204" pitchFamily="34" charset="0"/>
              <a:cs typeface="Open Sans" panose="020B0606030504020204" pitchFamily="34" charset="0"/>
              <a:sym typeface="Average"/>
            </a:endParaRPr>
          </a:p>
          <a:p>
            <a:pPr algn="ctr"/>
            <a:r>
              <a:rPr lang="es-AR">
                <a:latin typeface="Open Sans" panose="020B0606030504020204" pitchFamily="34" charset="0"/>
                <a:ea typeface="Open Sans" panose="020B0606030504020204" pitchFamily="34" charset="0"/>
                <a:cs typeface="Open Sans" panose="020B0606030504020204" pitchFamily="34" charset="0"/>
                <a:sym typeface="Average"/>
              </a:rPr>
              <a:t>Si el perfil es </a:t>
            </a:r>
            <a:r>
              <a:rPr lang="es-AR" b="1">
                <a:latin typeface="Open Sans" panose="020B0606030504020204" pitchFamily="34" charset="0"/>
                <a:ea typeface="Open Sans" panose="020B0606030504020204" pitchFamily="34" charset="0"/>
                <a:cs typeface="Open Sans" panose="020B0606030504020204" pitchFamily="34" charset="0"/>
                <a:sym typeface="Average"/>
              </a:rPr>
              <a:t>público</a:t>
            </a:r>
            <a:r>
              <a:rPr lang="es-AR">
                <a:latin typeface="Open Sans" panose="020B0606030504020204" pitchFamily="34" charset="0"/>
                <a:ea typeface="Open Sans" panose="020B0606030504020204" pitchFamily="34" charset="0"/>
                <a:cs typeface="Open Sans" panose="020B0606030504020204" pitchFamily="34" charset="0"/>
                <a:sym typeface="Average"/>
              </a:rPr>
              <a:t>, cualquier persona puede ver lo que usted comparte.</a:t>
            </a:r>
          </a:p>
        </p:txBody>
      </p:sp>
      <p:sp>
        <p:nvSpPr>
          <p:cNvPr id="9" name="Google Shape;420;p55">
            <a:extLst>
              <a:ext uri="{FF2B5EF4-FFF2-40B4-BE49-F238E27FC236}">
                <a16:creationId xmlns="" xmlns:a16="http://schemas.microsoft.com/office/drawing/2014/main" id="{52FD036B-A7C1-470B-9B34-E788C5B035AC}"/>
              </a:ext>
            </a:extLst>
          </p:cNvPr>
          <p:cNvSpPr txBox="1">
            <a:spLocks/>
          </p:cNvSpPr>
          <p:nvPr/>
        </p:nvSpPr>
        <p:spPr>
          <a:xfrm>
            <a:off x="0" y="608013"/>
            <a:ext cx="9144000" cy="8286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s-AR" sz="3600">
                <a:latin typeface="+mj-lt"/>
                <a:ea typeface="Open Sans" panose="020B0606030504020204" pitchFamily="34" charset="0"/>
                <a:cs typeface="Open Sans" panose="020B0606030504020204" pitchFamily="34" charset="0"/>
                <a:sym typeface="Average"/>
              </a:rPr>
              <a:t>Perfil privado vs. Perfil público</a:t>
            </a:r>
          </a:p>
        </p:txBody>
      </p:sp>
    </p:spTree>
    <p:custDataLst>
      <p:tags r:id="rId1"/>
    </p:custData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73"/>
        <p:cNvGrpSpPr/>
        <p:nvPr/>
      </p:nvGrpSpPr>
      <p:grpSpPr>
        <a:xfrm>
          <a:off x="0" y="0"/>
          <a:ext cx="0" cy="0"/>
          <a:chOff x="0" y="0"/>
          <a:chExt cx="0" cy="0"/>
        </a:xfrm>
      </p:grpSpPr>
      <p:sp>
        <p:nvSpPr>
          <p:cNvPr id="476" name="Google Shape;476;p62"/>
          <p:cNvSpPr txBox="1">
            <a:spLocks noGrp="1"/>
          </p:cNvSpPr>
          <p:nvPr>
            <p:ph type="ctrTitle" idx="4294967295"/>
          </p:nvPr>
        </p:nvSpPr>
        <p:spPr>
          <a:xfrm>
            <a:off x="657225" y="1681163"/>
            <a:ext cx="7829550" cy="2093912"/>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a:latin typeface="Open Sans" panose="020B0606030504020204" pitchFamily="34" charset="0"/>
                <a:ea typeface="Open Sans" panose="020B0606030504020204" pitchFamily="34" charset="0"/>
                <a:cs typeface="Open Sans" panose="020B0606030504020204" pitchFamily="34" charset="0"/>
                <a:sym typeface="Average"/>
              </a:rPr>
              <a:t>En general, se refiere al contenido que usted comparte abiertamente, ya sea con su lista de seguidores en una cuenta privada o con cualquier persona en línea en una cuenta pública.</a:t>
            </a:r>
          </a:p>
        </p:txBody>
      </p:sp>
      <p:sp>
        <p:nvSpPr>
          <p:cNvPr id="475" name="Google Shape;475;p62"/>
          <p:cNvSpPr txBox="1">
            <a:spLocks noGrp="1"/>
          </p:cNvSpPr>
          <p:nvPr>
            <p:ph type="title" idx="4294967295"/>
          </p:nvPr>
        </p:nvSpPr>
        <p:spPr>
          <a:xfrm>
            <a:off x="0" y="994156"/>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sz="3600">
                <a:latin typeface="+mj-lt"/>
                <a:ea typeface="Open Sans" panose="020B0606030504020204" pitchFamily="34" charset="0"/>
                <a:cs typeface="Open Sans" panose="020B0606030504020204" pitchFamily="34" charset="0"/>
                <a:sym typeface="Average"/>
              </a:rPr>
              <a:t>Publicación</a:t>
            </a:r>
          </a:p>
        </p:txBody>
      </p:sp>
    </p:spTree>
    <p:custDataLst>
      <p:tags r:id="rId1"/>
    </p:custData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81"/>
        <p:cNvGrpSpPr/>
        <p:nvPr/>
      </p:nvGrpSpPr>
      <p:grpSpPr>
        <a:xfrm>
          <a:off x="0" y="0"/>
          <a:ext cx="0" cy="0"/>
          <a:chOff x="0" y="0"/>
          <a:chExt cx="0" cy="0"/>
        </a:xfrm>
      </p:grpSpPr>
      <p:sp>
        <p:nvSpPr>
          <p:cNvPr id="6" name="Google Shape;451;p59">
            <a:extLst>
              <a:ext uri="{FF2B5EF4-FFF2-40B4-BE49-F238E27FC236}">
                <a16:creationId xmlns="" xmlns:a16="http://schemas.microsoft.com/office/drawing/2014/main" id="{077853E1-C042-4536-AC9D-B8D1BBD066C0}"/>
              </a:ext>
            </a:extLst>
          </p:cNvPr>
          <p:cNvSpPr txBox="1">
            <a:spLocks/>
          </p:cNvSpPr>
          <p:nvPr/>
        </p:nvSpPr>
        <p:spPr>
          <a:xfrm>
            <a:off x="1457325" y="2179408"/>
            <a:ext cx="6229350" cy="209391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s-AR" dirty="0">
                <a:latin typeface="Open Sans" panose="020B0606030504020204" pitchFamily="34" charset="0"/>
                <a:ea typeface="Open Sans" panose="020B0606030504020204" pitchFamily="34" charset="0"/>
                <a:cs typeface="Open Sans" panose="020B0606030504020204" pitchFamily="34" charset="0"/>
                <a:sym typeface="Average"/>
              </a:rPr>
              <a:t>Comparte contenido con otra persona o con </a:t>
            </a:r>
            <a:r>
              <a:rPr lang="es-AR" dirty="0" smtClean="0">
                <a:latin typeface="Open Sans" panose="020B0606030504020204" pitchFamily="34" charset="0"/>
                <a:ea typeface="Open Sans" panose="020B0606030504020204" pitchFamily="34" charset="0"/>
                <a:cs typeface="Open Sans" panose="020B0606030504020204" pitchFamily="34" charset="0"/>
                <a:sym typeface="Average"/>
              </a:rPr>
              <a:t>unas </a:t>
            </a:r>
            <a:r>
              <a:rPr lang="es-AR" dirty="0">
                <a:latin typeface="Open Sans" panose="020B0606030504020204" pitchFamily="34" charset="0"/>
                <a:ea typeface="Open Sans" panose="020B0606030504020204" pitchFamily="34" charset="0"/>
                <a:cs typeface="Open Sans" panose="020B0606030504020204" pitchFamily="34" charset="0"/>
                <a:sym typeface="Average"/>
              </a:rPr>
              <a:t>pocas personas que usted </a:t>
            </a:r>
            <a:r>
              <a:rPr lang="es-AR" dirty="0" smtClean="0">
                <a:latin typeface="Open Sans" panose="020B0606030504020204" pitchFamily="34" charset="0"/>
                <a:ea typeface="Open Sans" panose="020B0606030504020204" pitchFamily="34" charset="0"/>
                <a:cs typeface="Open Sans" panose="020B0606030504020204" pitchFamily="34" charset="0"/>
                <a:sym typeface="Average"/>
              </a:rPr>
              <a:t>elije.</a:t>
            </a:r>
            <a:endParaRPr lang="es-AR"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7" name="Google Shape;450;p59">
            <a:extLst>
              <a:ext uri="{FF2B5EF4-FFF2-40B4-BE49-F238E27FC236}">
                <a16:creationId xmlns="" xmlns:a16="http://schemas.microsoft.com/office/drawing/2014/main" id="{73723E7B-9F13-4C6D-B80B-011019DFA704}"/>
              </a:ext>
            </a:extLst>
          </p:cNvPr>
          <p:cNvSpPr txBox="1">
            <a:spLocks/>
          </p:cNvSpPr>
          <p:nvPr/>
        </p:nvSpPr>
        <p:spPr>
          <a:xfrm>
            <a:off x="0" y="1442424"/>
            <a:ext cx="9144000" cy="8286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s-AR" sz="3600">
                <a:latin typeface="+mj-lt"/>
                <a:ea typeface="Open Sans" panose="020B0606030504020204" pitchFamily="34" charset="0"/>
                <a:cs typeface="Open Sans" panose="020B0606030504020204" pitchFamily="34" charset="0"/>
                <a:sym typeface="Average"/>
              </a:rPr>
              <a:t>Mensaje directo</a:t>
            </a:r>
          </a:p>
        </p:txBody>
      </p:sp>
    </p:spTree>
    <p:custDataLst>
      <p:tags r:id="rId1"/>
    </p:custData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492" name="Google Shape;492;p64"/>
          <p:cNvSpPr txBox="1">
            <a:spLocks noGrp="1"/>
          </p:cNvSpPr>
          <p:nvPr>
            <p:ph type="ctrTitle" idx="4294967295"/>
          </p:nvPr>
        </p:nvSpPr>
        <p:spPr>
          <a:xfrm>
            <a:off x="798490" y="2196440"/>
            <a:ext cx="754702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a:latin typeface="Open Sans" panose="020B0606030504020204" pitchFamily="34" charset="0"/>
                <a:ea typeface="Open Sans" panose="020B0606030504020204" pitchFamily="34" charset="0"/>
                <a:cs typeface="Open Sans" panose="020B0606030504020204" pitchFamily="34" charset="0"/>
                <a:sym typeface="Average"/>
              </a:rPr>
              <a:t>Herramientas que permiten reaccionar ante una actividad inapropiada en una red social.</a:t>
            </a:r>
          </a:p>
        </p:txBody>
      </p:sp>
      <p:sp>
        <p:nvSpPr>
          <p:cNvPr id="491" name="Google Shape;491;p64"/>
          <p:cNvSpPr txBox="1">
            <a:spLocks noGrp="1"/>
          </p:cNvSpPr>
          <p:nvPr>
            <p:ph type="title" idx="4294967295"/>
          </p:nvPr>
        </p:nvSpPr>
        <p:spPr>
          <a:xfrm>
            <a:off x="0" y="1524134"/>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sz="3600">
                <a:latin typeface="+mj-lt"/>
                <a:ea typeface="Open Sans" panose="020B0606030504020204" pitchFamily="34" charset="0"/>
                <a:cs typeface="Open Sans" panose="020B0606030504020204" pitchFamily="34" charset="0"/>
                <a:sym typeface="Average"/>
              </a:rPr>
              <a:t>Bloquear y denunciar</a:t>
            </a:r>
          </a:p>
        </p:txBody>
      </p:sp>
    </p:spTree>
    <p:custDataLst>
      <p:tags r:id="rId1"/>
    </p:custData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97"/>
        <p:cNvGrpSpPr/>
        <p:nvPr/>
      </p:nvGrpSpPr>
      <p:grpSpPr>
        <a:xfrm>
          <a:off x="0" y="0"/>
          <a:ext cx="0" cy="0"/>
          <a:chOff x="0" y="0"/>
          <a:chExt cx="0" cy="0"/>
        </a:xfrm>
      </p:grpSpPr>
      <p:sp>
        <p:nvSpPr>
          <p:cNvPr id="500" name="Google Shape;500;p65"/>
          <p:cNvSpPr txBox="1">
            <a:spLocks noGrp="1"/>
          </p:cNvSpPr>
          <p:nvPr>
            <p:ph type="ctrTitle" idx="4294967295"/>
          </p:nvPr>
        </p:nvSpPr>
        <p:spPr>
          <a:xfrm>
            <a:off x="1457325" y="2391648"/>
            <a:ext cx="6229350" cy="1671637"/>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a:latin typeface="Open Sans" panose="020B0606030504020204" pitchFamily="34" charset="0"/>
                <a:ea typeface="Open Sans" panose="020B0606030504020204" pitchFamily="34" charset="0"/>
                <a:cs typeface="Open Sans" panose="020B0606030504020204" pitchFamily="34" charset="0"/>
                <a:sym typeface="Average"/>
              </a:rPr>
              <a:t>¿Preguntas?</a:t>
            </a:r>
          </a:p>
        </p:txBody>
      </p:sp>
      <p:sp>
        <p:nvSpPr>
          <p:cNvPr id="499" name="Google Shape;499;p65"/>
          <p:cNvSpPr txBox="1">
            <a:spLocks noGrp="1"/>
          </p:cNvSpPr>
          <p:nvPr>
            <p:ph type="title" idx="4294967295"/>
          </p:nvPr>
        </p:nvSpPr>
        <p:spPr>
          <a:xfrm>
            <a:off x="112734" y="1004039"/>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sz="3600" dirty="0">
                <a:latin typeface="+mj-lt"/>
                <a:ea typeface="Open Sans" panose="020B0606030504020204" pitchFamily="34" charset="0"/>
                <a:cs typeface="Open Sans" panose="020B0606030504020204" pitchFamily="34" charset="0"/>
                <a:sym typeface="Average"/>
              </a:rPr>
              <a:t>Términos y condiciones de las redes </a:t>
            </a:r>
            <a:r>
              <a:rPr lang="es-AR" sz="3600" dirty="0" smtClean="0">
                <a:latin typeface="+mj-lt"/>
                <a:ea typeface="Open Sans" panose="020B0606030504020204" pitchFamily="34" charset="0"/>
                <a:cs typeface="Open Sans" panose="020B0606030504020204" pitchFamily="34" charset="0"/>
                <a:sym typeface="Average"/>
              </a:rPr>
              <a:t>sociales</a:t>
            </a:r>
            <a:br>
              <a:rPr lang="es-AR" sz="3600" dirty="0" smtClean="0">
                <a:latin typeface="+mj-lt"/>
                <a:ea typeface="Open Sans" panose="020B0606030504020204" pitchFamily="34" charset="0"/>
                <a:cs typeface="Open Sans" panose="020B0606030504020204" pitchFamily="34" charset="0"/>
                <a:sym typeface="Average"/>
              </a:rPr>
            </a:br>
            <a:r>
              <a:rPr lang="es-AR" sz="6000" dirty="0" smtClean="0">
                <a:latin typeface="+mj-lt"/>
                <a:ea typeface="Open Sans" panose="020B0606030504020204" pitchFamily="34" charset="0"/>
                <a:cs typeface="Open Sans" panose="020B0606030504020204" pitchFamily="34" charset="0"/>
                <a:sym typeface="Average"/>
              </a:rPr>
              <a:t/>
            </a:r>
            <a:br>
              <a:rPr lang="es-AR" sz="6000" dirty="0" smtClean="0">
                <a:latin typeface="+mj-lt"/>
                <a:ea typeface="Open Sans" panose="020B0606030504020204" pitchFamily="34" charset="0"/>
                <a:cs typeface="Open Sans" panose="020B0606030504020204" pitchFamily="34" charset="0"/>
                <a:sym typeface="Average"/>
              </a:rPr>
            </a:br>
            <a:r>
              <a:rPr lang="es-AR" sz="3600" dirty="0">
                <a:latin typeface="+mj-lt"/>
                <a:ea typeface="Open Sans" panose="020B0606030504020204" pitchFamily="34" charset="0"/>
                <a:cs typeface="Open Sans" panose="020B0606030504020204" pitchFamily="34" charset="0"/>
                <a:sym typeface="Average"/>
              </a:rPr>
              <a:t/>
            </a:r>
            <a:br>
              <a:rPr lang="es-AR" sz="3600" dirty="0">
                <a:latin typeface="+mj-lt"/>
                <a:ea typeface="Open Sans" panose="020B0606030504020204" pitchFamily="34" charset="0"/>
                <a:cs typeface="Open Sans" panose="020B0606030504020204" pitchFamily="34" charset="0"/>
                <a:sym typeface="Average"/>
              </a:rPr>
            </a:br>
            <a:endParaRPr lang="es-AR" sz="36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505"/>
        <p:cNvGrpSpPr/>
        <p:nvPr/>
      </p:nvGrpSpPr>
      <p:grpSpPr>
        <a:xfrm>
          <a:off x="0" y="0"/>
          <a:ext cx="0" cy="0"/>
          <a:chOff x="0" y="0"/>
          <a:chExt cx="0" cy="0"/>
        </a:xfrm>
      </p:grpSpPr>
      <p:sp>
        <p:nvSpPr>
          <p:cNvPr id="508" name="Google Shape;508;p66"/>
          <p:cNvSpPr txBox="1">
            <a:spLocks noGrp="1"/>
          </p:cNvSpPr>
          <p:nvPr>
            <p:ph type="ctrTitle" idx="4294967295"/>
          </p:nvPr>
        </p:nvSpPr>
        <p:spPr>
          <a:xfrm>
            <a:off x="0" y="2228850"/>
            <a:ext cx="914400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a:latin typeface="Open Sans" panose="020B0606030504020204" pitchFamily="34" charset="0"/>
                <a:ea typeface="Open Sans" panose="020B0606030504020204" pitchFamily="34" charset="0"/>
                <a:cs typeface="Open Sans" panose="020B0606030504020204" pitchFamily="34" charset="0"/>
                <a:sym typeface="Average"/>
              </a:rPr>
              <a:t>Ingresar a esta dirección (URL): </a:t>
            </a:r>
            <a:r>
              <a:rPr lang="es-AR" u="sng">
                <a:solidFill>
                  <a:schemeClr val="hlink"/>
                </a:solidFill>
                <a:latin typeface="Open Sans" panose="020B0606030504020204" pitchFamily="34" charset="0"/>
                <a:ea typeface="Open Sans" panose="020B0606030504020204" pitchFamily="34" charset="0"/>
                <a:cs typeface="Open Sans" panose="020B0606030504020204" pitchFamily="34" charset="0"/>
                <a:sym typeface="Average"/>
                <a:hlinkClick r:id="rId4"/>
              </a:rPr>
              <a:t>http://bit.ly/tsmfacts</a:t>
            </a:r>
            <a:r>
              <a:rPr lang="es-AR">
                <a:latin typeface="Open Sans" panose="020B0606030504020204" pitchFamily="34" charset="0"/>
                <a:ea typeface="Open Sans" panose="020B0606030504020204" pitchFamily="34" charset="0"/>
                <a:cs typeface="Open Sans" panose="020B0606030504020204" pitchFamily="34" charset="0"/>
                <a:sym typeface="Average"/>
              </a:rPr>
              <a:t> </a:t>
            </a:r>
          </a:p>
        </p:txBody>
      </p:sp>
      <p:sp>
        <p:nvSpPr>
          <p:cNvPr id="507" name="Google Shape;507;p66"/>
          <p:cNvSpPr txBox="1">
            <a:spLocks noGrp="1"/>
          </p:cNvSpPr>
          <p:nvPr>
            <p:ph type="title" idx="4294967295"/>
          </p:nvPr>
        </p:nvSpPr>
        <p:spPr>
          <a:xfrm>
            <a:off x="0" y="1503944"/>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sz="3600">
                <a:latin typeface="+mj-lt"/>
                <a:ea typeface="Open Sans" panose="020B0606030504020204" pitchFamily="34" charset="0"/>
                <a:cs typeface="Open Sans" panose="020B0606030504020204" pitchFamily="34" charset="0"/>
                <a:sym typeface="Average"/>
              </a:rPr>
              <a:t>Investigación en redes sociales</a:t>
            </a:r>
          </a:p>
        </p:txBody>
      </p:sp>
    </p:spTree>
    <p:custDataLst>
      <p:tags r:id="rId1"/>
    </p:custData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513"/>
        <p:cNvGrpSpPr/>
        <p:nvPr/>
      </p:nvGrpSpPr>
      <p:grpSpPr>
        <a:xfrm>
          <a:off x="0" y="0"/>
          <a:ext cx="0" cy="0"/>
          <a:chOff x="0" y="0"/>
          <a:chExt cx="0" cy="0"/>
        </a:xfrm>
      </p:grpSpPr>
      <p:sp>
        <p:nvSpPr>
          <p:cNvPr id="515" name="Google Shape;515;p67"/>
          <p:cNvSpPr txBox="1">
            <a:spLocks noGrp="1"/>
          </p:cNvSpPr>
          <p:nvPr>
            <p:ph type="title"/>
          </p:nvPr>
        </p:nvSpPr>
        <p:spPr>
          <a:xfrm>
            <a:off x="0" y="996938"/>
            <a:ext cx="9144000" cy="828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sz="3600">
                <a:latin typeface="+mj-lt"/>
                <a:ea typeface="Open Sans" panose="020B0606030504020204" pitchFamily="34" charset="0"/>
                <a:cs typeface="Open Sans" panose="020B0606030504020204" pitchFamily="34" charset="0"/>
                <a:sym typeface="Average"/>
              </a:rPr>
              <a:t>Investigación en redes sociales: Debate</a:t>
            </a:r>
          </a:p>
        </p:txBody>
      </p:sp>
      <p:sp>
        <p:nvSpPr>
          <p:cNvPr id="516" name="Google Shape;516;p67"/>
          <p:cNvSpPr txBox="1">
            <a:spLocks noGrp="1"/>
          </p:cNvSpPr>
          <p:nvPr>
            <p:ph type="ctrTitle" idx="4294967295"/>
          </p:nvPr>
        </p:nvSpPr>
        <p:spPr>
          <a:xfrm>
            <a:off x="946522" y="1825838"/>
            <a:ext cx="7250806"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a:latin typeface="Open Sans" panose="020B0606030504020204" pitchFamily="34" charset="0"/>
                <a:ea typeface="Open Sans" panose="020B0606030504020204" pitchFamily="34" charset="0"/>
                <a:cs typeface="Open Sans" panose="020B0606030504020204" pitchFamily="34" charset="0"/>
                <a:sym typeface="Average"/>
              </a:rPr>
              <a:t>¿Le sorprendió algo de esto? </a:t>
            </a:r>
          </a:p>
          <a:p>
            <a:pPr marL="0" lvl="0" indent="0" algn="ctr" rtl="0">
              <a:spcBef>
                <a:spcPts val="0"/>
              </a:spcBef>
              <a:spcAft>
                <a:spcPts val="0"/>
              </a:spcAft>
              <a:buNone/>
            </a:pP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s-AR">
                <a:latin typeface="Open Sans" panose="020B0606030504020204" pitchFamily="34" charset="0"/>
                <a:ea typeface="Open Sans" panose="020B0606030504020204" pitchFamily="34" charset="0"/>
                <a:cs typeface="Open Sans" panose="020B0606030504020204" pitchFamily="34" charset="0"/>
                <a:sym typeface="Average"/>
              </a:rPr>
              <a:t>¿Le hace repensar su percepción de la forma en que su estudiante utilizará las redes sociales? </a:t>
            </a:r>
          </a:p>
        </p:txBody>
      </p:sp>
    </p:spTree>
    <p:custDataLst>
      <p:tags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2" name="Google Shape;92;p23"/>
          <p:cNvSpPr txBox="1">
            <a:spLocks noGrp="1"/>
          </p:cNvSpPr>
          <p:nvPr>
            <p:ph type="title"/>
          </p:nvPr>
        </p:nvSpPr>
        <p:spPr>
          <a:xfrm>
            <a:off x="-75" y="1523110"/>
            <a:ext cx="9144000" cy="828900"/>
          </a:xfrm>
          <a:prstGeom prst="rect">
            <a:avLst/>
          </a:prstGeom>
          <a:noFill/>
          <a:ln>
            <a:noFill/>
          </a:ln>
        </p:spPr>
        <p:txBody>
          <a:bodyPr spcFirstLastPara="1" wrap="square" lIns="91425" tIns="91425" rIns="91425" bIns="91425" anchor="t" anchorCtr="0">
            <a:noAutofit/>
          </a:bodyPr>
          <a:lstStyle/>
          <a:p>
            <a:pPr algn="ctr"/>
            <a:r>
              <a:rPr lang="es-AR" sz="3600">
                <a:latin typeface="Open Sans SemiBold" panose="020B0706030804020204" pitchFamily="34" charset="0"/>
                <a:ea typeface="Open Sans SemiBold" panose="020B0706030804020204" pitchFamily="34" charset="0"/>
                <a:cs typeface="Open Sans SemiBold" panose="020B0706030804020204" pitchFamily="34" charset="0"/>
                <a:sym typeface="Average"/>
              </a:rPr>
              <a:t>Pregunta para debatir</a:t>
            </a:r>
          </a:p>
        </p:txBody>
      </p:sp>
      <p:sp>
        <p:nvSpPr>
          <p:cNvPr id="93" name="Google Shape;93;p23"/>
          <p:cNvSpPr txBox="1">
            <a:spLocks noGrp="1"/>
          </p:cNvSpPr>
          <p:nvPr>
            <p:ph type="ctrTitle" idx="4294967295"/>
          </p:nvPr>
        </p:nvSpPr>
        <p:spPr>
          <a:xfrm>
            <a:off x="0" y="2228850"/>
            <a:ext cx="914400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a:latin typeface="Open Sans" panose="020B0606030504020204" pitchFamily="34" charset="0"/>
                <a:ea typeface="Open Sans" panose="020B0606030504020204" pitchFamily="34" charset="0"/>
                <a:cs typeface="Open Sans" panose="020B0606030504020204" pitchFamily="34" charset="0"/>
                <a:sym typeface="Average"/>
              </a:rPr>
              <a:t>¿Qué le gustaría hacer con la computadora?</a:t>
            </a:r>
          </a:p>
        </p:txBody>
      </p:sp>
    </p:spTree>
    <p:custDataLst>
      <p:tags r:id="rId1"/>
    </p:custData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521"/>
        <p:cNvGrpSpPr/>
        <p:nvPr/>
      </p:nvGrpSpPr>
      <p:grpSpPr>
        <a:xfrm>
          <a:off x="0" y="0"/>
          <a:ext cx="0" cy="0"/>
          <a:chOff x="0" y="0"/>
          <a:chExt cx="0" cy="0"/>
        </a:xfrm>
      </p:grpSpPr>
      <p:sp>
        <p:nvSpPr>
          <p:cNvPr id="524" name="Google Shape;524;p68"/>
          <p:cNvSpPr txBox="1">
            <a:spLocks noGrp="1"/>
          </p:cNvSpPr>
          <p:nvPr>
            <p:ph type="ctrTitle" idx="4294967295"/>
          </p:nvPr>
        </p:nvSpPr>
        <p:spPr>
          <a:xfrm>
            <a:off x="0" y="2357639"/>
            <a:ext cx="914400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u="sng">
                <a:solidFill>
                  <a:schemeClr val="hlink"/>
                </a:solidFill>
                <a:latin typeface="Open Sans" panose="020B0606030504020204" pitchFamily="34" charset="0"/>
                <a:ea typeface="Open Sans" panose="020B0606030504020204" pitchFamily="34" charset="0"/>
                <a:cs typeface="Open Sans" panose="020B0606030504020204" pitchFamily="34" charset="0"/>
                <a:sym typeface="Average"/>
                <a:hlinkClick r:id="rId4"/>
              </a:rPr>
              <a:t>http://bit.ly/tsmadvice</a:t>
            </a:r>
            <a:r>
              <a:rPr lang="es-AR">
                <a:latin typeface="Open Sans" panose="020B0606030504020204" pitchFamily="34" charset="0"/>
                <a:ea typeface="Open Sans" panose="020B0606030504020204" pitchFamily="34" charset="0"/>
                <a:cs typeface="Open Sans" panose="020B0606030504020204" pitchFamily="34" charset="0"/>
                <a:sym typeface="Average"/>
              </a:rPr>
              <a:t> </a:t>
            </a:r>
          </a:p>
        </p:txBody>
      </p:sp>
      <p:sp>
        <p:nvSpPr>
          <p:cNvPr id="523" name="Google Shape;523;p68"/>
          <p:cNvSpPr txBox="1">
            <a:spLocks noGrp="1"/>
          </p:cNvSpPr>
          <p:nvPr>
            <p:ph type="title" idx="4294967295"/>
          </p:nvPr>
        </p:nvSpPr>
        <p:spPr>
          <a:xfrm>
            <a:off x="0" y="1362277"/>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sz="3600">
                <a:latin typeface="+mj-lt"/>
                <a:ea typeface="Open Sans" panose="020B0606030504020204" pitchFamily="34" charset="0"/>
                <a:cs typeface="Open Sans" panose="020B0606030504020204" pitchFamily="34" charset="0"/>
                <a:sym typeface="Average"/>
              </a:rPr>
              <a:t>Investigación en redes sociales: Consejo</a:t>
            </a:r>
          </a:p>
        </p:txBody>
      </p:sp>
    </p:spTree>
    <p:custDataLst>
      <p:tags r:id="rId1"/>
    </p:custData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3" name="Google Shape;93;p23"/>
          <p:cNvSpPr txBox="1">
            <a:spLocks noGrp="1"/>
          </p:cNvSpPr>
          <p:nvPr>
            <p:ph type="title"/>
          </p:nvPr>
        </p:nvSpPr>
        <p:spPr>
          <a:xfrm>
            <a:off x="0" y="1527369"/>
            <a:ext cx="9144000" cy="828900"/>
          </a:xfrm>
          <a:prstGeom prst="rect">
            <a:avLst/>
          </a:prstGeom>
          <a:noFill/>
          <a:ln>
            <a:noFill/>
          </a:ln>
        </p:spPr>
        <p:txBody>
          <a:bodyPr spcFirstLastPara="1" wrap="square" lIns="91425" tIns="91425" rIns="91425" bIns="91425" anchor="t" anchorCtr="0">
            <a:noAutofit/>
          </a:bodyPr>
          <a:lstStyle/>
          <a:p>
            <a:pPr algn="ctr"/>
            <a:r>
              <a:rPr lang="es-AR" sz="3600">
                <a:latin typeface="Open Sans SemiBold" panose="020B0706030804020204" pitchFamily="34" charset="0"/>
                <a:ea typeface="Open Sans SemiBold" panose="020B0706030804020204" pitchFamily="34" charset="0"/>
                <a:cs typeface="Open Sans SemiBold" panose="020B0706030804020204" pitchFamily="34" charset="0"/>
                <a:sym typeface="Average"/>
              </a:rPr>
              <a:t>Videoconferencias</a:t>
            </a:r>
          </a:p>
        </p:txBody>
      </p:sp>
    </p:spTree>
    <p:custDataLst>
      <p:tags r:id="rId1"/>
    </p:custDataLst>
    <p:extLst>
      <p:ext uri="{BB962C8B-B14F-4D97-AF65-F5344CB8AC3E}">
        <p14:creationId xmlns:p14="http://schemas.microsoft.com/office/powerpoint/2010/main" val="402769909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3" name="Google Shape;93;p23"/>
          <p:cNvSpPr txBox="1">
            <a:spLocks noGrp="1"/>
          </p:cNvSpPr>
          <p:nvPr>
            <p:ph type="title"/>
          </p:nvPr>
        </p:nvSpPr>
        <p:spPr>
          <a:xfrm>
            <a:off x="0" y="171534"/>
            <a:ext cx="9144000" cy="828900"/>
          </a:xfrm>
          <a:prstGeom prst="rect">
            <a:avLst/>
          </a:prstGeom>
          <a:noFill/>
          <a:ln>
            <a:noFill/>
          </a:ln>
        </p:spPr>
        <p:txBody>
          <a:bodyPr spcFirstLastPara="1" wrap="square" lIns="91425" tIns="91425" rIns="91425" bIns="91425" anchor="t" anchorCtr="0">
            <a:noAutofit/>
          </a:bodyPr>
          <a:lstStyle/>
          <a:p>
            <a:pPr algn="ctr"/>
            <a:r>
              <a:rPr lang="es-AR" sz="3600">
                <a:latin typeface="Open Sans SemiBold" panose="020B0706030804020204" pitchFamily="34" charset="0"/>
                <a:ea typeface="Open Sans SemiBold" panose="020B0706030804020204" pitchFamily="34" charset="0"/>
                <a:cs typeface="Open Sans SemiBold" panose="020B0706030804020204" pitchFamily="34" charset="0"/>
                <a:sym typeface="Average"/>
              </a:rPr>
              <a:t>Plataformas para videoconferencia</a:t>
            </a:r>
          </a:p>
        </p:txBody>
      </p:sp>
      <p:pic>
        <p:nvPicPr>
          <p:cNvPr id="5" name="Picture 4" descr="Logo&#10;&#10;Description automatically generated with medium confidence">
            <a:extLst>
              <a:ext uri="{FF2B5EF4-FFF2-40B4-BE49-F238E27FC236}">
                <a16:creationId xmlns="" xmlns:a16="http://schemas.microsoft.com/office/drawing/2014/main" id="{A82FCA41-22CE-4528-9A8D-BA89FDFCB920}"/>
              </a:ext>
            </a:extLst>
          </p:cNvPr>
          <p:cNvPicPr>
            <a:picLocks noChangeAspect="1"/>
          </p:cNvPicPr>
          <p:nvPr/>
        </p:nvPicPr>
        <p:blipFill>
          <a:blip r:embed="rId4">
            <a:extLst>
              <a:ext uri="{837473B0-CC2E-450A-ABE3-18F120FF3D39}">
                <a1611:picAttrSrcUrl xmlns="" xmlns:a1611="http://schemas.microsoft.com/office/drawing/2016/11/main" r:id="rId5"/>
              </a:ext>
            </a:extLst>
          </a:blip>
          <a:stretch>
            <a:fillRect/>
          </a:stretch>
        </p:blipFill>
        <p:spPr>
          <a:xfrm>
            <a:off x="6166202" y="1539304"/>
            <a:ext cx="1664096" cy="1361209"/>
          </a:xfrm>
          <a:prstGeom prst="rect">
            <a:avLst/>
          </a:prstGeom>
        </p:spPr>
      </p:pic>
      <p:pic>
        <p:nvPicPr>
          <p:cNvPr id="8" name="Picture 7" descr="Icon&#10;&#10;Description automatically generated">
            <a:extLst>
              <a:ext uri="{FF2B5EF4-FFF2-40B4-BE49-F238E27FC236}">
                <a16:creationId xmlns="" xmlns:a16="http://schemas.microsoft.com/office/drawing/2014/main" id="{6802073A-2550-4F2D-B2F4-7E674899A3CA}"/>
              </a:ext>
            </a:extLst>
          </p:cNvPr>
          <p:cNvPicPr>
            <a:picLocks noChangeAspect="1"/>
          </p:cNvPicPr>
          <p:nvPr/>
        </p:nvPicPr>
        <p:blipFill>
          <a:blip r:embed="rId6">
            <a:extLst>
              <a:ext uri="{837473B0-CC2E-450A-ABE3-18F120FF3D39}">
                <a1611:picAttrSrcUrl xmlns="" xmlns:a1611="http://schemas.microsoft.com/office/drawing/2016/11/main" r:id="rId7"/>
              </a:ext>
            </a:extLst>
          </a:blip>
          <a:stretch>
            <a:fillRect/>
          </a:stretch>
        </p:blipFill>
        <p:spPr>
          <a:xfrm>
            <a:off x="3778715" y="1482155"/>
            <a:ext cx="1586569" cy="1475509"/>
          </a:xfrm>
          <a:prstGeom prst="rect">
            <a:avLst/>
          </a:prstGeom>
        </p:spPr>
      </p:pic>
      <p:pic>
        <p:nvPicPr>
          <p:cNvPr id="11" name="Picture 10" descr="Icon&#10;&#10;Description automatically generated">
            <a:extLst>
              <a:ext uri="{FF2B5EF4-FFF2-40B4-BE49-F238E27FC236}">
                <a16:creationId xmlns="" xmlns:a16="http://schemas.microsoft.com/office/drawing/2014/main" id="{2D79369D-C70C-49EA-922D-2AFA45495190}"/>
              </a:ext>
            </a:extLst>
          </p:cNvPr>
          <p:cNvPicPr>
            <a:picLocks noChangeAspect="1"/>
          </p:cNvPicPr>
          <p:nvPr/>
        </p:nvPicPr>
        <p:blipFill>
          <a:blip r:embed="rId8">
            <a:extLst>
              <a:ext uri="{837473B0-CC2E-450A-ABE3-18F120FF3D39}">
                <a1611:picAttrSrcUrl xmlns="" xmlns:a1611="http://schemas.microsoft.com/office/drawing/2016/11/main" r:id="rId9"/>
              </a:ext>
            </a:extLst>
          </a:blip>
          <a:stretch>
            <a:fillRect/>
          </a:stretch>
        </p:blipFill>
        <p:spPr>
          <a:xfrm>
            <a:off x="1174171" y="1273036"/>
            <a:ext cx="1893743" cy="1893743"/>
          </a:xfrm>
          <a:prstGeom prst="rect">
            <a:avLst/>
          </a:prstGeom>
        </p:spPr>
      </p:pic>
      <p:sp>
        <p:nvSpPr>
          <p:cNvPr id="14" name="Google Shape;93;p23">
            <a:extLst>
              <a:ext uri="{FF2B5EF4-FFF2-40B4-BE49-F238E27FC236}">
                <a16:creationId xmlns="" xmlns:a16="http://schemas.microsoft.com/office/drawing/2014/main" id="{5465C785-9137-41CC-BDD9-874724BCD781}"/>
              </a:ext>
            </a:extLst>
          </p:cNvPr>
          <p:cNvSpPr txBox="1">
            <a:spLocks/>
          </p:cNvSpPr>
          <p:nvPr/>
        </p:nvSpPr>
        <p:spPr>
          <a:xfrm>
            <a:off x="1055975" y="3236766"/>
            <a:ext cx="2130136" cy="8289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s-AR">
                <a:latin typeface="Open Sans SemiBold" panose="020B0706030804020204" pitchFamily="34" charset="0"/>
                <a:ea typeface="Open Sans SemiBold" panose="020B0706030804020204" pitchFamily="34" charset="0"/>
                <a:cs typeface="Open Sans SemiBold" panose="020B0706030804020204" pitchFamily="34" charset="0"/>
                <a:sym typeface="Average"/>
              </a:rPr>
              <a:t>Zoom</a:t>
            </a:r>
          </a:p>
        </p:txBody>
      </p:sp>
      <p:sp>
        <p:nvSpPr>
          <p:cNvPr id="15" name="Google Shape;93;p23">
            <a:extLst>
              <a:ext uri="{FF2B5EF4-FFF2-40B4-BE49-F238E27FC236}">
                <a16:creationId xmlns="" xmlns:a16="http://schemas.microsoft.com/office/drawing/2014/main" id="{B5684823-9241-454A-92C9-24CA31E2F90D}"/>
              </a:ext>
            </a:extLst>
          </p:cNvPr>
          <p:cNvSpPr txBox="1">
            <a:spLocks/>
          </p:cNvSpPr>
          <p:nvPr/>
        </p:nvSpPr>
        <p:spPr>
          <a:xfrm>
            <a:off x="3346519" y="3129393"/>
            <a:ext cx="2450960" cy="126595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s-AR">
                <a:latin typeface="Open Sans SemiBold" panose="020B0706030804020204" pitchFamily="34" charset="0"/>
                <a:ea typeface="Open Sans SemiBold" panose="020B0706030804020204" pitchFamily="34" charset="0"/>
                <a:cs typeface="Open Sans SemiBold" panose="020B0706030804020204" pitchFamily="34" charset="0"/>
                <a:sym typeface="Average"/>
              </a:rPr>
              <a:t>Microsoft Teams</a:t>
            </a:r>
          </a:p>
        </p:txBody>
      </p:sp>
      <p:sp>
        <p:nvSpPr>
          <p:cNvPr id="16" name="Google Shape;93;p23">
            <a:extLst>
              <a:ext uri="{FF2B5EF4-FFF2-40B4-BE49-F238E27FC236}">
                <a16:creationId xmlns="" xmlns:a16="http://schemas.microsoft.com/office/drawing/2014/main" id="{427A5720-1C06-482D-811C-29B8BC85A4A3}"/>
              </a:ext>
            </a:extLst>
          </p:cNvPr>
          <p:cNvSpPr txBox="1">
            <a:spLocks/>
          </p:cNvSpPr>
          <p:nvPr/>
        </p:nvSpPr>
        <p:spPr>
          <a:xfrm>
            <a:off x="5772770" y="3139237"/>
            <a:ext cx="2450960" cy="65344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s-AR">
                <a:latin typeface="Open Sans SemiBold" panose="020B0706030804020204" pitchFamily="34" charset="0"/>
                <a:ea typeface="Open Sans SemiBold" panose="020B0706030804020204" pitchFamily="34" charset="0"/>
                <a:cs typeface="Open Sans SemiBold" panose="020B0706030804020204" pitchFamily="34" charset="0"/>
                <a:sym typeface="Average"/>
              </a:rPr>
              <a:t>Google Meet</a:t>
            </a:r>
          </a:p>
        </p:txBody>
      </p:sp>
    </p:spTree>
    <p:custDataLst>
      <p:tags r:id="rId1"/>
    </p:custDataLst>
    <p:extLst>
      <p:ext uri="{BB962C8B-B14F-4D97-AF65-F5344CB8AC3E}">
        <p14:creationId xmlns:p14="http://schemas.microsoft.com/office/powerpoint/2010/main" val="326968870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60" name="Google Shape;160;p30"/>
          <p:cNvSpPr txBox="1">
            <a:spLocks noGrp="1"/>
          </p:cNvSpPr>
          <p:nvPr>
            <p:ph type="ctrTitle" idx="4294967295"/>
          </p:nvPr>
        </p:nvSpPr>
        <p:spPr>
          <a:xfrm>
            <a:off x="0" y="283685"/>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b="1" dirty="0">
                <a:latin typeface="Open Sans" panose="020B0606030504020204" pitchFamily="34" charset="0"/>
                <a:ea typeface="Open Sans" panose="020B0606030504020204" pitchFamily="34" charset="0"/>
                <a:cs typeface="Open Sans" panose="020B0606030504020204" pitchFamily="34" charset="0"/>
                <a:sym typeface="Average"/>
              </a:rPr>
              <a:t>Cómo ingresar a una reunión por </a:t>
            </a:r>
            <a:r>
              <a:rPr lang="es-AR" b="1" dirty="0" smtClean="0">
                <a:latin typeface="Open Sans" panose="020B0606030504020204" pitchFamily="34" charset="0"/>
                <a:ea typeface="Open Sans" panose="020B0606030504020204" pitchFamily="34" charset="0"/>
                <a:cs typeface="Open Sans" panose="020B0606030504020204" pitchFamily="34" charset="0"/>
                <a:sym typeface="Average"/>
              </a:rPr>
              <a:t>Zoom</a:t>
            </a:r>
            <a:endParaRPr lang="es-AR" b="1"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2" name="TextBox 11">
            <a:extLst>
              <a:ext uri="{FF2B5EF4-FFF2-40B4-BE49-F238E27FC236}">
                <a16:creationId xmlns="" xmlns:a16="http://schemas.microsoft.com/office/drawing/2014/main" id="{9E4345FD-38F9-48E9-BB11-6F9954AAEC3B}"/>
              </a:ext>
            </a:extLst>
          </p:cNvPr>
          <p:cNvSpPr txBox="1"/>
          <p:nvPr/>
        </p:nvSpPr>
        <p:spPr>
          <a:xfrm>
            <a:off x="1022206" y="1058167"/>
            <a:ext cx="7099588" cy="3323987"/>
          </a:xfrm>
          <a:prstGeom prst="rect">
            <a:avLst/>
          </a:prstGeom>
          <a:noFill/>
        </p:spPr>
        <p:txBody>
          <a:bodyPr wrap="square">
            <a:spAutoFit/>
          </a:bodyPr>
          <a:lstStyle/>
          <a:p>
            <a:r>
              <a:rPr lang="es-AR" dirty="0"/>
              <a:t>Tema: Práctica con computadoras</a:t>
            </a:r>
          </a:p>
          <a:p>
            <a:r>
              <a:rPr lang="es-AR" dirty="0"/>
              <a:t>Hora: 02-Ago-2021 10:00 AM Tiempo del Este (EE.UU. y Canadá)</a:t>
            </a:r>
          </a:p>
          <a:p>
            <a:endParaRPr lang="en-US" dirty="0"/>
          </a:p>
          <a:p>
            <a:r>
              <a:rPr lang="es-AR" b="1" dirty="0"/>
              <a:t>Ingresar a </a:t>
            </a:r>
            <a:r>
              <a:rPr lang="es-AR" b="1" dirty="0" smtClean="0"/>
              <a:t>reunión por Zoom</a:t>
            </a:r>
            <a:endParaRPr lang="es-AR" b="1" dirty="0"/>
          </a:p>
          <a:p>
            <a:r>
              <a:rPr lang="es-AR" b="1" dirty="0">
                <a:hlinkClick r:id="rId4"/>
              </a:rPr>
              <a:t>https://zoom.com/j/1605585892?pwd=bmVmcTRFaFVQaUxyNDhpVmlNUUo4QT09</a:t>
            </a:r>
          </a:p>
          <a:p>
            <a:endParaRPr lang="en-US" b="1" dirty="0"/>
          </a:p>
          <a:p>
            <a:r>
              <a:rPr lang="es-AR" b="1" dirty="0"/>
              <a:t>Meeting ID (Id. de la reunión): 160 558 5892</a:t>
            </a:r>
          </a:p>
          <a:p>
            <a:r>
              <a:rPr lang="es-AR" b="1" dirty="0"/>
              <a:t>Código de la reunión: 660324</a:t>
            </a:r>
          </a:p>
          <a:p>
            <a:endParaRPr lang="en-US" dirty="0"/>
          </a:p>
          <a:p>
            <a:r>
              <a:rPr lang="es-AR" dirty="0"/>
              <a:t>Marque según dónde se encuentre</a:t>
            </a:r>
          </a:p>
          <a:p>
            <a:r>
              <a:rPr lang="es-AR" dirty="0"/>
              <a:t>        +1 669 254 5252 EE.UU. (San José)</a:t>
            </a:r>
          </a:p>
          <a:p>
            <a:r>
              <a:rPr lang="es-AR" dirty="0"/>
              <a:t>        +1 646 828 7666 EE.UU. (Nueva York)</a:t>
            </a:r>
          </a:p>
          <a:p>
            <a:r>
              <a:rPr lang="es-AR" dirty="0"/>
              <a:t>        +1 551 285 1373 EE.UU.</a:t>
            </a:r>
          </a:p>
          <a:p>
            <a:r>
              <a:rPr lang="es-AR" dirty="0"/>
              <a:t>        +1 669 216 1590 EE.UU. (San José)</a:t>
            </a:r>
          </a:p>
          <a:p>
            <a:r>
              <a:rPr lang="es-AR" dirty="0"/>
              <a:t>Meeting ID (Id. de la reunión): 160 558 5892</a:t>
            </a:r>
          </a:p>
        </p:txBody>
      </p:sp>
    </p:spTree>
    <p:custDataLst>
      <p:tags r:id="rId1"/>
    </p:custDataLst>
    <p:extLst>
      <p:ext uri="{BB962C8B-B14F-4D97-AF65-F5344CB8AC3E}">
        <p14:creationId xmlns:p14="http://schemas.microsoft.com/office/powerpoint/2010/main" val="165913850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60" name="Google Shape;160;p30"/>
          <p:cNvSpPr txBox="1">
            <a:spLocks noGrp="1"/>
          </p:cNvSpPr>
          <p:nvPr>
            <p:ph type="ctrTitle" idx="4294967295"/>
          </p:nvPr>
        </p:nvSpPr>
        <p:spPr>
          <a:xfrm>
            <a:off x="0" y="283685"/>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b="1">
                <a:latin typeface="Open Sans" panose="020B0606030504020204" pitchFamily="34" charset="0"/>
                <a:ea typeface="Open Sans" panose="020B0606030504020204" pitchFamily="34" charset="0"/>
                <a:cs typeface="Open Sans" panose="020B0606030504020204" pitchFamily="34" charset="0"/>
                <a:sym typeface="Average"/>
              </a:rPr>
              <a:t>Abra la App (aplicación) o ingrese a través del navegador</a:t>
            </a:r>
          </a:p>
        </p:txBody>
      </p:sp>
      <p:pic>
        <p:nvPicPr>
          <p:cNvPr id="6" name="Picture 5" descr="Graphical user interface, text, application, email&#10;&#10;Description automatically generated">
            <a:extLst>
              <a:ext uri="{FF2B5EF4-FFF2-40B4-BE49-F238E27FC236}">
                <a16:creationId xmlns="" xmlns:a16="http://schemas.microsoft.com/office/drawing/2014/main" id="{EC655999-5AE0-45E2-8F07-D764F6598487}"/>
              </a:ext>
            </a:extLst>
          </p:cNvPr>
          <p:cNvPicPr>
            <a:picLocks noChangeAspect="1"/>
          </p:cNvPicPr>
          <p:nvPr/>
        </p:nvPicPr>
        <p:blipFill>
          <a:blip r:embed="rId4"/>
          <a:stretch>
            <a:fillRect/>
          </a:stretch>
        </p:blipFill>
        <p:spPr>
          <a:xfrm>
            <a:off x="396016" y="1628747"/>
            <a:ext cx="3502104" cy="2251139"/>
          </a:xfrm>
          <a:prstGeom prst="rect">
            <a:avLst/>
          </a:prstGeom>
          <a:ln>
            <a:solidFill>
              <a:schemeClr val="bg2"/>
            </a:solidFill>
          </a:ln>
        </p:spPr>
      </p:pic>
      <p:sp>
        <p:nvSpPr>
          <p:cNvPr id="7" name="Google Shape;158;p30">
            <a:extLst>
              <a:ext uri="{FF2B5EF4-FFF2-40B4-BE49-F238E27FC236}">
                <a16:creationId xmlns="" xmlns:a16="http://schemas.microsoft.com/office/drawing/2014/main" id="{88FE2B99-A72D-4351-B4E5-B3F937F6BB57}"/>
              </a:ext>
            </a:extLst>
          </p:cNvPr>
          <p:cNvSpPr/>
          <p:nvPr/>
        </p:nvSpPr>
        <p:spPr>
          <a:xfrm>
            <a:off x="1534898" y="1704880"/>
            <a:ext cx="1399705" cy="443678"/>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cxnSp>
        <p:nvCxnSpPr>
          <p:cNvPr id="8" name="Google Shape;159;p30">
            <a:extLst>
              <a:ext uri="{FF2B5EF4-FFF2-40B4-BE49-F238E27FC236}">
                <a16:creationId xmlns="" xmlns:a16="http://schemas.microsoft.com/office/drawing/2014/main" id="{AA1399A6-9935-400C-BD63-6BB141F909C2}"/>
              </a:ext>
            </a:extLst>
          </p:cNvPr>
          <p:cNvCxnSpPr>
            <a:cxnSpLocks/>
          </p:cNvCxnSpPr>
          <p:nvPr/>
        </p:nvCxnSpPr>
        <p:spPr>
          <a:xfrm>
            <a:off x="866682" y="925545"/>
            <a:ext cx="1161067" cy="613811"/>
          </a:xfrm>
          <a:prstGeom prst="straightConnector1">
            <a:avLst/>
          </a:prstGeom>
          <a:noFill/>
          <a:ln w="76200" cap="flat" cmpd="sng">
            <a:solidFill>
              <a:schemeClr val="accent6"/>
            </a:solidFill>
            <a:prstDash val="solid"/>
            <a:round/>
            <a:headEnd type="none" w="med" len="med"/>
            <a:tailEnd type="triangle" w="med" len="med"/>
          </a:ln>
        </p:spPr>
      </p:cxnSp>
      <p:pic>
        <p:nvPicPr>
          <p:cNvPr id="5" name="Picture 4" descr="Graphical user interface, text, application&#10;&#10;Description automatically generated">
            <a:extLst>
              <a:ext uri="{FF2B5EF4-FFF2-40B4-BE49-F238E27FC236}">
                <a16:creationId xmlns="" xmlns:a16="http://schemas.microsoft.com/office/drawing/2014/main" id="{C567CD74-F908-4A21-9489-7E770799F596}"/>
              </a:ext>
            </a:extLst>
          </p:cNvPr>
          <p:cNvPicPr>
            <a:picLocks noChangeAspect="1"/>
          </p:cNvPicPr>
          <p:nvPr/>
        </p:nvPicPr>
        <p:blipFill>
          <a:blip r:embed="rId5"/>
          <a:stretch>
            <a:fillRect/>
          </a:stretch>
        </p:blipFill>
        <p:spPr>
          <a:xfrm>
            <a:off x="5707188" y="1111727"/>
            <a:ext cx="3207645" cy="2946706"/>
          </a:xfrm>
          <a:prstGeom prst="rect">
            <a:avLst/>
          </a:prstGeom>
          <a:ln>
            <a:solidFill>
              <a:schemeClr val="tx1"/>
            </a:solidFill>
          </a:ln>
        </p:spPr>
      </p:pic>
    </p:spTree>
    <p:custDataLst>
      <p:tags r:id="rId1"/>
    </p:custDataLst>
    <p:extLst>
      <p:ext uri="{BB962C8B-B14F-4D97-AF65-F5344CB8AC3E}">
        <p14:creationId xmlns:p14="http://schemas.microsoft.com/office/powerpoint/2010/main" val="173775433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60" name="Google Shape;160;p30"/>
          <p:cNvSpPr txBox="1">
            <a:spLocks noGrp="1"/>
          </p:cNvSpPr>
          <p:nvPr>
            <p:ph type="ctrTitle" idx="4294967295"/>
          </p:nvPr>
        </p:nvSpPr>
        <p:spPr>
          <a:xfrm>
            <a:off x="0" y="283685"/>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b="1">
                <a:latin typeface="Open Sans" panose="020B0606030504020204" pitchFamily="34" charset="0"/>
                <a:ea typeface="Open Sans" panose="020B0606030504020204" pitchFamily="34" charset="0"/>
                <a:cs typeface="Open Sans" panose="020B0606030504020204" pitchFamily="34" charset="0"/>
                <a:sym typeface="Average"/>
              </a:rPr>
              <a:t>Sala de espera</a:t>
            </a:r>
          </a:p>
        </p:txBody>
      </p:sp>
      <p:pic>
        <p:nvPicPr>
          <p:cNvPr id="1026" name="Picture 2">
            <a:extLst>
              <a:ext uri="{FF2B5EF4-FFF2-40B4-BE49-F238E27FC236}">
                <a16:creationId xmlns="" xmlns:a16="http://schemas.microsoft.com/office/drawing/2014/main" id="{2F9D1E46-DF97-4F19-A6DF-09268787EE0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8594" t="3048" r="9264" b="2285"/>
          <a:stretch/>
        </p:blipFill>
        <p:spPr bwMode="auto">
          <a:xfrm>
            <a:off x="311972" y="947345"/>
            <a:ext cx="4539727" cy="324881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027" name="Picture 3">
            <a:extLst>
              <a:ext uri="{FF2B5EF4-FFF2-40B4-BE49-F238E27FC236}">
                <a16:creationId xmlns="" xmlns:a16="http://schemas.microsoft.com/office/drawing/2014/main" id="{0CB6B526-944B-4643-868A-7DC855E1EE6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92301" y="1470427"/>
            <a:ext cx="4539727" cy="3285126"/>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35818987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3" name="Google Shape;93;p23"/>
          <p:cNvSpPr txBox="1">
            <a:spLocks noGrp="1"/>
          </p:cNvSpPr>
          <p:nvPr>
            <p:ph type="title"/>
          </p:nvPr>
        </p:nvSpPr>
        <p:spPr>
          <a:xfrm>
            <a:off x="0" y="762586"/>
            <a:ext cx="9144000" cy="828900"/>
          </a:xfrm>
          <a:prstGeom prst="rect">
            <a:avLst/>
          </a:prstGeom>
          <a:noFill/>
          <a:ln>
            <a:noFill/>
          </a:ln>
        </p:spPr>
        <p:txBody>
          <a:bodyPr spcFirstLastPara="1" wrap="square" lIns="91425" tIns="91425" rIns="91425" bIns="91425" anchor="t" anchorCtr="0">
            <a:noAutofit/>
          </a:bodyPr>
          <a:lstStyle/>
          <a:p>
            <a:pPr algn="ctr"/>
            <a:r>
              <a:rPr lang="es-AR" sz="36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Cómo ingresar a una reunión por </a:t>
            </a:r>
            <a:r>
              <a:rPr lang="es-AR" sz="3600" dirty="0" smtClean="0">
                <a:latin typeface="Open Sans SemiBold" panose="020B0706030804020204" pitchFamily="34" charset="0"/>
                <a:ea typeface="Open Sans SemiBold" panose="020B0706030804020204" pitchFamily="34" charset="0"/>
                <a:cs typeface="Open Sans SemiBold" panose="020B0706030804020204" pitchFamily="34" charset="0"/>
                <a:sym typeface="Average"/>
              </a:rPr>
              <a:t>Zoom</a:t>
            </a:r>
            <a:endParaRPr lang="es-AR" sz="3600" dirty="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94" name="Google Shape;94;p23"/>
          <p:cNvSpPr txBox="1">
            <a:spLocks noGrp="1"/>
          </p:cNvSpPr>
          <p:nvPr>
            <p:ph type="ctrTitle" idx="4294967295"/>
          </p:nvPr>
        </p:nvSpPr>
        <p:spPr>
          <a:xfrm>
            <a:off x="0" y="2228850"/>
            <a:ext cx="914400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a:latin typeface="Open Sans" panose="020B0606030504020204" pitchFamily="34" charset="0"/>
                <a:ea typeface="Open Sans" panose="020B0606030504020204" pitchFamily="34" charset="0"/>
                <a:cs typeface="Open Sans" panose="020B0606030504020204" pitchFamily="34" charset="0"/>
                <a:sym typeface="Average"/>
              </a:rPr>
              <a:t>¿Preguntas?</a:t>
            </a:r>
          </a:p>
        </p:txBody>
      </p:sp>
    </p:spTree>
    <p:custDataLst>
      <p:tags r:id="rId1"/>
    </p:custDataLst>
    <p:extLst>
      <p:ext uri="{BB962C8B-B14F-4D97-AF65-F5344CB8AC3E}">
        <p14:creationId xmlns:p14="http://schemas.microsoft.com/office/powerpoint/2010/main" val="298689807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3" name="Google Shape;93;p23"/>
          <p:cNvSpPr txBox="1">
            <a:spLocks noGrp="1"/>
          </p:cNvSpPr>
          <p:nvPr>
            <p:ph type="title"/>
          </p:nvPr>
        </p:nvSpPr>
        <p:spPr>
          <a:xfrm>
            <a:off x="150312" y="901067"/>
            <a:ext cx="9144000" cy="2105847"/>
          </a:xfrm>
          <a:prstGeom prst="rect">
            <a:avLst/>
          </a:prstGeom>
          <a:noFill/>
          <a:ln>
            <a:noFill/>
          </a:ln>
        </p:spPr>
        <p:txBody>
          <a:bodyPr spcFirstLastPara="1" wrap="square" lIns="91425" tIns="91425" rIns="91425" bIns="91425" anchor="t" anchorCtr="0">
            <a:noAutofit/>
          </a:bodyPr>
          <a:lstStyle/>
          <a:p>
            <a:pPr algn="ctr"/>
            <a:r>
              <a:rPr lang="es-AR" sz="3600" b="1"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Practique cómo ingresar a </a:t>
            </a:r>
            <a:r>
              <a:rPr lang="es-AR" sz="3600" b="1" dirty="0" smtClean="0">
                <a:latin typeface="Open Sans SemiBold" panose="020B0706030804020204" pitchFamily="34" charset="0"/>
                <a:ea typeface="Open Sans SemiBold" panose="020B0706030804020204" pitchFamily="34" charset="0"/>
                <a:cs typeface="Open Sans SemiBold" panose="020B0706030804020204" pitchFamily="34" charset="0"/>
                <a:sym typeface="Average"/>
              </a:rPr>
              <a:t>una </a:t>
            </a:r>
            <a:br>
              <a:rPr lang="es-AR" sz="3600" b="1" dirty="0" smtClean="0">
                <a:latin typeface="Open Sans SemiBold" panose="020B0706030804020204" pitchFamily="34" charset="0"/>
                <a:ea typeface="Open Sans SemiBold" panose="020B0706030804020204" pitchFamily="34" charset="0"/>
                <a:cs typeface="Open Sans SemiBold" panose="020B0706030804020204" pitchFamily="34" charset="0"/>
                <a:sym typeface="Average"/>
              </a:rPr>
            </a:br>
            <a:r>
              <a:rPr lang="es-AR" sz="3600" b="1" dirty="0" smtClean="0">
                <a:latin typeface="Open Sans SemiBold" panose="020B0706030804020204" pitchFamily="34" charset="0"/>
                <a:ea typeface="Open Sans SemiBold" panose="020B0706030804020204" pitchFamily="34" charset="0"/>
                <a:cs typeface="Open Sans SemiBold" panose="020B0706030804020204" pitchFamily="34" charset="0"/>
                <a:sym typeface="Average"/>
              </a:rPr>
              <a:t>reunión por Zoom</a:t>
            </a:r>
            <a:br>
              <a:rPr lang="es-AR" sz="3600" b="1" dirty="0" smtClean="0">
                <a:latin typeface="Open Sans SemiBold" panose="020B0706030804020204" pitchFamily="34" charset="0"/>
                <a:ea typeface="Open Sans SemiBold" panose="020B0706030804020204" pitchFamily="34" charset="0"/>
                <a:cs typeface="Open Sans SemiBold" panose="020B0706030804020204" pitchFamily="34" charset="0"/>
                <a:sym typeface="Average"/>
              </a:rPr>
            </a:br>
            <a:r>
              <a:rPr lang="es-AR" sz="3600" b="1"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
            </a:r>
            <a:br>
              <a:rPr lang="es-AR" sz="3600" b="1"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br>
            <a:r>
              <a:rPr lang="es-AR" sz="34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Baje el volumen de su computadora</a:t>
            </a:r>
            <a:r>
              <a:rPr lang="es-AR" sz="3400" dirty="0">
                <a:latin typeface="Open Sans" panose="020B0606030504020204" pitchFamily="34" charset="0"/>
                <a:ea typeface="Open Sans" panose="020B0606030504020204" pitchFamily="34" charset="0"/>
                <a:cs typeface="Open Sans" panose="020B0606030504020204" pitchFamily="34" charset="0"/>
                <a:sym typeface="Average"/>
              </a:rPr>
              <a:t>.</a:t>
            </a:r>
          </a:p>
        </p:txBody>
      </p:sp>
      <p:pic>
        <p:nvPicPr>
          <p:cNvPr id="3" name="Graphic 2" descr="Mute speaker with solid fill">
            <a:extLst>
              <a:ext uri="{FF2B5EF4-FFF2-40B4-BE49-F238E27FC236}">
                <a16:creationId xmlns="" xmlns:a16="http://schemas.microsoft.com/office/drawing/2014/main" id="{07C5D234-1A42-45BC-A495-E4DB44C8EAE6}"/>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4106333" y="3182505"/>
            <a:ext cx="914400" cy="914400"/>
          </a:xfrm>
          <a:prstGeom prst="rect">
            <a:avLst/>
          </a:prstGeom>
        </p:spPr>
      </p:pic>
    </p:spTree>
    <p:custDataLst>
      <p:tags r:id="rId1"/>
    </p:custDataLst>
    <p:extLst>
      <p:ext uri="{BB962C8B-B14F-4D97-AF65-F5344CB8AC3E}">
        <p14:creationId xmlns:p14="http://schemas.microsoft.com/office/powerpoint/2010/main" val="407656205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3" name="Google Shape;93;p23"/>
          <p:cNvSpPr txBox="1">
            <a:spLocks noGrp="1"/>
          </p:cNvSpPr>
          <p:nvPr>
            <p:ph type="title"/>
          </p:nvPr>
        </p:nvSpPr>
        <p:spPr>
          <a:xfrm>
            <a:off x="0" y="548640"/>
            <a:ext cx="9144000" cy="3084575"/>
          </a:xfrm>
          <a:prstGeom prst="rect">
            <a:avLst/>
          </a:prstGeom>
          <a:noFill/>
          <a:ln>
            <a:noFill/>
          </a:ln>
        </p:spPr>
        <p:txBody>
          <a:bodyPr spcFirstLastPara="1" wrap="square" lIns="91425" tIns="91425" rIns="91425" bIns="91425" anchor="t" anchorCtr="0">
            <a:noAutofit/>
          </a:bodyPr>
          <a:lstStyle/>
          <a:p>
            <a:pPr algn="ctr"/>
            <a:r>
              <a:rPr lang="es-AR" sz="3600" dirty="0"/>
              <a:t>Practique cómo ingresar </a:t>
            </a:r>
            <a:r>
              <a:rPr lang="es-AR" sz="3600" dirty="0" smtClean="0"/>
              <a:t>a una </a:t>
            </a:r>
            <a:br>
              <a:rPr lang="es-AR" sz="3600" dirty="0" smtClean="0"/>
            </a:br>
            <a:r>
              <a:rPr lang="es-AR" sz="3600" dirty="0" smtClean="0"/>
              <a:t>reunión por  </a:t>
            </a:r>
            <a:r>
              <a:rPr lang="es-AR" sz="3600" dirty="0" smtClean="0">
                <a:latin typeface="Open Sans SemiBold" panose="020B0706030804020204" pitchFamily="34" charset="0"/>
                <a:ea typeface="Open Sans SemiBold" panose="020B0706030804020204" pitchFamily="34" charset="0"/>
                <a:cs typeface="Open Sans SemiBold" panose="020B0706030804020204" pitchFamily="34" charset="0"/>
                <a:sym typeface="Average"/>
              </a:rPr>
              <a:t>Zoom</a:t>
            </a:r>
            <a:r>
              <a:rPr lang="es-AR" sz="36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
            </a:r>
            <a:br>
              <a:rPr lang="es-AR" sz="36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br>
            <a:r>
              <a:rPr lang="es-AR" sz="3600" dirty="0">
                <a:solidFill>
                  <a:srgbClr val="FF0000"/>
                </a:solidFill>
                <a:latin typeface="Open Sans" panose="020B0606030504020204" pitchFamily="34" charset="0"/>
                <a:ea typeface="Open Sans" panose="020B0606030504020204" pitchFamily="34" charset="0"/>
                <a:cs typeface="Open Sans" panose="020B0606030504020204" pitchFamily="34" charset="0"/>
                <a:sym typeface="Average"/>
              </a:rPr>
              <a:t>Meeting ID: </a:t>
            </a:r>
            <a:br>
              <a:rPr lang="es-AR" sz="3600" dirty="0">
                <a:solidFill>
                  <a:srgbClr val="FF0000"/>
                </a:solidFill>
                <a:latin typeface="Open Sans" panose="020B0606030504020204" pitchFamily="34" charset="0"/>
                <a:ea typeface="Open Sans" panose="020B0606030504020204" pitchFamily="34" charset="0"/>
                <a:cs typeface="Open Sans" panose="020B0606030504020204" pitchFamily="34" charset="0"/>
                <a:sym typeface="Average"/>
              </a:rPr>
            </a:br>
            <a:r>
              <a:rPr lang="es-AR" sz="3600" dirty="0">
                <a:solidFill>
                  <a:srgbClr val="FF0000"/>
                </a:solidFill>
                <a:latin typeface="Open Sans" panose="020B0606030504020204" pitchFamily="34" charset="0"/>
                <a:ea typeface="Open Sans" panose="020B0606030504020204" pitchFamily="34" charset="0"/>
                <a:cs typeface="Open Sans" panose="020B0606030504020204" pitchFamily="34" charset="0"/>
                <a:sym typeface="Average"/>
              </a:rPr>
              <a:t>Código de la reunión:</a:t>
            </a:r>
            <a:br>
              <a:rPr lang="es-AR" sz="3600" dirty="0">
                <a:solidFill>
                  <a:srgbClr val="FF0000"/>
                </a:solidFill>
                <a:latin typeface="Open Sans" panose="020B0606030504020204" pitchFamily="34" charset="0"/>
                <a:ea typeface="Open Sans" panose="020B0606030504020204" pitchFamily="34" charset="0"/>
                <a:cs typeface="Open Sans" panose="020B0606030504020204" pitchFamily="34" charset="0"/>
                <a:sym typeface="Average"/>
              </a:rPr>
            </a:br>
            <a:r>
              <a:rPr lang="es-AR" sz="3600" dirty="0" smtClean="0">
                <a:latin typeface="Open Sans" panose="020B0606030504020204" pitchFamily="34" charset="0"/>
                <a:ea typeface="Open Sans" panose="020B0606030504020204" pitchFamily="34" charset="0"/>
                <a:cs typeface="Open Sans" panose="020B0606030504020204" pitchFamily="34" charset="0"/>
                <a:sym typeface="Average"/>
              </a:rPr>
              <a:t/>
            </a:r>
            <a:br>
              <a:rPr lang="es-AR" sz="3600" dirty="0" smtClean="0">
                <a:latin typeface="Open Sans" panose="020B0606030504020204" pitchFamily="34" charset="0"/>
                <a:ea typeface="Open Sans" panose="020B0606030504020204" pitchFamily="34" charset="0"/>
                <a:cs typeface="Open Sans" panose="020B0606030504020204" pitchFamily="34" charset="0"/>
                <a:sym typeface="Average"/>
              </a:rPr>
            </a:br>
            <a:r>
              <a:rPr lang="es-AR" sz="3400" dirty="0" smtClean="0">
                <a:latin typeface="Open Sans" panose="020B0606030504020204" pitchFamily="34" charset="0"/>
                <a:ea typeface="Open Sans" panose="020B0606030504020204" pitchFamily="34" charset="0"/>
                <a:cs typeface="Open Sans" panose="020B0606030504020204" pitchFamily="34" charset="0"/>
                <a:sym typeface="Average"/>
              </a:rPr>
              <a:t>Cuando </a:t>
            </a:r>
            <a:r>
              <a:rPr lang="es-AR" sz="3400" dirty="0">
                <a:latin typeface="Open Sans" panose="020B0606030504020204" pitchFamily="34" charset="0"/>
                <a:ea typeface="Open Sans" panose="020B0606030504020204" pitchFamily="34" charset="0"/>
                <a:cs typeface="Open Sans" panose="020B0606030504020204" pitchFamily="34" charset="0"/>
                <a:sym typeface="Average"/>
              </a:rPr>
              <a:t>esté listo para ser aceptado en la sala de espera, levante su mano.</a:t>
            </a:r>
          </a:p>
        </p:txBody>
      </p:sp>
    </p:spTree>
    <p:custDataLst>
      <p:tags r:id="rId1"/>
    </p:custDataLst>
    <p:extLst>
      <p:ext uri="{BB962C8B-B14F-4D97-AF65-F5344CB8AC3E}">
        <p14:creationId xmlns:p14="http://schemas.microsoft.com/office/powerpoint/2010/main" val="7399104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60" name="Google Shape;160;p30"/>
          <p:cNvSpPr txBox="1">
            <a:spLocks noGrp="1"/>
          </p:cNvSpPr>
          <p:nvPr>
            <p:ph type="ctrTitle" idx="4294967295"/>
          </p:nvPr>
        </p:nvSpPr>
        <p:spPr>
          <a:xfrm>
            <a:off x="0" y="283685"/>
            <a:ext cx="9144000" cy="109774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b="1">
                <a:latin typeface="Open Sans" panose="020B0606030504020204" pitchFamily="34" charset="0"/>
                <a:ea typeface="Open Sans" panose="020B0606030504020204" pitchFamily="34" charset="0"/>
                <a:cs typeface="Open Sans" panose="020B0606030504020204" pitchFamily="34" charset="0"/>
                <a:sym typeface="Average"/>
              </a:rPr>
              <a:t>Teclas y controles para</a:t>
            </a:r>
            <a:r>
              <a:rPr lang="es-AR">
                <a:latin typeface="Open Sans" panose="020B0606030504020204" pitchFamily="34" charset="0"/>
                <a:ea typeface="Open Sans" panose="020B0606030504020204" pitchFamily="34" charset="0"/>
                <a:cs typeface="Open Sans" panose="020B0606030504020204" pitchFamily="34" charset="0"/>
                <a:sym typeface="Average"/>
              </a:rPr>
              <a:t> </a:t>
            </a:r>
            <a:r>
              <a:rPr lang="es-AR" b="1">
                <a:latin typeface="Open Sans" panose="020B0606030504020204" pitchFamily="34" charset="0"/>
                <a:ea typeface="Open Sans" panose="020B0606030504020204" pitchFamily="34" charset="0"/>
                <a:cs typeface="Open Sans" panose="020B0606030504020204" pitchFamily="34" charset="0"/>
                <a:sym typeface="Average"/>
              </a:rPr>
              <a:t>Zoom</a:t>
            </a:r>
            <a:br>
              <a:rPr lang="es-AR" b="1">
                <a:latin typeface="Open Sans" panose="020B0606030504020204" pitchFamily="34" charset="0"/>
                <a:ea typeface="Open Sans" panose="020B0606030504020204" pitchFamily="34" charset="0"/>
                <a:cs typeface="Open Sans" panose="020B0606030504020204" pitchFamily="34" charset="0"/>
                <a:sym typeface="Average"/>
              </a:rPr>
            </a:br>
            <a:r>
              <a:rPr lang="es-AR" i="1">
                <a:latin typeface="Open Sans" panose="020B0606030504020204" pitchFamily="34" charset="0"/>
                <a:ea typeface="Open Sans" panose="020B0606030504020204" pitchFamily="34" charset="0"/>
                <a:cs typeface="Open Sans" panose="020B0606030504020204" pitchFamily="34" charset="0"/>
                <a:sym typeface="Average"/>
              </a:rPr>
              <a:t>Silenciar e iniciar una videoconferencia</a:t>
            </a:r>
          </a:p>
        </p:txBody>
      </p:sp>
      <p:grpSp>
        <p:nvGrpSpPr>
          <p:cNvPr id="2" name="Group 1">
            <a:extLst>
              <a:ext uri="{FF2B5EF4-FFF2-40B4-BE49-F238E27FC236}">
                <a16:creationId xmlns="" xmlns:a16="http://schemas.microsoft.com/office/drawing/2014/main" id="{1DFE1645-2776-45CF-B9E6-B6A8ADCCE04F}"/>
              </a:ext>
            </a:extLst>
          </p:cNvPr>
          <p:cNvGrpSpPr/>
          <p:nvPr/>
        </p:nvGrpSpPr>
        <p:grpSpPr>
          <a:xfrm>
            <a:off x="460143" y="1874837"/>
            <a:ext cx="8223714" cy="955902"/>
            <a:chOff x="661361" y="1615848"/>
            <a:chExt cx="8223714" cy="955902"/>
          </a:xfrm>
        </p:grpSpPr>
        <p:pic>
          <p:nvPicPr>
            <p:cNvPr id="9" name="Picture 2">
              <a:extLst>
                <a:ext uri="{FF2B5EF4-FFF2-40B4-BE49-F238E27FC236}">
                  <a16:creationId xmlns="" xmlns:a16="http://schemas.microsoft.com/office/drawing/2014/main" id="{193184F5-3A06-4EE6-BCFB-B11C499EF4C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77177" t="92009" r="150"/>
            <a:stretch/>
          </p:blipFill>
          <p:spPr bwMode="auto">
            <a:xfrm>
              <a:off x="4752888" y="1615848"/>
              <a:ext cx="4132187" cy="955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a:extLst>
                <a:ext uri="{FF2B5EF4-FFF2-40B4-BE49-F238E27FC236}">
                  <a16:creationId xmlns="" xmlns:a16="http://schemas.microsoft.com/office/drawing/2014/main" id="{C2C45532-D695-422F-AA1E-F6C87F8D4BA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9" t="92009" r="77376"/>
            <a:stretch/>
          </p:blipFill>
          <p:spPr bwMode="auto">
            <a:xfrm>
              <a:off x="661361" y="1615848"/>
              <a:ext cx="4132187" cy="955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a:extLst>
                <a:ext uri="{FF2B5EF4-FFF2-40B4-BE49-F238E27FC236}">
                  <a16:creationId xmlns="" xmlns:a16="http://schemas.microsoft.com/office/drawing/2014/main" id="{E2295FD2-2745-4397-8D76-7C25994CA59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4586" t="92009" r="32741"/>
            <a:stretch/>
          </p:blipFill>
          <p:spPr bwMode="auto">
            <a:xfrm>
              <a:off x="3185415" y="1615848"/>
              <a:ext cx="4132187" cy="955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 name="Google Shape;269;p41">
            <a:extLst>
              <a:ext uri="{FF2B5EF4-FFF2-40B4-BE49-F238E27FC236}">
                <a16:creationId xmlns="" xmlns:a16="http://schemas.microsoft.com/office/drawing/2014/main" id="{0472879B-FEBE-42A0-AF78-CE120A2DC269}"/>
              </a:ext>
            </a:extLst>
          </p:cNvPr>
          <p:cNvSpPr/>
          <p:nvPr/>
        </p:nvSpPr>
        <p:spPr>
          <a:xfrm>
            <a:off x="317665" y="1636568"/>
            <a:ext cx="2945080" cy="1449314"/>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ustDataLst>
      <p:tags r:id="rId1"/>
    </p:custDataLst>
    <p:extLst>
      <p:ext uri="{BB962C8B-B14F-4D97-AF65-F5344CB8AC3E}">
        <p14:creationId xmlns:p14="http://schemas.microsoft.com/office/powerpoint/2010/main" val="24998670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9" name="Google Shape;99;p24"/>
          <p:cNvSpPr txBox="1">
            <a:spLocks noGrp="1"/>
          </p:cNvSpPr>
          <p:nvPr>
            <p:ph type="title"/>
          </p:nvPr>
        </p:nvSpPr>
        <p:spPr>
          <a:xfrm>
            <a:off x="-75" y="1870840"/>
            <a:ext cx="9144000" cy="828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sz="3600" dirty="0">
                <a:latin typeface="+mj-lt"/>
                <a:ea typeface="Open Sans" panose="020B0606030504020204" pitchFamily="34" charset="0"/>
                <a:cs typeface="Open Sans" panose="020B0606030504020204" pitchFamily="34" charset="0"/>
                <a:sym typeface="Average"/>
              </a:rPr>
              <a:t>Correo electrónico</a:t>
            </a:r>
          </a:p>
        </p:txBody>
      </p:sp>
    </p:spTree>
    <p:custDataLst>
      <p:tags r:id="rId1"/>
    </p:custData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60" name="Google Shape;160;p30"/>
          <p:cNvSpPr txBox="1">
            <a:spLocks noGrp="1"/>
          </p:cNvSpPr>
          <p:nvPr>
            <p:ph type="ctrTitle" idx="4294967295"/>
          </p:nvPr>
        </p:nvSpPr>
        <p:spPr>
          <a:xfrm>
            <a:off x="0" y="283685"/>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b="1">
                <a:latin typeface="Open Sans" panose="020B0606030504020204" pitchFamily="34" charset="0"/>
                <a:ea typeface="Open Sans" panose="020B0606030504020204" pitchFamily="34" charset="0"/>
                <a:cs typeface="Open Sans" panose="020B0606030504020204" pitchFamily="34" charset="0"/>
                <a:sym typeface="Average"/>
              </a:rPr>
              <a:t>Teclas y controles para</a:t>
            </a:r>
            <a:r>
              <a:rPr lang="es-AR">
                <a:latin typeface="Open Sans" panose="020B0606030504020204" pitchFamily="34" charset="0"/>
                <a:ea typeface="Open Sans" panose="020B0606030504020204" pitchFamily="34" charset="0"/>
                <a:cs typeface="Open Sans" panose="020B0606030504020204" pitchFamily="34" charset="0"/>
                <a:sym typeface="Average"/>
              </a:rPr>
              <a:t> </a:t>
            </a:r>
            <a:r>
              <a:rPr lang="es-AR" b="1">
                <a:latin typeface="Open Sans" panose="020B0606030504020204" pitchFamily="34" charset="0"/>
                <a:ea typeface="Open Sans" panose="020B0606030504020204" pitchFamily="34" charset="0"/>
                <a:cs typeface="Open Sans" panose="020B0606030504020204" pitchFamily="34" charset="0"/>
                <a:sym typeface="Average"/>
              </a:rPr>
              <a:t>Zoom</a:t>
            </a:r>
            <a:br>
              <a:rPr lang="es-AR" b="1">
                <a:latin typeface="Open Sans" panose="020B0606030504020204" pitchFamily="34" charset="0"/>
                <a:ea typeface="Open Sans" panose="020B0606030504020204" pitchFamily="34" charset="0"/>
                <a:cs typeface="Open Sans" panose="020B0606030504020204" pitchFamily="34" charset="0"/>
                <a:sym typeface="Average"/>
              </a:rPr>
            </a:br>
            <a:r>
              <a:rPr lang="es-AR" i="1">
                <a:latin typeface="Open Sans" panose="020B0606030504020204" pitchFamily="34" charset="0"/>
                <a:ea typeface="Open Sans" panose="020B0606030504020204" pitchFamily="34" charset="0"/>
                <a:cs typeface="Open Sans" panose="020B0606030504020204" pitchFamily="34" charset="0"/>
                <a:sym typeface="Average"/>
              </a:rPr>
              <a:t>Participantes y chat</a:t>
            </a:r>
          </a:p>
        </p:txBody>
      </p:sp>
      <p:grpSp>
        <p:nvGrpSpPr>
          <p:cNvPr id="2" name="Group 1">
            <a:extLst>
              <a:ext uri="{FF2B5EF4-FFF2-40B4-BE49-F238E27FC236}">
                <a16:creationId xmlns="" xmlns:a16="http://schemas.microsoft.com/office/drawing/2014/main" id="{1DFE1645-2776-45CF-B9E6-B6A8ADCCE04F}"/>
              </a:ext>
            </a:extLst>
          </p:cNvPr>
          <p:cNvGrpSpPr/>
          <p:nvPr/>
        </p:nvGrpSpPr>
        <p:grpSpPr>
          <a:xfrm>
            <a:off x="460143" y="1874837"/>
            <a:ext cx="8223714" cy="955902"/>
            <a:chOff x="661361" y="1615848"/>
            <a:chExt cx="8223714" cy="955902"/>
          </a:xfrm>
        </p:grpSpPr>
        <p:pic>
          <p:nvPicPr>
            <p:cNvPr id="9" name="Picture 2">
              <a:extLst>
                <a:ext uri="{FF2B5EF4-FFF2-40B4-BE49-F238E27FC236}">
                  <a16:creationId xmlns="" xmlns:a16="http://schemas.microsoft.com/office/drawing/2014/main" id="{193184F5-3A06-4EE6-BCFB-B11C499EF4C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77177" t="92009" r="150"/>
            <a:stretch/>
          </p:blipFill>
          <p:spPr bwMode="auto">
            <a:xfrm>
              <a:off x="4752888" y="1615848"/>
              <a:ext cx="4132187" cy="955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a:extLst>
                <a:ext uri="{FF2B5EF4-FFF2-40B4-BE49-F238E27FC236}">
                  <a16:creationId xmlns="" xmlns:a16="http://schemas.microsoft.com/office/drawing/2014/main" id="{C2C45532-D695-422F-AA1E-F6C87F8D4BA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9" t="92009" r="77376"/>
            <a:stretch/>
          </p:blipFill>
          <p:spPr bwMode="auto">
            <a:xfrm>
              <a:off x="661361" y="1615848"/>
              <a:ext cx="4132187" cy="955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a:extLst>
                <a:ext uri="{FF2B5EF4-FFF2-40B4-BE49-F238E27FC236}">
                  <a16:creationId xmlns="" xmlns:a16="http://schemas.microsoft.com/office/drawing/2014/main" id="{E2295FD2-2745-4397-8D76-7C25994CA59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4586" t="92009" r="32741"/>
            <a:stretch/>
          </p:blipFill>
          <p:spPr bwMode="auto">
            <a:xfrm>
              <a:off x="3185415" y="1615848"/>
              <a:ext cx="4132187" cy="955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 name="Google Shape;269;p41">
            <a:extLst>
              <a:ext uri="{FF2B5EF4-FFF2-40B4-BE49-F238E27FC236}">
                <a16:creationId xmlns="" xmlns:a16="http://schemas.microsoft.com/office/drawing/2014/main" id="{835128B2-DB07-4662-91B0-BFD6C649341B}"/>
              </a:ext>
            </a:extLst>
          </p:cNvPr>
          <p:cNvSpPr/>
          <p:nvPr/>
        </p:nvSpPr>
        <p:spPr>
          <a:xfrm>
            <a:off x="2984197" y="1628131"/>
            <a:ext cx="2945080" cy="1449314"/>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ustDataLst>
      <p:tags r:id="rId1"/>
    </p:custDataLst>
    <p:extLst>
      <p:ext uri="{BB962C8B-B14F-4D97-AF65-F5344CB8AC3E}">
        <p14:creationId xmlns:p14="http://schemas.microsoft.com/office/powerpoint/2010/main" val="165175832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60" name="Google Shape;160;p30"/>
          <p:cNvSpPr txBox="1">
            <a:spLocks noGrp="1"/>
          </p:cNvSpPr>
          <p:nvPr>
            <p:ph type="ctrTitle" idx="4294967295"/>
          </p:nvPr>
        </p:nvSpPr>
        <p:spPr>
          <a:xfrm>
            <a:off x="0" y="283685"/>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b="1">
                <a:latin typeface="Open Sans" panose="020B0606030504020204" pitchFamily="34" charset="0"/>
                <a:ea typeface="Open Sans" panose="020B0606030504020204" pitchFamily="34" charset="0"/>
                <a:cs typeface="Open Sans" panose="020B0606030504020204" pitchFamily="34" charset="0"/>
                <a:sym typeface="Average"/>
              </a:rPr>
              <a:t>Teclas y controles para</a:t>
            </a:r>
            <a:r>
              <a:rPr lang="es-AR">
                <a:latin typeface="Open Sans" panose="020B0606030504020204" pitchFamily="34" charset="0"/>
                <a:ea typeface="Open Sans" panose="020B0606030504020204" pitchFamily="34" charset="0"/>
                <a:cs typeface="Open Sans" panose="020B0606030504020204" pitchFamily="34" charset="0"/>
                <a:sym typeface="Average"/>
              </a:rPr>
              <a:t> </a:t>
            </a:r>
            <a:r>
              <a:rPr lang="es-AR" b="1">
                <a:latin typeface="Open Sans" panose="020B0606030504020204" pitchFamily="34" charset="0"/>
                <a:ea typeface="Open Sans" panose="020B0606030504020204" pitchFamily="34" charset="0"/>
                <a:cs typeface="Open Sans" panose="020B0606030504020204" pitchFamily="34" charset="0"/>
                <a:sym typeface="Average"/>
              </a:rPr>
              <a:t>Zoom</a:t>
            </a:r>
            <a:br>
              <a:rPr lang="es-AR" b="1">
                <a:latin typeface="Open Sans" panose="020B0606030504020204" pitchFamily="34" charset="0"/>
                <a:ea typeface="Open Sans" panose="020B0606030504020204" pitchFamily="34" charset="0"/>
                <a:cs typeface="Open Sans" panose="020B0606030504020204" pitchFamily="34" charset="0"/>
                <a:sym typeface="Average"/>
              </a:rPr>
            </a:br>
            <a:r>
              <a:rPr lang="es-AR" i="1">
                <a:latin typeface="Open Sans" panose="020B0606030504020204" pitchFamily="34" charset="0"/>
                <a:ea typeface="Open Sans" panose="020B0606030504020204" pitchFamily="34" charset="0"/>
                <a:cs typeface="Open Sans" panose="020B0606030504020204" pitchFamily="34" charset="0"/>
                <a:sym typeface="Average"/>
              </a:rPr>
              <a:t>Participantes y chat</a:t>
            </a:r>
          </a:p>
        </p:txBody>
      </p:sp>
      <p:pic>
        <p:nvPicPr>
          <p:cNvPr id="3074" name="Picture 2">
            <a:extLst>
              <a:ext uri="{FF2B5EF4-FFF2-40B4-BE49-F238E27FC236}">
                <a16:creationId xmlns="" xmlns:a16="http://schemas.microsoft.com/office/drawing/2014/main" id="{D7815A7D-26D8-46EC-9B11-3FF15A60750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73600" b="51327"/>
          <a:stretch/>
        </p:blipFill>
        <p:spPr bwMode="auto">
          <a:xfrm>
            <a:off x="1462673" y="1314791"/>
            <a:ext cx="2945080" cy="355547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1" name="Picture 2">
            <a:extLst>
              <a:ext uri="{FF2B5EF4-FFF2-40B4-BE49-F238E27FC236}">
                <a16:creationId xmlns="" xmlns:a16="http://schemas.microsoft.com/office/drawing/2014/main" id="{FD2659D2-D5D3-474D-8397-2E4B218CF74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73600" t="46753" b="7931"/>
          <a:stretch/>
        </p:blipFill>
        <p:spPr bwMode="auto">
          <a:xfrm>
            <a:off x="5049488" y="1250344"/>
            <a:ext cx="3211286" cy="360947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0" name="Google Shape;269;p41">
            <a:extLst>
              <a:ext uri="{FF2B5EF4-FFF2-40B4-BE49-F238E27FC236}">
                <a16:creationId xmlns="" xmlns:a16="http://schemas.microsoft.com/office/drawing/2014/main" id="{835128B2-DB07-4662-91B0-BFD6C649341B}"/>
              </a:ext>
            </a:extLst>
          </p:cNvPr>
          <p:cNvSpPr/>
          <p:nvPr/>
        </p:nvSpPr>
        <p:spPr>
          <a:xfrm>
            <a:off x="4698696" y="3737548"/>
            <a:ext cx="3853021" cy="123976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ustDataLst>
      <p:tags r:id="rId1"/>
    </p:custDataLst>
    <p:extLst>
      <p:ext uri="{BB962C8B-B14F-4D97-AF65-F5344CB8AC3E}">
        <p14:creationId xmlns:p14="http://schemas.microsoft.com/office/powerpoint/2010/main" val="171120880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60" name="Google Shape;160;p30"/>
          <p:cNvSpPr txBox="1">
            <a:spLocks noGrp="1"/>
          </p:cNvSpPr>
          <p:nvPr>
            <p:ph type="ctrTitle" idx="4294967295"/>
          </p:nvPr>
        </p:nvSpPr>
        <p:spPr>
          <a:xfrm>
            <a:off x="0" y="283685"/>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b="1">
                <a:latin typeface="Open Sans" panose="020B0606030504020204" pitchFamily="34" charset="0"/>
                <a:ea typeface="Open Sans" panose="020B0606030504020204" pitchFamily="34" charset="0"/>
                <a:cs typeface="Open Sans" panose="020B0606030504020204" pitchFamily="34" charset="0"/>
                <a:sym typeface="Average"/>
              </a:rPr>
              <a:t>Teclas y controles para</a:t>
            </a:r>
            <a:r>
              <a:rPr lang="es-AR">
                <a:latin typeface="Open Sans" panose="020B0606030504020204" pitchFamily="34" charset="0"/>
                <a:ea typeface="Open Sans" panose="020B0606030504020204" pitchFamily="34" charset="0"/>
                <a:cs typeface="Open Sans" panose="020B0606030504020204" pitchFamily="34" charset="0"/>
                <a:sym typeface="Average"/>
              </a:rPr>
              <a:t> </a:t>
            </a:r>
            <a:r>
              <a:rPr lang="es-AR" b="1">
                <a:latin typeface="Open Sans" panose="020B0606030504020204" pitchFamily="34" charset="0"/>
                <a:ea typeface="Open Sans" panose="020B0606030504020204" pitchFamily="34" charset="0"/>
                <a:cs typeface="Open Sans" panose="020B0606030504020204" pitchFamily="34" charset="0"/>
                <a:sym typeface="Average"/>
              </a:rPr>
              <a:t>Zoom</a:t>
            </a:r>
            <a:br>
              <a:rPr lang="es-AR" b="1">
                <a:latin typeface="Open Sans" panose="020B0606030504020204" pitchFamily="34" charset="0"/>
                <a:ea typeface="Open Sans" panose="020B0606030504020204" pitchFamily="34" charset="0"/>
                <a:cs typeface="Open Sans" panose="020B0606030504020204" pitchFamily="34" charset="0"/>
                <a:sym typeface="Average"/>
              </a:rPr>
            </a:br>
            <a:r>
              <a:rPr lang="es-AR" i="1">
                <a:latin typeface="Open Sans" panose="020B0606030504020204" pitchFamily="34" charset="0"/>
                <a:ea typeface="Open Sans" panose="020B0606030504020204" pitchFamily="34" charset="0"/>
                <a:cs typeface="Open Sans" panose="020B0606030504020204" pitchFamily="34" charset="0"/>
                <a:sym typeface="Average"/>
              </a:rPr>
              <a:t>Vista del orador y de la galería</a:t>
            </a:r>
          </a:p>
        </p:txBody>
      </p:sp>
      <p:pic>
        <p:nvPicPr>
          <p:cNvPr id="4" name="Picture 3" descr="Graphical user interface, application&#10;&#10;Description automatically generated">
            <a:extLst>
              <a:ext uri="{FF2B5EF4-FFF2-40B4-BE49-F238E27FC236}">
                <a16:creationId xmlns="" xmlns:a16="http://schemas.microsoft.com/office/drawing/2014/main" id="{20C26D4B-DA15-488C-BCBF-404BB3DE63A2}"/>
              </a:ext>
            </a:extLst>
          </p:cNvPr>
          <p:cNvPicPr>
            <a:picLocks noChangeAspect="1"/>
          </p:cNvPicPr>
          <p:nvPr/>
        </p:nvPicPr>
        <p:blipFill>
          <a:blip r:embed="rId4"/>
          <a:stretch>
            <a:fillRect/>
          </a:stretch>
        </p:blipFill>
        <p:spPr>
          <a:xfrm>
            <a:off x="2911186" y="1588510"/>
            <a:ext cx="3321627" cy="2531401"/>
          </a:xfrm>
          <a:prstGeom prst="rect">
            <a:avLst/>
          </a:prstGeom>
        </p:spPr>
      </p:pic>
    </p:spTree>
    <p:custDataLst>
      <p:tags r:id="rId1"/>
    </p:custDataLst>
    <p:extLst>
      <p:ext uri="{BB962C8B-B14F-4D97-AF65-F5344CB8AC3E}">
        <p14:creationId xmlns:p14="http://schemas.microsoft.com/office/powerpoint/2010/main" val="17761150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60" name="Google Shape;160;p30"/>
          <p:cNvSpPr txBox="1">
            <a:spLocks noGrp="1"/>
          </p:cNvSpPr>
          <p:nvPr>
            <p:ph type="ctrTitle" idx="4294967295"/>
          </p:nvPr>
        </p:nvSpPr>
        <p:spPr>
          <a:xfrm>
            <a:off x="0" y="283685"/>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b="1">
                <a:latin typeface="Open Sans" panose="020B0606030504020204" pitchFamily="34" charset="0"/>
                <a:ea typeface="Open Sans" panose="020B0606030504020204" pitchFamily="34" charset="0"/>
                <a:cs typeface="Open Sans" panose="020B0606030504020204" pitchFamily="34" charset="0"/>
                <a:sym typeface="Average"/>
              </a:rPr>
              <a:t>Teclas y controles para</a:t>
            </a:r>
            <a:r>
              <a:rPr lang="es-AR">
                <a:latin typeface="Open Sans" panose="020B0606030504020204" pitchFamily="34" charset="0"/>
                <a:ea typeface="Open Sans" panose="020B0606030504020204" pitchFamily="34" charset="0"/>
                <a:cs typeface="Open Sans" panose="020B0606030504020204" pitchFamily="34" charset="0"/>
                <a:sym typeface="Average"/>
              </a:rPr>
              <a:t> </a:t>
            </a:r>
            <a:r>
              <a:rPr lang="es-AR" b="1">
                <a:latin typeface="Open Sans" panose="020B0606030504020204" pitchFamily="34" charset="0"/>
                <a:ea typeface="Open Sans" panose="020B0606030504020204" pitchFamily="34" charset="0"/>
                <a:cs typeface="Open Sans" panose="020B0606030504020204" pitchFamily="34" charset="0"/>
                <a:sym typeface="Average"/>
              </a:rPr>
              <a:t>Zoom</a:t>
            </a:r>
            <a:br>
              <a:rPr lang="es-AR" b="1">
                <a:latin typeface="Open Sans" panose="020B0606030504020204" pitchFamily="34" charset="0"/>
                <a:ea typeface="Open Sans" panose="020B0606030504020204" pitchFamily="34" charset="0"/>
                <a:cs typeface="Open Sans" panose="020B0606030504020204" pitchFamily="34" charset="0"/>
                <a:sym typeface="Average"/>
              </a:rPr>
            </a:br>
            <a:r>
              <a:rPr lang="es-AR" i="1">
                <a:latin typeface="Open Sans" panose="020B0606030504020204" pitchFamily="34" charset="0"/>
                <a:ea typeface="Open Sans" panose="020B0606030504020204" pitchFamily="34" charset="0"/>
                <a:cs typeface="Open Sans" panose="020B0606030504020204" pitchFamily="34" charset="0"/>
                <a:sym typeface="Average"/>
              </a:rPr>
              <a:t>Grabar y descargar el chat</a:t>
            </a:r>
          </a:p>
        </p:txBody>
      </p:sp>
    </p:spTree>
    <p:custDataLst>
      <p:tags r:id="rId1"/>
    </p:custDataLst>
    <p:extLst>
      <p:ext uri="{BB962C8B-B14F-4D97-AF65-F5344CB8AC3E}">
        <p14:creationId xmlns:p14="http://schemas.microsoft.com/office/powerpoint/2010/main" val="389534370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3" name="Google Shape;93;p23"/>
          <p:cNvSpPr txBox="1">
            <a:spLocks noGrp="1"/>
          </p:cNvSpPr>
          <p:nvPr>
            <p:ph type="title"/>
          </p:nvPr>
        </p:nvSpPr>
        <p:spPr>
          <a:xfrm>
            <a:off x="0" y="1527369"/>
            <a:ext cx="9144000" cy="828900"/>
          </a:xfrm>
          <a:prstGeom prst="rect">
            <a:avLst/>
          </a:prstGeom>
          <a:noFill/>
          <a:ln>
            <a:noFill/>
          </a:ln>
        </p:spPr>
        <p:txBody>
          <a:bodyPr spcFirstLastPara="1" wrap="square" lIns="91425" tIns="91425" rIns="91425" bIns="91425" anchor="t" anchorCtr="0">
            <a:noAutofit/>
          </a:bodyPr>
          <a:lstStyle/>
          <a:p>
            <a:pPr algn="ctr"/>
            <a:r>
              <a:rPr lang="es-AR" sz="3600">
                <a:latin typeface="Open Sans SemiBold" panose="020B0706030804020204" pitchFamily="34" charset="0"/>
                <a:ea typeface="Open Sans SemiBold" panose="020B0706030804020204" pitchFamily="34" charset="0"/>
                <a:cs typeface="Open Sans SemiBold" panose="020B0706030804020204" pitchFamily="34" charset="0"/>
                <a:sym typeface="Average"/>
              </a:rPr>
              <a:t>Teclas y controles para Zoom</a:t>
            </a:r>
          </a:p>
        </p:txBody>
      </p:sp>
      <p:sp>
        <p:nvSpPr>
          <p:cNvPr id="94" name="Google Shape;94;p23"/>
          <p:cNvSpPr txBox="1">
            <a:spLocks noGrp="1"/>
          </p:cNvSpPr>
          <p:nvPr>
            <p:ph type="ctrTitle" idx="4294967295"/>
          </p:nvPr>
        </p:nvSpPr>
        <p:spPr>
          <a:xfrm>
            <a:off x="0" y="2228850"/>
            <a:ext cx="914400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a:latin typeface="Open Sans" panose="020B0606030504020204" pitchFamily="34" charset="0"/>
                <a:ea typeface="Open Sans" panose="020B0606030504020204" pitchFamily="34" charset="0"/>
                <a:cs typeface="Open Sans" panose="020B0606030504020204" pitchFamily="34" charset="0"/>
                <a:sym typeface="Average"/>
              </a:rPr>
              <a:t>¿Preguntas?</a:t>
            </a:r>
          </a:p>
        </p:txBody>
      </p:sp>
    </p:spTree>
    <p:custDataLst>
      <p:tags r:id="rId1"/>
    </p:custDataLst>
    <p:extLst>
      <p:ext uri="{BB962C8B-B14F-4D97-AF65-F5344CB8AC3E}">
        <p14:creationId xmlns:p14="http://schemas.microsoft.com/office/powerpoint/2010/main" val="127823615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504"/>
        <p:cNvGrpSpPr/>
        <p:nvPr/>
      </p:nvGrpSpPr>
      <p:grpSpPr>
        <a:xfrm>
          <a:off x="0" y="0"/>
          <a:ext cx="0" cy="0"/>
          <a:chOff x="0" y="0"/>
          <a:chExt cx="0" cy="0"/>
        </a:xfrm>
      </p:grpSpPr>
      <p:sp>
        <p:nvSpPr>
          <p:cNvPr id="506" name="Google Shape;506;p66"/>
          <p:cNvSpPr txBox="1">
            <a:spLocks noGrp="1"/>
          </p:cNvSpPr>
          <p:nvPr>
            <p:ph type="title" idx="4294967295"/>
          </p:nvPr>
        </p:nvSpPr>
        <p:spPr>
          <a:xfrm>
            <a:off x="0" y="1355777"/>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sz="3600">
                <a:latin typeface="Open Sans SemiBold" panose="020B0706030804020204" pitchFamily="34" charset="0"/>
                <a:ea typeface="Open Sans SemiBold" panose="020B0706030804020204" pitchFamily="34" charset="0"/>
                <a:cs typeface="Open Sans SemiBold" panose="020B0706030804020204" pitchFamily="34" charset="0"/>
                <a:sym typeface="Average"/>
              </a:rPr>
              <a:t>Debate por videoconferencia</a:t>
            </a:r>
          </a:p>
        </p:txBody>
      </p:sp>
    </p:spTree>
    <p:custDataLst>
      <p:tags r:id="rId1"/>
    </p:custDataLst>
    <p:extLst>
      <p:ext uri="{BB962C8B-B14F-4D97-AF65-F5344CB8AC3E}">
        <p14:creationId xmlns:p14="http://schemas.microsoft.com/office/powerpoint/2010/main" val="385821579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sp>
        <p:nvSpPr>
          <p:cNvPr id="531" name="Google Shape;531;p69"/>
          <p:cNvSpPr txBox="1">
            <a:spLocks noGrp="1"/>
          </p:cNvSpPr>
          <p:nvPr>
            <p:ph type="ctrTitle"/>
          </p:nvPr>
        </p:nvSpPr>
        <p:spPr>
          <a:xfrm>
            <a:off x="588804" y="792038"/>
            <a:ext cx="8729400" cy="574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s-AR" sz="3600">
                <a:latin typeface="+mj-lt"/>
                <a:ea typeface="Open Sans" panose="020B0606030504020204" pitchFamily="34" charset="0"/>
                <a:cs typeface="Open Sans" panose="020B0606030504020204" pitchFamily="34" charset="0"/>
                <a:sym typeface="Average"/>
              </a:rPr>
              <a:t>Cierre</a:t>
            </a:r>
          </a:p>
        </p:txBody>
      </p:sp>
      <p:sp>
        <p:nvSpPr>
          <p:cNvPr id="532" name="Google Shape;532;p69"/>
          <p:cNvSpPr txBox="1">
            <a:spLocks noGrp="1"/>
          </p:cNvSpPr>
          <p:nvPr>
            <p:ph type="ctrTitle" idx="4294967295"/>
          </p:nvPr>
        </p:nvSpPr>
        <p:spPr>
          <a:xfrm>
            <a:off x="1222534" y="1342758"/>
            <a:ext cx="7332662" cy="1851025"/>
          </a:xfrm>
          <a:prstGeom prst="rect">
            <a:avLst/>
          </a:prstGeom>
        </p:spPr>
        <p:txBody>
          <a:bodyPr spcFirstLastPara="1" wrap="square" lIns="91425" tIns="91425" rIns="91425" bIns="91425" anchor="t" anchorCtr="0">
            <a:noAutofit/>
          </a:bodyPr>
          <a:lstStyle/>
          <a:p>
            <a:pPr marL="457200" lvl="0" indent="0" algn="l" rtl="0">
              <a:spcBef>
                <a:spcPts val="0"/>
              </a:spcBef>
              <a:spcAft>
                <a:spcPts val="0"/>
              </a:spcAft>
              <a:buNone/>
            </a:pPr>
            <a:endParaRPr sz="8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s-AR" sz="2400">
                <a:latin typeface="Open Sans" panose="020B0606030504020204" pitchFamily="34" charset="0"/>
                <a:ea typeface="Open Sans" panose="020B0606030504020204" pitchFamily="34" charset="0"/>
                <a:cs typeface="Open Sans" panose="020B0606030504020204" pitchFamily="34" charset="0"/>
                <a:sym typeface="Average"/>
              </a:rPr>
              <a:t>Complete la encuesta al salir</a:t>
            </a:r>
          </a:p>
        </p:txBody>
      </p:sp>
      <p:sp>
        <p:nvSpPr>
          <p:cNvPr id="8" name="Google Shape;532;p69">
            <a:extLst>
              <a:ext uri="{FF2B5EF4-FFF2-40B4-BE49-F238E27FC236}">
                <a16:creationId xmlns="" xmlns:a16="http://schemas.microsoft.com/office/drawing/2014/main" id="{8D953E44-1356-49C1-BB2C-0B8D1EC7CC5E}"/>
              </a:ext>
            </a:extLst>
          </p:cNvPr>
          <p:cNvSpPr txBox="1">
            <a:spLocks/>
          </p:cNvSpPr>
          <p:nvPr/>
        </p:nvSpPr>
        <p:spPr>
          <a:xfrm>
            <a:off x="1221696" y="1900983"/>
            <a:ext cx="7333500" cy="1851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pPr marL="457200" algn="l"/>
            <a:endParaRPr lang="en-US" sz="8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indent="-381000" algn="l">
              <a:buSzPts val="2400"/>
              <a:buFont typeface="Average"/>
              <a:buChar char="❏"/>
            </a:pPr>
            <a:r>
              <a:rPr lang="es-AR" sz="2400">
                <a:latin typeface="Open Sans" panose="020B0606030504020204" pitchFamily="34" charset="0"/>
                <a:ea typeface="Open Sans" panose="020B0606030504020204" pitchFamily="34" charset="0"/>
                <a:cs typeface="Open Sans" panose="020B0606030504020204" pitchFamily="34" charset="0"/>
                <a:sym typeface="Average"/>
              </a:rPr>
              <a:t>Explore: </a:t>
            </a:r>
            <a:r>
              <a:rPr lang="es-AR" sz="2400" u="sng">
                <a:latin typeface="Open Sans" panose="020B0606030504020204" pitchFamily="34" charset="0"/>
                <a:ea typeface="Open Sans" panose="020B0606030504020204" pitchFamily="34" charset="0"/>
                <a:cs typeface="Open Sans" panose="020B0606030504020204" pitchFamily="34" charset="0"/>
                <a:sym typeface="Average"/>
              </a:rPr>
              <a:t>commonsensemedia.com</a:t>
            </a:r>
          </a:p>
        </p:txBody>
      </p:sp>
    </p:spTree>
    <p:custDataLst>
      <p:tags r:id="rId1"/>
    </p:custData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537"/>
        <p:cNvGrpSpPr/>
        <p:nvPr/>
      </p:nvGrpSpPr>
      <p:grpSpPr>
        <a:xfrm>
          <a:off x="0" y="0"/>
          <a:ext cx="0" cy="0"/>
          <a:chOff x="0" y="0"/>
          <a:chExt cx="0" cy="0"/>
        </a:xfrm>
      </p:grpSpPr>
      <p:sp>
        <p:nvSpPr>
          <p:cNvPr id="8" name="Google Shape;86;p22">
            <a:extLst>
              <a:ext uri="{FF2B5EF4-FFF2-40B4-BE49-F238E27FC236}">
                <a16:creationId xmlns="" xmlns:a16="http://schemas.microsoft.com/office/drawing/2014/main" id="{CF5DEAEF-43B0-479A-9AEC-C9B8E6A57118}"/>
              </a:ext>
            </a:extLst>
          </p:cNvPr>
          <p:cNvSpPr txBox="1">
            <a:spLocks/>
          </p:cNvSpPr>
          <p:nvPr/>
        </p:nvSpPr>
        <p:spPr>
          <a:xfrm>
            <a:off x="622300" y="1262890"/>
            <a:ext cx="8521700" cy="205105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s-AR" sz="4000">
                <a:latin typeface="Open Sans SemiBold" panose="020B0706030804020204" pitchFamily="34" charset="0"/>
                <a:ea typeface="Open Sans SemiBold" panose="020B0706030804020204" pitchFamily="34" charset="0"/>
                <a:cs typeface="Open Sans SemiBold" panose="020B0706030804020204" pitchFamily="34" charset="0"/>
                <a:sym typeface="Average"/>
              </a:rPr>
              <a:t>Comunicación en línea</a:t>
            </a:r>
          </a:p>
          <a:p>
            <a:r>
              <a:rPr lang="es-AR">
                <a:latin typeface="Open Sans" panose="020B0606030504020204" pitchFamily="34" charset="0"/>
                <a:ea typeface="Open Sans" panose="020B0606030504020204" pitchFamily="34" charset="0"/>
                <a:cs typeface="Open Sans" panose="020B0606030504020204" pitchFamily="34" charset="0"/>
                <a:sym typeface="Average"/>
              </a:rPr>
              <a:t>Taller sobre educación digital: ESTUDIANTES</a:t>
            </a:r>
          </a:p>
        </p:txBody>
      </p:sp>
      <p:pic>
        <p:nvPicPr>
          <p:cNvPr id="9" name="Picture 8">
            <a:extLst>
              <a:ext uri="{FF2B5EF4-FFF2-40B4-BE49-F238E27FC236}">
                <a16:creationId xmlns="" xmlns:a16="http://schemas.microsoft.com/office/drawing/2014/main" id="{73142C64-C7D3-4EA7-A91D-CB75DCEC9746}"/>
              </a:ext>
            </a:extLst>
          </p:cNvPr>
          <p:cNvPicPr>
            <a:picLocks noChangeAspect="1"/>
          </p:cNvPicPr>
          <p:nvPr/>
        </p:nvPicPr>
        <p:blipFill>
          <a:blip r:embed="rId4"/>
          <a:stretch>
            <a:fillRect/>
          </a:stretch>
        </p:blipFill>
        <p:spPr>
          <a:xfrm>
            <a:off x="109063" y="360635"/>
            <a:ext cx="3794725" cy="2211115"/>
          </a:xfrm>
          <a:prstGeom prst="rect">
            <a:avLst/>
          </a:prstGeom>
        </p:spPr>
      </p:pic>
    </p:spTree>
    <p:custDataLst>
      <p:tags r:id="rId1"/>
    </p:custData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543"/>
        <p:cNvGrpSpPr/>
        <p:nvPr/>
      </p:nvGrpSpPr>
      <p:grpSpPr>
        <a:xfrm>
          <a:off x="0" y="0"/>
          <a:ext cx="0" cy="0"/>
          <a:chOff x="0" y="0"/>
          <a:chExt cx="0" cy="0"/>
        </a:xfrm>
      </p:grpSpPr>
      <p:sp>
        <p:nvSpPr>
          <p:cNvPr id="545" name="Google Shape;545;p71"/>
          <p:cNvSpPr txBox="1">
            <a:spLocks noGrp="1"/>
          </p:cNvSpPr>
          <p:nvPr>
            <p:ph type="title"/>
          </p:nvPr>
        </p:nvSpPr>
        <p:spPr>
          <a:xfrm>
            <a:off x="-75" y="1239775"/>
            <a:ext cx="9144000" cy="828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sz="3600">
                <a:latin typeface="+mj-lt"/>
                <a:ea typeface="Open Sans" panose="020B0606030504020204" pitchFamily="34" charset="0"/>
                <a:cs typeface="Open Sans" panose="020B0606030504020204" pitchFamily="34" charset="0"/>
                <a:sym typeface="Average"/>
              </a:rPr>
              <a:t>Pregunta para debatir</a:t>
            </a:r>
          </a:p>
        </p:txBody>
      </p:sp>
      <p:sp>
        <p:nvSpPr>
          <p:cNvPr id="546" name="Google Shape;546;p71"/>
          <p:cNvSpPr txBox="1">
            <a:spLocks noGrp="1"/>
          </p:cNvSpPr>
          <p:nvPr>
            <p:ph type="ctrTitle" idx="4294967295"/>
          </p:nvPr>
        </p:nvSpPr>
        <p:spPr>
          <a:xfrm>
            <a:off x="0" y="2027869"/>
            <a:ext cx="914400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a:latin typeface="Open Sans" panose="020B0606030504020204" pitchFamily="34" charset="0"/>
                <a:ea typeface="Open Sans" panose="020B0606030504020204" pitchFamily="34" charset="0"/>
                <a:cs typeface="Open Sans" panose="020B0606030504020204" pitchFamily="34" charset="0"/>
                <a:sym typeface="Average"/>
              </a:rPr>
              <a:t>¿Cómo te comunicas con personas </a:t>
            </a:r>
          </a:p>
          <a:p>
            <a:pPr marL="0" lvl="0" indent="0" algn="ctr" rtl="0">
              <a:spcBef>
                <a:spcPts val="0"/>
              </a:spcBef>
              <a:spcAft>
                <a:spcPts val="0"/>
              </a:spcAft>
              <a:buNone/>
            </a:pPr>
            <a:r>
              <a:rPr lang="es-AR">
                <a:latin typeface="Open Sans" panose="020B0606030504020204" pitchFamily="34" charset="0"/>
                <a:ea typeface="Open Sans" panose="020B0606030504020204" pitchFamily="34" charset="0"/>
                <a:cs typeface="Open Sans" panose="020B0606030504020204" pitchFamily="34" charset="0"/>
                <a:sym typeface="Average"/>
              </a:rPr>
              <a:t>cuando no es cara a cara?</a:t>
            </a:r>
          </a:p>
        </p:txBody>
      </p:sp>
    </p:spTree>
    <p:custDataLst>
      <p:tags r:id="rId1"/>
    </p:custData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550"/>
        <p:cNvGrpSpPr/>
        <p:nvPr/>
      </p:nvGrpSpPr>
      <p:grpSpPr>
        <a:xfrm>
          <a:off x="0" y="0"/>
          <a:ext cx="0" cy="0"/>
          <a:chOff x="0" y="0"/>
          <a:chExt cx="0" cy="0"/>
        </a:xfrm>
      </p:grpSpPr>
      <p:sp>
        <p:nvSpPr>
          <p:cNvPr id="551" name="Google Shape;551;p72"/>
          <p:cNvSpPr txBox="1"/>
          <p:nvPr/>
        </p:nvSpPr>
        <p:spPr>
          <a:xfrm>
            <a:off x="890742" y="3892951"/>
            <a:ext cx="1647600" cy="51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2"/>
              </a:buClr>
              <a:buSzPts val="1200"/>
              <a:buFont typeface="Arial"/>
              <a:buNone/>
            </a:pPr>
            <a:r>
              <a:rPr lang="es-AR" sz="1200" b="1" i="0" u="none" strike="noStrike" cap="none">
                <a:solidFill>
                  <a:schemeClr val="accent2"/>
                </a:solidFill>
                <a:latin typeface="Google Sans"/>
                <a:ea typeface="Google Sans"/>
                <a:cs typeface="Google Sans"/>
                <a:sym typeface="Google Sans"/>
              </a:rPr>
              <a:t>LECCIÓN </a:t>
            </a:r>
          </a:p>
        </p:txBody>
      </p:sp>
      <p:sp>
        <p:nvSpPr>
          <p:cNvPr id="552" name="Google Shape;552;p72"/>
          <p:cNvSpPr txBox="1"/>
          <p:nvPr/>
        </p:nvSpPr>
        <p:spPr>
          <a:xfrm>
            <a:off x="3359631" y="3892951"/>
            <a:ext cx="1647600" cy="51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2"/>
              </a:buClr>
              <a:buSzPts val="1200"/>
              <a:buFont typeface="Arial"/>
              <a:buNone/>
            </a:pPr>
            <a:r>
              <a:rPr lang="es-AR" sz="1200" b="1" i="0" u="none" strike="noStrike" cap="none">
                <a:solidFill>
                  <a:schemeClr val="accent2"/>
                </a:solidFill>
                <a:latin typeface="Google Sans"/>
                <a:ea typeface="Google Sans"/>
                <a:cs typeface="Google Sans"/>
                <a:sym typeface="Google Sans"/>
              </a:rPr>
              <a:t>ACTIVIDAD </a:t>
            </a:r>
          </a:p>
        </p:txBody>
      </p:sp>
      <p:sp>
        <p:nvSpPr>
          <p:cNvPr id="553" name="Google Shape;553;p72"/>
          <p:cNvSpPr txBox="1"/>
          <p:nvPr/>
        </p:nvSpPr>
        <p:spPr>
          <a:xfrm>
            <a:off x="890741" y="4103929"/>
            <a:ext cx="220590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Arial"/>
              <a:buNone/>
            </a:pPr>
            <a:r>
              <a:rPr lang="es-AR" sz="1600" i="0" u="none" strike="noStrike" cap="none">
                <a:solidFill>
                  <a:schemeClr val="accent5"/>
                </a:solidFill>
                <a:latin typeface="Google Sans"/>
                <a:ea typeface="Google Sans"/>
                <a:cs typeface="Google Sans"/>
                <a:sym typeface="Google Sans"/>
              </a:rPr>
              <a:t>Es bueno ser amable.</a:t>
            </a:r>
          </a:p>
        </p:txBody>
      </p:sp>
      <p:sp>
        <p:nvSpPr>
          <p:cNvPr id="554" name="Google Shape;554;p72"/>
          <p:cNvSpPr txBox="1"/>
          <p:nvPr/>
        </p:nvSpPr>
        <p:spPr>
          <a:xfrm>
            <a:off x="3359630" y="4103929"/>
            <a:ext cx="316140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100"/>
              <a:buFont typeface="Arial"/>
              <a:buNone/>
            </a:pPr>
            <a:r>
              <a:rPr lang="es-AR" sz="1600" i="0" u="none" strike="noStrike" cap="none">
                <a:solidFill>
                  <a:schemeClr val="accent5"/>
                </a:solidFill>
                <a:latin typeface="Google Sans"/>
                <a:ea typeface="Google Sans"/>
                <a:cs typeface="Google Sans"/>
                <a:sym typeface="Google Sans"/>
              </a:rPr>
              <a:t>Ten cuidado con el tono</a:t>
            </a:r>
          </a:p>
        </p:txBody>
      </p:sp>
      <p:grpSp>
        <p:nvGrpSpPr>
          <p:cNvPr id="555" name="Google Shape;555;p72"/>
          <p:cNvGrpSpPr/>
          <p:nvPr/>
        </p:nvGrpSpPr>
        <p:grpSpPr>
          <a:xfrm>
            <a:off x="538594" y="1410763"/>
            <a:ext cx="3035231" cy="1727598"/>
            <a:chOff x="538042" y="1229550"/>
            <a:chExt cx="3353476" cy="1908737"/>
          </a:xfrm>
        </p:grpSpPr>
        <p:sp>
          <p:nvSpPr>
            <p:cNvPr id="556" name="Google Shape;556;p72"/>
            <p:cNvSpPr/>
            <p:nvPr/>
          </p:nvSpPr>
          <p:spPr>
            <a:xfrm>
              <a:off x="582378" y="1229550"/>
              <a:ext cx="405138" cy="535088"/>
            </a:xfrm>
            <a:custGeom>
              <a:avLst/>
              <a:gdLst/>
              <a:ahLst/>
              <a:cxnLst/>
              <a:rect l="l" t="t" r="r" b="b"/>
              <a:pathLst>
                <a:path w="405138" h="535088" extrusionOk="0">
                  <a:moveTo>
                    <a:pt x="5733" y="5733"/>
                  </a:moveTo>
                  <a:lnTo>
                    <a:pt x="219004" y="5733"/>
                  </a:lnTo>
                  <a:cubicBezTo>
                    <a:pt x="242701" y="5733"/>
                    <a:pt x="264104" y="9555"/>
                    <a:pt x="284744" y="16435"/>
                  </a:cubicBezTo>
                  <a:cubicBezTo>
                    <a:pt x="305383" y="24079"/>
                    <a:pt x="322200" y="33252"/>
                    <a:pt x="337488" y="45483"/>
                  </a:cubicBezTo>
                  <a:cubicBezTo>
                    <a:pt x="352012" y="57713"/>
                    <a:pt x="363478" y="72237"/>
                    <a:pt x="371887" y="88290"/>
                  </a:cubicBezTo>
                  <a:cubicBezTo>
                    <a:pt x="380295" y="104342"/>
                    <a:pt x="384117" y="121924"/>
                    <a:pt x="384117" y="139505"/>
                  </a:cubicBezTo>
                  <a:cubicBezTo>
                    <a:pt x="384117" y="168553"/>
                    <a:pt x="377237" y="192250"/>
                    <a:pt x="363478" y="211360"/>
                  </a:cubicBezTo>
                  <a:cubicBezTo>
                    <a:pt x="349719" y="230470"/>
                    <a:pt x="332901" y="244230"/>
                    <a:pt x="313791" y="254167"/>
                  </a:cubicBezTo>
                  <a:lnTo>
                    <a:pt x="313791" y="261811"/>
                  </a:lnTo>
                  <a:cubicBezTo>
                    <a:pt x="341310" y="271748"/>
                    <a:pt x="363478" y="287801"/>
                    <a:pt x="379531" y="308440"/>
                  </a:cubicBezTo>
                  <a:cubicBezTo>
                    <a:pt x="395583" y="329079"/>
                    <a:pt x="403227" y="355069"/>
                    <a:pt x="403227" y="386410"/>
                  </a:cubicBezTo>
                  <a:cubicBezTo>
                    <a:pt x="403227" y="408578"/>
                    <a:pt x="398641" y="429217"/>
                    <a:pt x="389468" y="446799"/>
                  </a:cubicBezTo>
                  <a:cubicBezTo>
                    <a:pt x="380295" y="464380"/>
                    <a:pt x="368064" y="479669"/>
                    <a:pt x="352012" y="491899"/>
                  </a:cubicBezTo>
                  <a:cubicBezTo>
                    <a:pt x="335959" y="504130"/>
                    <a:pt x="317613" y="514067"/>
                    <a:pt x="295445" y="520182"/>
                  </a:cubicBezTo>
                  <a:cubicBezTo>
                    <a:pt x="274042" y="527062"/>
                    <a:pt x="250345" y="530120"/>
                    <a:pt x="224355" y="530120"/>
                  </a:cubicBezTo>
                  <a:lnTo>
                    <a:pt x="5733" y="530120"/>
                  </a:lnTo>
                  <a:lnTo>
                    <a:pt x="5733" y="5733"/>
                  </a:lnTo>
                  <a:close/>
                  <a:moveTo>
                    <a:pt x="207538" y="213653"/>
                  </a:moveTo>
                  <a:cubicBezTo>
                    <a:pt x="228177" y="213653"/>
                    <a:pt x="244230" y="209067"/>
                    <a:pt x="254931" y="199894"/>
                  </a:cubicBezTo>
                  <a:cubicBezTo>
                    <a:pt x="266398" y="190721"/>
                    <a:pt x="271749" y="177726"/>
                    <a:pt x="271749" y="160144"/>
                  </a:cubicBezTo>
                  <a:cubicBezTo>
                    <a:pt x="271749" y="143327"/>
                    <a:pt x="266398" y="129568"/>
                    <a:pt x="254931" y="120395"/>
                  </a:cubicBezTo>
                  <a:cubicBezTo>
                    <a:pt x="243465" y="111222"/>
                    <a:pt x="228941" y="106635"/>
                    <a:pt x="210596" y="106635"/>
                  </a:cubicBezTo>
                  <a:lnTo>
                    <a:pt x="119631" y="106635"/>
                  </a:lnTo>
                  <a:lnTo>
                    <a:pt x="119631" y="213653"/>
                  </a:lnTo>
                  <a:lnTo>
                    <a:pt x="207538" y="213653"/>
                  </a:lnTo>
                  <a:close/>
                  <a:moveTo>
                    <a:pt x="217475" y="428453"/>
                  </a:moveTo>
                  <a:cubicBezTo>
                    <a:pt x="264869" y="428453"/>
                    <a:pt x="288566" y="408578"/>
                    <a:pt x="288566" y="369593"/>
                  </a:cubicBezTo>
                  <a:cubicBezTo>
                    <a:pt x="288566" y="330608"/>
                    <a:pt x="264104" y="310734"/>
                    <a:pt x="214418" y="310734"/>
                  </a:cubicBezTo>
                  <a:lnTo>
                    <a:pt x="119631" y="310734"/>
                  </a:lnTo>
                  <a:lnTo>
                    <a:pt x="119631" y="427689"/>
                  </a:lnTo>
                  <a:lnTo>
                    <a:pt x="217475" y="427689"/>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57" name="Google Shape;557;p72"/>
            <p:cNvSpPr/>
            <p:nvPr/>
          </p:nvSpPr>
          <p:spPr>
            <a:xfrm>
              <a:off x="1001276" y="1384726"/>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7613" y="43189"/>
                    <a:pt x="332902"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1" y="274042"/>
                  </a:cubicBezTo>
                  <a:cubicBezTo>
                    <a:pt x="162438" y="284744"/>
                    <a:pt x="180783" y="290094"/>
                    <a:pt x="201423" y="290094"/>
                  </a:cubicBezTo>
                  <a:cubicBezTo>
                    <a:pt x="222062" y="290094"/>
                    <a:pt x="238879" y="285508"/>
                    <a:pt x="252638" y="277099"/>
                  </a:cubicBezTo>
                  <a:cubicBezTo>
                    <a:pt x="266398" y="267926"/>
                    <a:pt x="276335" y="257225"/>
                    <a:pt x="284744" y="243465"/>
                  </a:cubicBezTo>
                  <a:lnTo>
                    <a:pt x="374180" y="288566"/>
                  </a:lnTo>
                  <a:close/>
                  <a:moveTo>
                    <a:pt x="276335" y="147914"/>
                  </a:moveTo>
                  <a:cubicBezTo>
                    <a:pt x="275571" y="141798"/>
                    <a:pt x="273277" y="135683"/>
                    <a:pt x="269455" y="128803"/>
                  </a:cubicBezTo>
                  <a:cubicBezTo>
                    <a:pt x="265633" y="121924"/>
                    <a:pt x="260282" y="115808"/>
                    <a:pt x="254167" y="110458"/>
                  </a:cubicBezTo>
                  <a:cubicBezTo>
                    <a:pt x="247287" y="105107"/>
                    <a:pt x="239643" y="100520"/>
                    <a:pt x="229706" y="96698"/>
                  </a:cubicBezTo>
                  <a:cubicBezTo>
                    <a:pt x="220533" y="92876"/>
                    <a:pt x="209831" y="91347"/>
                    <a:pt x="197601" y="91347"/>
                  </a:cubicBezTo>
                  <a:cubicBezTo>
                    <a:pt x="180783" y="91347"/>
                    <a:pt x="164731" y="95934"/>
                    <a:pt x="150207" y="105871"/>
                  </a:cubicBezTo>
                  <a:cubicBezTo>
                    <a:pt x="135683" y="115808"/>
                    <a:pt x="124981" y="129568"/>
                    <a:pt x="118102" y="148678"/>
                  </a:cubicBezTo>
                  <a:lnTo>
                    <a:pt x="276335"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58" name="Google Shape;558;p72"/>
            <p:cNvSpPr/>
            <p:nvPr/>
          </p:nvSpPr>
          <p:spPr>
            <a:xfrm>
              <a:off x="582378" y="1911405"/>
              <a:ext cx="122305" cy="535088"/>
            </a:xfrm>
            <a:custGeom>
              <a:avLst/>
              <a:gdLst/>
              <a:ahLst/>
              <a:cxnLst/>
              <a:rect l="l" t="t" r="r" b="b"/>
              <a:pathLst>
                <a:path w="122305" h="535088" extrusionOk="0">
                  <a:moveTo>
                    <a:pt x="5733" y="5733"/>
                  </a:moveTo>
                  <a:lnTo>
                    <a:pt x="120395" y="5733"/>
                  </a:lnTo>
                  <a:lnTo>
                    <a:pt x="120395" y="530884"/>
                  </a:lnTo>
                  <a:lnTo>
                    <a:pt x="5733" y="530884"/>
                  </a:lnTo>
                  <a:lnTo>
                    <a:pt x="5733" y="5733"/>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59" name="Google Shape;559;p72"/>
            <p:cNvSpPr/>
            <p:nvPr/>
          </p:nvSpPr>
          <p:spPr>
            <a:xfrm>
              <a:off x="739082" y="2065052"/>
              <a:ext cx="359273" cy="382206"/>
            </a:xfrm>
            <a:custGeom>
              <a:avLst/>
              <a:gdLst/>
              <a:ahLst/>
              <a:cxnLst/>
              <a:rect l="l" t="t" r="r" b="b"/>
              <a:pathLst>
                <a:path w="359273" h="382206" extrusionOk="0">
                  <a:moveTo>
                    <a:pt x="108164" y="63064"/>
                  </a:moveTo>
                  <a:lnTo>
                    <a:pt x="115808" y="63064"/>
                  </a:lnTo>
                  <a:cubicBezTo>
                    <a:pt x="140270" y="24843"/>
                    <a:pt x="176961" y="5733"/>
                    <a:pt x="225884" y="5733"/>
                  </a:cubicBezTo>
                  <a:cubicBezTo>
                    <a:pt x="270984" y="5733"/>
                    <a:pt x="304618" y="20257"/>
                    <a:pt x="326022" y="49305"/>
                  </a:cubicBezTo>
                  <a:cubicBezTo>
                    <a:pt x="348190" y="78352"/>
                    <a:pt x="358892" y="115808"/>
                    <a:pt x="358892" y="163202"/>
                  </a:cubicBezTo>
                  <a:lnTo>
                    <a:pt x="358892" y="377237"/>
                  </a:lnTo>
                  <a:lnTo>
                    <a:pt x="248816" y="377237"/>
                  </a:lnTo>
                  <a:lnTo>
                    <a:pt x="248816" y="175433"/>
                  </a:lnTo>
                  <a:cubicBezTo>
                    <a:pt x="248816" y="155558"/>
                    <a:pt x="244230" y="139505"/>
                    <a:pt x="235057" y="127275"/>
                  </a:cubicBezTo>
                  <a:cubicBezTo>
                    <a:pt x="225884" y="115044"/>
                    <a:pt x="211360" y="108929"/>
                    <a:pt x="191485" y="108929"/>
                  </a:cubicBezTo>
                  <a:cubicBezTo>
                    <a:pt x="166260" y="108929"/>
                    <a:pt x="147914" y="118102"/>
                    <a:pt x="134919" y="137212"/>
                  </a:cubicBezTo>
                  <a:cubicBezTo>
                    <a:pt x="121924" y="156322"/>
                    <a:pt x="115808" y="181548"/>
                    <a:pt x="115808" y="212124"/>
                  </a:cubicBezTo>
                  <a:lnTo>
                    <a:pt x="115808" y="377237"/>
                  </a:lnTo>
                  <a:lnTo>
                    <a:pt x="5733" y="377237"/>
                  </a:lnTo>
                  <a:lnTo>
                    <a:pt x="5733" y="17964"/>
                  </a:lnTo>
                  <a:lnTo>
                    <a:pt x="108164" y="17964"/>
                  </a:lnTo>
                  <a:lnTo>
                    <a:pt x="108164" y="63064"/>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60" name="Google Shape;560;p72"/>
            <p:cNvSpPr/>
            <p:nvPr/>
          </p:nvSpPr>
          <p:spPr>
            <a:xfrm>
              <a:off x="1111351" y="1967208"/>
              <a:ext cx="290476" cy="489223"/>
            </a:xfrm>
            <a:custGeom>
              <a:avLst/>
              <a:gdLst/>
              <a:ahLst/>
              <a:cxnLst/>
              <a:rect l="l" t="t" r="r" b="b"/>
              <a:pathLst>
                <a:path w="290476" h="489223" extrusionOk="0">
                  <a:moveTo>
                    <a:pt x="69179" y="208302"/>
                  </a:moveTo>
                  <a:lnTo>
                    <a:pt x="5733" y="208302"/>
                  </a:lnTo>
                  <a:lnTo>
                    <a:pt x="5733" y="115808"/>
                  </a:lnTo>
                  <a:lnTo>
                    <a:pt x="68415" y="115808"/>
                  </a:lnTo>
                  <a:lnTo>
                    <a:pt x="68415" y="5733"/>
                  </a:lnTo>
                  <a:lnTo>
                    <a:pt x="178490" y="5733"/>
                  </a:lnTo>
                  <a:lnTo>
                    <a:pt x="178490" y="115808"/>
                  </a:lnTo>
                  <a:lnTo>
                    <a:pt x="267162" y="115808"/>
                  </a:lnTo>
                  <a:lnTo>
                    <a:pt x="267162" y="208302"/>
                  </a:lnTo>
                  <a:lnTo>
                    <a:pt x="179255" y="208302"/>
                  </a:lnTo>
                  <a:lnTo>
                    <a:pt x="179255" y="333666"/>
                  </a:lnTo>
                  <a:cubicBezTo>
                    <a:pt x="179255" y="342074"/>
                    <a:pt x="180019" y="348954"/>
                    <a:pt x="182312" y="355834"/>
                  </a:cubicBezTo>
                  <a:cubicBezTo>
                    <a:pt x="184606" y="362714"/>
                    <a:pt x="187663" y="368064"/>
                    <a:pt x="192250" y="372651"/>
                  </a:cubicBezTo>
                  <a:cubicBezTo>
                    <a:pt x="199894" y="379531"/>
                    <a:pt x="209067" y="382588"/>
                    <a:pt x="220533" y="382588"/>
                  </a:cubicBezTo>
                  <a:cubicBezTo>
                    <a:pt x="228177" y="382588"/>
                    <a:pt x="235057" y="381824"/>
                    <a:pt x="240408" y="379531"/>
                  </a:cubicBezTo>
                  <a:cubicBezTo>
                    <a:pt x="245759" y="377237"/>
                    <a:pt x="250345" y="374944"/>
                    <a:pt x="254167" y="371886"/>
                  </a:cubicBezTo>
                  <a:lnTo>
                    <a:pt x="284744" y="467438"/>
                  </a:lnTo>
                  <a:cubicBezTo>
                    <a:pt x="271749" y="473553"/>
                    <a:pt x="257989" y="478140"/>
                    <a:pt x="243465" y="481197"/>
                  </a:cubicBezTo>
                  <a:cubicBezTo>
                    <a:pt x="228941" y="484255"/>
                    <a:pt x="212889" y="486548"/>
                    <a:pt x="196836" y="486548"/>
                  </a:cubicBezTo>
                  <a:cubicBezTo>
                    <a:pt x="157851" y="486548"/>
                    <a:pt x="128039" y="475082"/>
                    <a:pt x="105107" y="452150"/>
                  </a:cubicBezTo>
                  <a:cubicBezTo>
                    <a:pt x="93640" y="439919"/>
                    <a:pt x="84468" y="425395"/>
                    <a:pt x="78352" y="407814"/>
                  </a:cubicBezTo>
                  <a:cubicBezTo>
                    <a:pt x="72237" y="390232"/>
                    <a:pt x="69179" y="370358"/>
                    <a:pt x="69179" y="348954"/>
                  </a:cubicBezTo>
                  <a:lnTo>
                    <a:pt x="69179" y="208302"/>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61" name="Google Shape;561;p72"/>
            <p:cNvSpPr/>
            <p:nvPr/>
          </p:nvSpPr>
          <p:spPr>
            <a:xfrm>
              <a:off x="1388833" y="2066581"/>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0" y="5733"/>
                  </a:cubicBezTo>
                  <a:cubicBezTo>
                    <a:pt x="227413" y="5733"/>
                    <a:pt x="253403" y="10320"/>
                    <a:pt x="276335" y="20257"/>
                  </a:cubicBezTo>
                  <a:cubicBezTo>
                    <a:pt x="299267" y="30194"/>
                    <a:pt x="318378" y="43189"/>
                    <a:pt x="332902"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1" y="274042"/>
                  </a:cubicBezTo>
                  <a:cubicBezTo>
                    <a:pt x="162438" y="284744"/>
                    <a:pt x="180783" y="290094"/>
                    <a:pt x="201423" y="290094"/>
                  </a:cubicBezTo>
                  <a:cubicBezTo>
                    <a:pt x="222062" y="290094"/>
                    <a:pt x="238879" y="285508"/>
                    <a:pt x="252638" y="277099"/>
                  </a:cubicBezTo>
                  <a:cubicBezTo>
                    <a:pt x="266398" y="267926"/>
                    <a:pt x="276335" y="257225"/>
                    <a:pt x="284744" y="243465"/>
                  </a:cubicBezTo>
                  <a:lnTo>
                    <a:pt x="374180" y="288566"/>
                  </a:lnTo>
                  <a:close/>
                  <a:moveTo>
                    <a:pt x="277099" y="147914"/>
                  </a:moveTo>
                  <a:cubicBezTo>
                    <a:pt x="276335" y="141798"/>
                    <a:pt x="274042" y="135683"/>
                    <a:pt x="270220" y="128803"/>
                  </a:cubicBezTo>
                  <a:cubicBezTo>
                    <a:pt x="266398" y="121924"/>
                    <a:pt x="261811" y="115808"/>
                    <a:pt x="254931" y="110458"/>
                  </a:cubicBezTo>
                  <a:cubicBezTo>
                    <a:pt x="248052" y="105107"/>
                    <a:pt x="240408" y="100520"/>
                    <a:pt x="230470" y="96698"/>
                  </a:cubicBezTo>
                  <a:cubicBezTo>
                    <a:pt x="221297" y="92876"/>
                    <a:pt x="210596" y="91347"/>
                    <a:pt x="198365" y="91347"/>
                  </a:cubicBezTo>
                  <a:cubicBezTo>
                    <a:pt x="181548" y="91347"/>
                    <a:pt x="165495" y="95934"/>
                    <a:pt x="150971" y="105871"/>
                  </a:cubicBezTo>
                  <a:cubicBezTo>
                    <a:pt x="136448" y="115808"/>
                    <a:pt x="125746" y="129568"/>
                    <a:pt x="118866" y="148678"/>
                  </a:cubicBezTo>
                  <a:lnTo>
                    <a:pt x="277099"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62" name="Google Shape;562;p72"/>
            <p:cNvSpPr/>
            <p:nvPr/>
          </p:nvSpPr>
          <p:spPr>
            <a:xfrm>
              <a:off x="1803144" y="2066581"/>
              <a:ext cx="259900" cy="374561"/>
            </a:xfrm>
            <a:custGeom>
              <a:avLst/>
              <a:gdLst/>
              <a:ahLst/>
              <a:cxnLst/>
              <a:rect l="l" t="t" r="r" b="b"/>
              <a:pathLst>
                <a:path w="259900" h="374561" extrusionOk="0">
                  <a:moveTo>
                    <a:pt x="5733" y="16435"/>
                  </a:moveTo>
                  <a:lnTo>
                    <a:pt x="108164" y="16435"/>
                  </a:lnTo>
                  <a:lnTo>
                    <a:pt x="108164" y="61535"/>
                  </a:lnTo>
                  <a:lnTo>
                    <a:pt x="115808" y="61535"/>
                  </a:lnTo>
                  <a:cubicBezTo>
                    <a:pt x="125746" y="46247"/>
                    <a:pt x="139505" y="32488"/>
                    <a:pt x="157851" y="21786"/>
                  </a:cubicBezTo>
                  <a:cubicBezTo>
                    <a:pt x="176197" y="11084"/>
                    <a:pt x="196072" y="5733"/>
                    <a:pt x="218240" y="5733"/>
                  </a:cubicBezTo>
                  <a:cubicBezTo>
                    <a:pt x="227413" y="5733"/>
                    <a:pt x="235057" y="5733"/>
                    <a:pt x="240408" y="6497"/>
                  </a:cubicBezTo>
                  <a:cubicBezTo>
                    <a:pt x="245758" y="7262"/>
                    <a:pt x="251109" y="8791"/>
                    <a:pt x="256460" y="11084"/>
                  </a:cubicBezTo>
                  <a:lnTo>
                    <a:pt x="256460" y="117337"/>
                  </a:lnTo>
                  <a:cubicBezTo>
                    <a:pt x="250345" y="114280"/>
                    <a:pt x="244230" y="111986"/>
                    <a:pt x="236586" y="109693"/>
                  </a:cubicBezTo>
                  <a:cubicBezTo>
                    <a:pt x="228941" y="107400"/>
                    <a:pt x="219768" y="106635"/>
                    <a:pt x="209067" y="106635"/>
                  </a:cubicBezTo>
                  <a:cubicBezTo>
                    <a:pt x="180019" y="106635"/>
                    <a:pt x="157087" y="115808"/>
                    <a:pt x="141034" y="134154"/>
                  </a:cubicBezTo>
                  <a:cubicBezTo>
                    <a:pt x="124981" y="152500"/>
                    <a:pt x="116573" y="177726"/>
                    <a:pt x="116573" y="209831"/>
                  </a:cubicBezTo>
                  <a:lnTo>
                    <a:pt x="116573" y="374944"/>
                  </a:lnTo>
                  <a:lnTo>
                    <a:pt x="6498" y="374944"/>
                  </a:lnTo>
                  <a:lnTo>
                    <a:pt x="6498" y="16435"/>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63" name="Google Shape;563;p72"/>
            <p:cNvSpPr/>
            <p:nvPr/>
          </p:nvSpPr>
          <p:spPr>
            <a:xfrm>
              <a:off x="2089799" y="2065052"/>
              <a:ext cx="359273" cy="382206"/>
            </a:xfrm>
            <a:custGeom>
              <a:avLst/>
              <a:gdLst/>
              <a:ahLst/>
              <a:cxnLst/>
              <a:rect l="l" t="t" r="r" b="b"/>
              <a:pathLst>
                <a:path w="359273" h="382206" extrusionOk="0">
                  <a:moveTo>
                    <a:pt x="108164" y="63064"/>
                  </a:moveTo>
                  <a:lnTo>
                    <a:pt x="115808" y="63064"/>
                  </a:lnTo>
                  <a:cubicBezTo>
                    <a:pt x="140270" y="24843"/>
                    <a:pt x="176961" y="5733"/>
                    <a:pt x="225884" y="5733"/>
                  </a:cubicBezTo>
                  <a:cubicBezTo>
                    <a:pt x="270984" y="5733"/>
                    <a:pt x="304618" y="20257"/>
                    <a:pt x="326022" y="49305"/>
                  </a:cubicBezTo>
                  <a:cubicBezTo>
                    <a:pt x="348190" y="78352"/>
                    <a:pt x="358891" y="115808"/>
                    <a:pt x="358891" y="163202"/>
                  </a:cubicBezTo>
                  <a:lnTo>
                    <a:pt x="358891" y="377237"/>
                  </a:lnTo>
                  <a:lnTo>
                    <a:pt x="248816" y="377237"/>
                  </a:lnTo>
                  <a:lnTo>
                    <a:pt x="248816" y="175433"/>
                  </a:lnTo>
                  <a:cubicBezTo>
                    <a:pt x="248816" y="155558"/>
                    <a:pt x="244230" y="139505"/>
                    <a:pt x="235057" y="127275"/>
                  </a:cubicBezTo>
                  <a:cubicBezTo>
                    <a:pt x="225884" y="115044"/>
                    <a:pt x="211360" y="108929"/>
                    <a:pt x="191485" y="108929"/>
                  </a:cubicBezTo>
                  <a:cubicBezTo>
                    <a:pt x="166260" y="108929"/>
                    <a:pt x="147914" y="118102"/>
                    <a:pt x="134919" y="137212"/>
                  </a:cubicBezTo>
                  <a:cubicBezTo>
                    <a:pt x="121924" y="156322"/>
                    <a:pt x="115808" y="181548"/>
                    <a:pt x="115808" y="212124"/>
                  </a:cubicBezTo>
                  <a:lnTo>
                    <a:pt x="115808" y="377237"/>
                  </a:lnTo>
                  <a:lnTo>
                    <a:pt x="5733" y="377237"/>
                  </a:lnTo>
                  <a:lnTo>
                    <a:pt x="5733" y="17964"/>
                  </a:lnTo>
                  <a:lnTo>
                    <a:pt x="108164" y="17964"/>
                  </a:lnTo>
                  <a:lnTo>
                    <a:pt x="108164" y="63064"/>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64" name="Google Shape;564;p72"/>
            <p:cNvSpPr/>
            <p:nvPr/>
          </p:nvSpPr>
          <p:spPr>
            <a:xfrm>
              <a:off x="2479649" y="2066581"/>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7613" y="43189"/>
                    <a:pt x="332901"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0" y="274042"/>
                  </a:cubicBezTo>
                  <a:cubicBezTo>
                    <a:pt x="162438" y="284744"/>
                    <a:pt x="180783" y="290094"/>
                    <a:pt x="201423" y="290094"/>
                  </a:cubicBezTo>
                  <a:cubicBezTo>
                    <a:pt x="222062" y="290094"/>
                    <a:pt x="238879" y="285508"/>
                    <a:pt x="252638" y="277099"/>
                  </a:cubicBezTo>
                  <a:cubicBezTo>
                    <a:pt x="266398" y="268691"/>
                    <a:pt x="276335" y="257225"/>
                    <a:pt x="284744" y="243465"/>
                  </a:cubicBezTo>
                  <a:lnTo>
                    <a:pt x="374180" y="288566"/>
                  </a:lnTo>
                  <a:close/>
                  <a:moveTo>
                    <a:pt x="276335" y="147914"/>
                  </a:moveTo>
                  <a:cubicBezTo>
                    <a:pt x="275570" y="141798"/>
                    <a:pt x="273277" y="135683"/>
                    <a:pt x="269455" y="128803"/>
                  </a:cubicBezTo>
                  <a:cubicBezTo>
                    <a:pt x="265633" y="121924"/>
                    <a:pt x="260282" y="115808"/>
                    <a:pt x="254167" y="110458"/>
                  </a:cubicBezTo>
                  <a:cubicBezTo>
                    <a:pt x="247287" y="105107"/>
                    <a:pt x="239643" y="100520"/>
                    <a:pt x="229706" y="96698"/>
                  </a:cubicBezTo>
                  <a:cubicBezTo>
                    <a:pt x="219768" y="92876"/>
                    <a:pt x="209831" y="91347"/>
                    <a:pt x="197601" y="91347"/>
                  </a:cubicBezTo>
                  <a:cubicBezTo>
                    <a:pt x="180783" y="91347"/>
                    <a:pt x="164731" y="95934"/>
                    <a:pt x="150207" y="105871"/>
                  </a:cubicBezTo>
                  <a:cubicBezTo>
                    <a:pt x="135683" y="115808"/>
                    <a:pt x="124981" y="129568"/>
                    <a:pt x="118102" y="148678"/>
                  </a:cubicBezTo>
                  <a:lnTo>
                    <a:pt x="276335"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65" name="Google Shape;565;p72"/>
            <p:cNvSpPr/>
            <p:nvPr/>
          </p:nvSpPr>
          <p:spPr>
            <a:xfrm>
              <a:off x="2855740" y="1967208"/>
              <a:ext cx="282832" cy="489223"/>
            </a:xfrm>
            <a:custGeom>
              <a:avLst/>
              <a:gdLst/>
              <a:ahLst/>
              <a:cxnLst/>
              <a:rect l="l" t="t" r="r" b="b"/>
              <a:pathLst>
                <a:path w="282832" h="489223" extrusionOk="0">
                  <a:moveTo>
                    <a:pt x="68415" y="208302"/>
                  </a:moveTo>
                  <a:lnTo>
                    <a:pt x="5733" y="208302"/>
                  </a:lnTo>
                  <a:lnTo>
                    <a:pt x="5733" y="115808"/>
                  </a:lnTo>
                  <a:lnTo>
                    <a:pt x="68415" y="115808"/>
                  </a:lnTo>
                  <a:lnTo>
                    <a:pt x="68415" y="5733"/>
                  </a:lnTo>
                  <a:lnTo>
                    <a:pt x="178490" y="5733"/>
                  </a:lnTo>
                  <a:lnTo>
                    <a:pt x="178490" y="115808"/>
                  </a:lnTo>
                  <a:lnTo>
                    <a:pt x="267162" y="115808"/>
                  </a:lnTo>
                  <a:lnTo>
                    <a:pt x="267162" y="208302"/>
                  </a:lnTo>
                  <a:lnTo>
                    <a:pt x="178490" y="208302"/>
                  </a:lnTo>
                  <a:lnTo>
                    <a:pt x="178490" y="333666"/>
                  </a:lnTo>
                  <a:cubicBezTo>
                    <a:pt x="178490" y="342074"/>
                    <a:pt x="179255" y="348954"/>
                    <a:pt x="181548" y="355834"/>
                  </a:cubicBezTo>
                  <a:cubicBezTo>
                    <a:pt x="183841" y="362714"/>
                    <a:pt x="186899" y="368064"/>
                    <a:pt x="191485" y="372651"/>
                  </a:cubicBezTo>
                  <a:cubicBezTo>
                    <a:pt x="199129" y="379531"/>
                    <a:pt x="208302" y="382588"/>
                    <a:pt x="219768" y="382588"/>
                  </a:cubicBezTo>
                  <a:cubicBezTo>
                    <a:pt x="227413" y="382588"/>
                    <a:pt x="234292" y="381824"/>
                    <a:pt x="239643" y="379531"/>
                  </a:cubicBezTo>
                  <a:cubicBezTo>
                    <a:pt x="244994" y="377237"/>
                    <a:pt x="249581" y="374944"/>
                    <a:pt x="253403" y="371886"/>
                  </a:cubicBezTo>
                  <a:lnTo>
                    <a:pt x="283979" y="467438"/>
                  </a:lnTo>
                  <a:cubicBezTo>
                    <a:pt x="270984" y="473553"/>
                    <a:pt x="257225" y="478140"/>
                    <a:pt x="242701" y="481197"/>
                  </a:cubicBezTo>
                  <a:cubicBezTo>
                    <a:pt x="228177" y="484255"/>
                    <a:pt x="212124" y="486548"/>
                    <a:pt x="196072" y="486548"/>
                  </a:cubicBezTo>
                  <a:cubicBezTo>
                    <a:pt x="157087" y="486548"/>
                    <a:pt x="126510" y="475082"/>
                    <a:pt x="104342" y="452150"/>
                  </a:cubicBezTo>
                  <a:cubicBezTo>
                    <a:pt x="92876" y="439919"/>
                    <a:pt x="83703" y="425395"/>
                    <a:pt x="77588" y="407814"/>
                  </a:cubicBezTo>
                  <a:cubicBezTo>
                    <a:pt x="71472" y="390232"/>
                    <a:pt x="68415" y="370358"/>
                    <a:pt x="68415" y="348954"/>
                  </a:cubicBezTo>
                  <a:lnTo>
                    <a:pt x="68415" y="208302"/>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66" name="Google Shape;566;p72"/>
            <p:cNvSpPr/>
            <p:nvPr/>
          </p:nvSpPr>
          <p:spPr>
            <a:xfrm>
              <a:off x="538042" y="2593261"/>
              <a:ext cx="535088" cy="535088"/>
            </a:xfrm>
            <a:custGeom>
              <a:avLst/>
              <a:gdLst/>
              <a:ahLst/>
              <a:cxnLst/>
              <a:rect l="l" t="t" r="r" b="b"/>
              <a:pathLst>
                <a:path w="535088" h="535088" extrusionOk="0">
                  <a:moveTo>
                    <a:pt x="202187" y="5733"/>
                  </a:moveTo>
                  <a:lnTo>
                    <a:pt x="334430" y="5733"/>
                  </a:lnTo>
                  <a:lnTo>
                    <a:pt x="530884" y="530884"/>
                  </a:lnTo>
                  <a:lnTo>
                    <a:pt x="404756" y="530884"/>
                  </a:lnTo>
                  <a:lnTo>
                    <a:pt x="364242" y="413929"/>
                  </a:lnTo>
                  <a:lnTo>
                    <a:pt x="172375" y="413929"/>
                  </a:lnTo>
                  <a:lnTo>
                    <a:pt x="131861" y="530884"/>
                  </a:lnTo>
                  <a:lnTo>
                    <a:pt x="5733" y="530884"/>
                  </a:lnTo>
                  <a:lnTo>
                    <a:pt x="202187" y="5733"/>
                  </a:lnTo>
                  <a:close/>
                  <a:moveTo>
                    <a:pt x="327551" y="309205"/>
                  </a:moveTo>
                  <a:lnTo>
                    <a:pt x="289330" y="199129"/>
                  </a:lnTo>
                  <a:lnTo>
                    <a:pt x="271749" y="134919"/>
                  </a:lnTo>
                  <a:lnTo>
                    <a:pt x="264104" y="134919"/>
                  </a:lnTo>
                  <a:lnTo>
                    <a:pt x="246523" y="199129"/>
                  </a:lnTo>
                  <a:lnTo>
                    <a:pt x="208302" y="309205"/>
                  </a:lnTo>
                  <a:lnTo>
                    <a:pt x="327551" y="309205"/>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67" name="Google Shape;567;p72"/>
            <p:cNvSpPr/>
            <p:nvPr/>
          </p:nvSpPr>
          <p:spPr>
            <a:xfrm>
              <a:off x="994396" y="2759138"/>
              <a:ext cx="611529" cy="366917"/>
            </a:xfrm>
            <a:custGeom>
              <a:avLst/>
              <a:gdLst/>
              <a:ahLst/>
              <a:cxnLst/>
              <a:rect l="l" t="t" r="r" b="b"/>
              <a:pathLst>
                <a:path w="611529" h="366917" extrusionOk="0">
                  <a:moveTo>
                    <a:pt x="5733" y="5733"/>
                  </a:moveTo>
                  <a:lnTo>
                    <a:pt x="131861" y="5733"/>
                  </a:lnTo>
                  <a:lnTo>
                    <a:pt x="180783" y="208302"/>
                  </a:lnTo>
                  <a:lnTo>
                    <a:pt x="188428" y="208302"/>
                  </a:lnTo>
                  <a:lnTo>
                    <a:pt x="251874" y="5733"/>
                  </a:lnTo>
                  <a:lnTo>
                    <a:pt x="365007" y="5733"/>
                  </a:lnTo>
                  <a:lnTo>
                    <a:pt x="427689" y="208302"/>
                  </a:lnTo>
                  <a:lnTo>
                    <a:pt x="435333" y="208302"/>
                  </a:lnTo>
                  <a:lnTo>
                    <a:pt x="483491" y="5733"/>
                  </a:lnTo>
                  <a:lnTo>
                    <a:pt x="608090" y="5733"/>
                  </a:lnTo>
                  <a:lnTo>
                    <a:pt x="493428" y="365007"/>
                  </a:lnTo>
                  <a:lnTo>
                    <a:pt x="373415" y="365007"/>
                  </a:lnTo>
                  <a:lnTo>
                    <a:pt x="309969" y="162438"/>
                  </a:lnTo>
                  <a:lnTo>
                    <a:pt x="302325" y="162438"/>
                  </a:lnTo>
                  <a:lnTo>
                    <a:pt x="239643" y="365007"/>
                  </a:lnTo>
                  <a:lnTo>
                    <a:pt x="119630" y="365007"/>
                  </a:lnTo>
                  <a:lnTo>
                    <a:pt x="5733" y="5733"/>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68" name="Google Shape;568;p72"/>
            <p:cNvSpPr/>
            <p:nvPr/>
          </p:nvSpPr>
          <p:spPr>
            <a:xfrm>
              <a:off x="1582993" y="2748437"/>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8378" y="43189"/>
                    <a:pt x="332902"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1" y="274042"/>
                  </a:cubicBezTo>
                  <a:cubicBezTo>
                    <a:pt x="162438" y="284744"/>
                    <a:pt x="180784" y="290094"/>
                    <a:pt x="201423" y="290094"/>
                  </a:cubicBezTo>
                  <a:cubicBezTo>
                    <a:pt x="222062" y="290094"/>
                    <a:pt x="238879" y="285508"/>
                    <a:pt x="252638" y="277099"/>
                  </a:cubicBezTo>
                  <a:cubicBezTo>
                    <a:pt x="266398" y="267926"/>
                    <a:pt x="276335" y="257225"/>
                    <a:pt x="284744" y="243465"/>
                  </a:cubicBezTo>
                  <a:lnTo>
                    <a:pt x="374180" y="288566"/>
                  </a:lnTo>
                  <a:close/>
                  <a:moveTo>
                    <a:pt x="277099" y="147914"/>
                  </a:moveTo>
                  <a:cubicBezTo>
                    <a:pt x="276335" y="141798"/>
                    <a:pt x="274042" y="135683"/>
                    <a:pt x="270220" y="128803"/>
                  </a:cubicBezTo>
                  <a:cubicBezTo>
                    <a:pt x="266398" y="121924"/>
                    <a:pt x="261811" y="115808"/>
                    <a:pt x="254931" y="110458"/>
                  </a:cubicBezTo>
                  <a:cubicBezTo>
                    <a:pt x="248052" y="105107"/>
                    <a:pt x="240408" y="100520"/>
                    <a:pt x="230470" y="96698"/>
                  </a:cubicBezTo>
                  <a:cubicBezTo>
                    <a:pt x="221297" y="92876"/>
                    <a:pt x="210596" y="91347"/>
                    <a:pt x="198365" y="91347"/>
                  </a:cubicBezTo>
                  <a:cubicBezTo>
                    <a:pt x="181548" y="91347"/>
                    <a:pt x="165495" y="95934"/>
                    <a:pt x="150971" y="105871"/>
                  </a:cubicBezTo>
                  <a:cubicBezTo>
                    <a:pt x="136448" y="115808"/>
                    <a:pt x="125746" y="129568"/>
                    <a:pt x="118866" y="148678"/>
                  </a:cubicBezTo>
                  <a:lnTo>
                    <a:pt x="277099"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69" name="Google Shape;569;p72"/>
            <p:cNvSpPr/>
            <p:nvPr/>
          </p:nvSpPr>
          <p:spPr>
            <a:xfrm>
              <a:off x="1973608" y="2746143"/>
              <a:ext cx="336341" cy="389850"/>
            </a:xfrm>
            <a:custGeom>
              <a:avLst/>
              <a:gdLst/>
              <a:ahLst/>
              <a:cxnLst/>
              <a:rect l="l" t="t" r="r" b="b"/>
              <a:pathLst>
                <a:path w="336341" h="389850" extrusionOk="0">
                  <a:moveTo>
                    <a:pt x="177726" y="389468"/>
                  </a:moveTo>
                  <a:cubicBezTo>
                    <a:pt x="152500" y="389468"/>
                    <a:pt x="131097" y="386410"/>
                    <a:pt x="111986" y="380295"/>
                  </a:cubicBezTo>
                  <a:cubicBezTo>
                    <a:pt x="92876" y="374180"/>
                    <a:pt x="76059" y="366536"/>
                    <a:pt x="62300" y="357363"/>
                  </a:cubicBezTo>
                  <a:cubicBezTo>
                    <a:pt x="48540" y="348190"/>
                    <a:pt x="37074" y="336724"/>
                    <a:pt x="27137" y="324493"/>
                  </a:cubicBezTo>
                  <a:cubicBezTo>
                    <a:pt x="17964" y="312262"/>
                    <a:pt x="11084" y="299267"/>
                    <a:pt x="5733" y="287037"/>
                  </a:cubicBezTo>
                  <a:lnTo>
                    <a:pt x="104342" y="244994"/>
                  </a:lnTo>
                  <a:cubicBezTo>
                    <a:pt x="111222" y="261811"/>
                    <a:pt x="120395" y="274042"/>
                    <a:pt x="132625" y="280921"/>
                  </a:cubicBezTo>
                  <a:cubicBezTo>
                    <a:pt x="144856" y="288566"/>
                    <a:pt x="159380" y="292388"/>
                    <a:pt x="176961" y="292388"/>
                  </a:cubicBezTo>
                  <a:cubicBezTo>
                    <a:pt x="191485" y="292388"/>
                    <a:pt x="202951" y="290094"/>
                    <a:pt x="211360" y="285508"/>
                  </a:cubicBezTo>
                  <a:cubicBezTo>
                    <a:pt x="219768" y="280921"/>
                    <a:pt x="223591" y="274806"/>
                    <a:pt x="223591" y="267162"/>
                  </a:cubicBezTo>
                  <a:cubicBezTo>
                    <a:pt x="223591" y="258754"/>
                    <a:pt x="219768" y="252638"/>
                    <a:pt x="212124" y="248052"/>
                  </a:cubicBezTo>
                  <a:cubicBezTo>
                    <a:pt x="204480" y="243465"/>
                    <a:pt x="191485" y="238879"/>
                    <a:pt x="174668" y="235057"/>
                  </a:cubicBezTo>
                  <a:lnTo>
                    <a:pt x="125746" y="225119"/>
                  </a:lnTo>
                  <a:cubicBezTo>
                    <a:pt x="114280" y="222826"/>
                    <a:pt x="102049" y="219004"/>
                    <a:pt x="89818" y="213653"/>
                  </a:cubicBezTo>
                  <a:cubicBezTo>
                    <a:pt x="77588" y="208302"/>
                    <a:pt x="66122" y="201423"/>
                    <a:pt x="56184" y="192250"/>
                  </a:cubicBezTo>
                  <a:cubicBezTo>
                    <a:pt x="46247" y="183077"/>
                    <a:pt x="37838" y="173139"/>
                    <a:pt x="30959" y="160909"/>
                  </a:cubicBezTo>
                  <a:cubicBezTo>
                    <a:pt x="24843" y="148678"/>
                    <a:pt x="21786" y="134919"/>
                    <a:pt x="21786" y="119631"/>
                  </a:cubicBezTo>
                  <a:cubicBezTo>
                    <a:pt x="21786" y="102814"/>
                    <a:pt x="25608" y="86761"/>
                    <a:pt x="33252" y="73001"/>
                  </a:cubicBezTo>
                  <a:cubicBezTo>
                    <a:pt x="40896" y="59242"/>
                    <a:pt x="50833" y="47011"/>
                    <a:pt x="64593" y="37074"/>
                  </a:cubicBezTo>
                  <a:cubicBezTo>
                    <a:pt x="77588" y="27137"/>
                    <a:pt x="93640" y="19493"/>
                    <a:pt x="111222" y="14142"/>
                  </a:cubicBezTo>
                  <a:cubicBezTo>
                    <a:pt x="129568" y="8791"/>
                    <a:pt x="149443" y="5733"/>
                    <a:pt x="170846" y="5733"/>
                  </a:cubicBezTo>
                  <a:cubicBezTo>
                    <a:pt x="208302" y="5733"/>
                    <a:pt x="239643" y="11848"/>
                    <a:pt x="267162" y="24843"/>
                  </a:cubicBezTo>
                  <a:cubicBezTo>
                    <a:pt x="293916" y="37838"/>
                    <a:pt x="314556" y="59242"/>
                    <a:pt x="328315" y="89818"/>
                  </a:cubicBezTo>
                  <a:lnTo>
                    <a:pt x="233528" y="128803"/>
                  </a:lnTo>
                  <a:cubicBezTo>
                    <a:pt x="227413" y="115808"/>
                    <a:pt x="218240" y="106636"/>
                    <a:pt x="206774" y="101285"/>
                  </a:cubicBezTo>
                  <a:cubicBezTo>
                    <a:pt x="195307" y="95169"/>
                    <a:pt x="183841" y="92112"/>
                    <a:pt x="171611" y="92112"/>
                  </a:cubicBezTo>
                  <a:cubicBezTo>
                    <a:pt x="158616" y="92112"/>
                    <a:pt x="148678" y="94405"/>
                    <a:pt x="141034" y="98991"/>
                  </a:cubicBezTo>
                  <a:cubicBezTo>
                    <a:pt x="133390" y="103578"/>
                    <a:pt x="129568" y="108929"/>
                    <a:pt x="129568" y="115044"/>
                  </a:cubicBezTo>
                  <a:cubicBezTo>
                    <a:pt x="129568" y="121924"/>
                    <a:pt x="133390" y="127275"/>
                    <a:pt x="141798" y="131861"/>
                  </a:cubicBezTo>
                  <a:cubicBezTo>
                    <a:pt x="150207" y="135683"/>
                    <a:pt x="160144" y="139505"/>
                    <a:pt x="171611" y="142563"/>
                  </a:cubicBezTo>
                  <a:lnTo>
                    <a:pt x="227413" y="155558"/>
                  </a:lnTo>
                  <a:cubicBezTo>
                    <a:pt x="264104" y="164731"/>
                    <a:pt x="291623" y="178490"/>
                    <a:pt x="309205" y="198365"/>
                  </a:cubicBezTo>
                  <a:cubicBezTo>
                    <a:pt x="327551" y="218240"/>
                    <a:pt x="335959" y="241172"/>
                    <a:pt x="335959" y="267162"/>
                  </a:cubicBezTo>
                  <a:cubicBezTo>
                    <a:pt x="335959" y="283215"/>
                    <a:pt x="332137" y="298503"/>
                    <a:pt x="324493" y="313027"/>
                  </a:cubicBezTo>
                  <a:cubicBezTo>
                    <a:pt x="316849" y="327551"/>
                    <a:pt x="306147" y="340546"/>
                    <a:pt x="292388" y="352012"/>
                  </a:cubicBezTo>
                  <a:cubicBezTo>
                    <a:pt x="278628" y="363478"/>
                    <a:pt x="261811" y="371887"/>
                    <a:pt x="242701" y="378766"/>
                  </a:cubicBezTo>
                  <a:cubicBezTo>
                    <a:pt x="222062" y="386410"/>
                    <a:pt x="200658" y="389468"/>
                    <a:pt x="177726" y="389468"/>
                  </a:cubicBez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70" name="Google Shape;570;p72"/>
            <p:cNvSpPr/>
            <p:nvPr/>
          </p:nvSpPr>
          <p:spPr>
            <a:xfrm>
              <a:off x="2318358" y="2746908"/>
              <a:ext cx="397494" cy="389850"/>
            </a:xfrm>
            <a:custGeom>
              <a:avLst/>
              <a:gdLst/>
              <a:ahLst/>
              <a:cxnLst/>
              <a:rect l="l" t="t" r="r" b="b"/>
              <a:pathLst>
                <a:path w="397494" h="389850" extrusionOk="0">
                  <a:moveTo>
                    <a:pt x="199894" y="5733"/>
                  </a:moveTo>
                  <a:cubicBezTo>
                    <a:pt x="227413" y="5733"/>
                    <a:pt x="253403" y="10320"/>
                    <a:pt x="277099" y="20257"/>
                  </a:cubicBezTo>
                  <a:cubicBezTo>
                    <a:pt x="300796" y="29430"/>
                    <a:pt x="321435" y="43189"/>
                    <a:pt x="339017" y="60006"/>
                  </a:cubicBezTo>
                  <a:cubicBezTo>
                    <a:pt x="356598" y="76823"/>
                    <a:pt x="369593" y="96698"/>
                    <a:pt x="379531" y="120395"/>
                  </a:cubicBezTo>
                  <a:cubicBezTo>
                    <a:pt x="388704" y="144092"/>
                    <a:pt x="394055" y="169317"/>
                    <a:pt x="394055" y="197601"/>
                  </a:cubicBezTo>
                  <a:cubicBezTo>
                    <a:pt x="394055" y="225119"/>
                    <a:pt x="389468" y="251109"/>
                    <a:pt x="379531" y="274806"/>
                  </a:cubicBezTo>
                  <a:cubicBezTo>
                    <a:pt x="370358" y="298503"/>
                    <a:pt x="356598" y="318378"/>
                    <a:pt x="339017" y="335195"/>
                  </a:cubicBezTo>
                  <a:cubicBezTo>
                    <a:pt x="321435" y="352012"/>
                    <a:pt x="300796" y="365007"/>
                    <a:pt x="277099" y="374944"/>
                  </a:cubicBezTo>
                  <a:cubicBezTo>
                    <a:pt x="253403" y="384117"/>
                    <a:pt x="227413" y="389468"/>
                    <a:pt x="199894" y="389468"/>
                  </a:cubicBezTo>
                  <a:cubicBezTo>
                    <a:pt x="172375" y="389468"/>
                    <a:pt x="146385" y="384882"/>
                    <a:pt x="122688" y="374944"/>
                  </a:cubicBezTo>
                  <a:cubicBezTo>
                    <a:pt x="98991" y="365771"/>
                    <a:pt x="78352" y="352012"/>
                    <a:pt x="60771" y="335195"/>
                  </a:cubicBezTo>
                  <a:cubicBezTo>
                    <a:pt x="43189" y="318378"/>
                    <a:pt x="30194" y="298503"/>
                    <a:pt x="20257" y="274806"/>
                  </a:cubicBezTo>
                  <a:cubicBezTo>
                    <a:pt x="10320" y="251109"/>
                    <a:pt x="5733" y="225884"/>
                    <a:pt x="5733" y="197601"/>
                  </a:cubicBezTo>
                  <a:cubicBezTo>
                    <a:pt x="5733" y="170082"/>
                    <a:pt x="10320" y="144092"/>
                    <a:pt x="20257" y="120395"/>
                  </a:cubicBezTo>
                  <a:cubicBezTo>
                    <a:pt x="30194" y="96698"/>
                    <a:pt x="43189" y="76823"/>
                    <a:pt x="60771" y="60006"/>
                  </a:cubicBezTo>
                  <a:cubicBezTo>
                    <a:pt x="78352" y="43189"/>
                    <a:pt x="98991" y="30194"/>
                    <a:pt x="122688" y="20257"/>
                  </a:cubicBezTo>
                  <a:cubicBezTo>
                    <a:pt x="146385" y="11084"/>
                    <a:pt x="172375" y="5733"/>
                    <a:pt x="199894" y="5733"/>
                  </a:cubicBezTo>
                  <a:close/>
                  <a:moveTo>
                    <a:pt x="199894" y="286272"/>
                  </a:moveTo>
                  <a:cubicBezTo>
                    <a:pt x="211360" y="286272"/>
                    <a:pt x="222062" y="283979"/>
                    <a:pt x="231999" y="280157"/>
                  </a:cubicBezTo>
                  <a:cubicBezTo>
                    <a:pt x="241936" y="276335"/>
                    <a:pt x="251109" y="270220"/>
                    <a:pt x="258754" y="262576"/>
                  </a:cubicBezTo>
                  <a:cubicBezTo>
                    <a:pt x="266398" y="254931"/>
                    <a:pt x="272513" y="245758"/>
                    <a:pt x="277099" y="235057"/>
                  </a:cubicBezTo>
                  <a:cubicBezTo>
                    <a:pt x="281686" y="224355"/>
                    <a:pt x="283979" y="211360"/>
                    <a:pt x="283979" y="198365"/>
                  </a:cubicBezTo>
                  <a:cubicBezTo>
                    <a:pt x="283979" y="184605"/>
                    <a:pt x="281686" y="172375"/>
                    <a:pt x="277099" y="161673"/>
                  </a:cubicBezTo>
                  <a:cubicBezTo>
                    <a:pt x="272513" y="150971"/>
                    <a:pt x="266398" y="141798"/>
                    <a:pt x="258754" y="134154"/>
                  </a:cubicBezTo>
                  <a:cubicBezTo>
                    <a:pt x="251109" y="126510"/>
                    <a:pt x="241936" y="120395"/>
                    <a:pt x="231999" y="116573"/>
                  </a:cubicBezTo>
                  <a:cubicBezTo>
                    <a:pt x="222062" y="112751"/>
                    <a:pt x="211360" y="110458"/>
                    <a:pt x="199894" y="110458"/>
                  </a:cubicBezTo>
                  <a:cubicBezTo>
                    <a:pt x="188428" y="110458"/>
                    <a:pt x="177726" y="112751"/>
                    <a:pt x="167789" y="116573"/>
                  </a:cubicBezTo>
                  <a:cubicBezTo>
                    <a:pt x="157851" y="120395"/>
                    <a:pt x="148678" y="126510"/>
                    <a:pt x="141034" y="134154"/>
                  </a:cubicBezTo>
                  <a:cubicBezTo>
                    <a:pt x="133390" y="141798"/>
                    <a:pt x="127275" y="150971"/>
                    <a:pt x="122688" y="161673"/>
                  </a:cubicBezTo>
                  <a:cubicBezTo>
                    <a:pt x="118102" y="172375"/>
                    <a:pt x="115809" y="184605"/>
                    <a:pt x="115809" y="198365"/>
                  </a:cubicBezTo>
                  <a:cubicBezTo>
                    <a:pt x="115809" y="212124"/>
                    <a:pt x="118102" y="224355"/>
                    <a:pt x="122688" y="235057"/>
                  </a:cubicBezTo>
                  <a:cubicBezTo>
                    <a:pt x="127275" y="245758"/>
                    <a:pt x="133390" y="255696"/>
                    <a:pt x="141034" y="262576"/>
                  </a:cubicBezTo>
                  <a:cubicBezTo>
                    <a:pt x="148678" y="270220"/>
                    <a:pt x="157851" y="276335"/>
                    <a:pt x="167789" y="280157"/>
                  </a:cubicBezTo>
                  <a:cubicBezTo>
                    <a:pt x="178490" y="283979"/>
                    <a:pt x="189192" y="286272"/>
                    <a:pt x="199894" y="286272"/>
                  </a:cubicBez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71" name="Google Shape;571;p72"/>
            <p:cNvSpPr/>
            <p:nvPr/>
          </p:nvSpPr>
          <p:spPr>
            <a:xfrm>
              <a:off x="2731140" y="2746908"/>
              <a:ext cx="580953" cy="382206"/>
            </a:xfrm>
            <a:custGeom>
              <a:avLst/>
              <a:gdLst/>
              <a:ahLst/>
              <a:cxnLst/>
              <a:rect l="l" t="t" r="r" b="b"/>
              <a:pathLst>
                <a:path w="580953" h="382206" extrusionOk="0">
                  <a:moveTo>
                    <a:pt x="5733" y="17964"/>
                  </a:moveTo>
                  <a:lnTo>
                    <a:pt x="108164" y="17964"/>
                  </a:lnTo>
                  <a:lnTo>
                    <a:pt x="108164" y="63064"/>
                  </a:lnTo>
                  <a:lnTo>
                    <a:pt x="115808" y="63064"/>
                  </a:lnTo>
                  <a:cubicBezTo>
                    <a:pt x="127275" y="44718"/>
                    <a:pt x="142563" y="30959"/>
                    <a:pt x="160909" y="21021"/>
                  </a:cubicBezTo>
                  <a:cubicBezTo>
                    <a:pt x="179255" y="11084"/>
                    <a:pt x="200658" y="5733"/>
                    <a:pt x="225884" y="5733"/>
                  </a:cubicBezTo>
                  <a:cubicBezTo>
                    <a:pt x="253403" y="5733"/>
                    <a:pt x="276335" y="11848"/>
                    <a:pt x="293917" y="24843"/>
                  </a:cubicBezTo>
                  <a:cubicBezTo>
                    <a:pt x="312262" y="37838"/>
                    <a:pt x="324493" y="53127"/>
                    <a:pt x="332137" y="69944"/>
                  </a:cubicBezTo>
                  <a:cubicBezTo>
                    <a:pt x="342839" y="53127"/>
                    <a:pt x="358127" y="37838"/>
                    <a:pt x="378002" y="24843"/>
                  </a:cubicBezTo>
                  <a:cubicBezTo>
                    <a:pt x="397877" y="11848"/>
                    <a:pt x="423102" y="5733"/>
                    <a:pt x="453679" y="5733"/>
                  </a:cubicBezTo>
                  <a:cubicBezTo>
                    <a:pt x="475082" y="5733"/>
                    <a:pt x="494192" y="9555"/>
                    <a:pt x="510245" y="16435"/>
                  </a:cubicBezTo>
                  <a:cubicBezTo>
                    <a:pt x="526298" y="23315"/>
                    <a:pt x="540057" y="33252"/>
                    <a:pt x="549995" y="46247"/>
                  </a:cubicBezTo>
                  <a:cubicBezTo>
                    <a:pt x="560696" y="59242"/>
                    <a:pt x="568340" y="73766"/>
                    <a:pt x="573691" y="91347"/>
                  </a:cubicBezTo>
                  <a:cubicBezTo>
                    <a:pt x="579042" y="108929"/>
                    <a:pt x="582100" y="128039"/>
                    <a:pt x="582100" y="149443"/>
                  </a:cubicBezTo>
                  <a:lnTo>
                    <a:pt x="582100" y="376473"/>
                  </a:lnTo>
                  <a:lnTo>
                    <a:pt x="472025" y="376473"/>
                  </a:lnTo>
                  <a:lnTo>
                    <a:pt x="472025" y="170082"/>
                  </a:lnTo>
                  <a:cubicBezTo>
                    <a:pt x="472025" y="151736"/>
                    <a:pt x="467438" y="136448"/>
                    <a:pt x="459030" y="124981"/>
                  </a:cubicBezTo>
                  <a:cubicBezTo>
                    <a:pt x="450621" y="113515"/>
                    <a:pt x="437626" y="107400"/>
                    <a:pt x="421573" y="107400"/>
                  </a:cubicBezTo>
                  <a:cubicBezTo>
                    <a:pt x="397877" y="107400"/>
                    <a:pt x="379531" y="117337"/>
                    <a:pt x="367300" y="136448"/>
                  </a:cubicBezTo>
                  <a:cubicBezTo>
                    <a:pt x="355070" y="155558"/>
                    <a:pt x="348954" y="181548"/>
                    <a:pt x="348954" y="213653"/>
                  </a:cubicBezTo>
                  <a:lnTo>
                    <a:pt x="348954" y="375708"/>
                  </a:lnTo>
                  <a:lnTo>
                    <a:pt x="238879" y="375708"/>
                  </a:lnTo>
                  <a:lnTo>
                    <a:pt x="238879" y="169317"/>
                  </a:lnTo>
                  <a:cubicBezTo>
                    <a:pt x="238879" y="150971"/>
                    <a:pt x="234292" y="135683"/>
                    <a:pt x="225119" y="124217"/>
                  </a:cubicBezTo>
                  <a:cubicBezTo>
                    <a:pt x="215946" y="112751"/>
                    <a:pt x="202187" y="106635"/>
                    <a:pt x="183077" y="106635"/>
                  </a:cubicBezTo>
                  <a:cubicBezTo>
                    <a:pt x="160909" y="106635"/>
                    <a:pt x="143327" y="116573"/>
                    <a:pt x="132626" y="135683"/>
                  </a:cubicBezTo>
                  <a:cubicBezTo>
                    <a:pt x="121159" y="154793"/>
                    <a:pt x="115808" y="180783"/>
                    <a:pt x="115808" y="212889"/>
                  </a:cubicBezTo>
                  <a:lnTo>
                    <a:pt x="115808" y="374944"/>
                  </a:lnTo>
                  <a:lnTo>
                    <a:pt x="5733" y="374944"/>
                  </a:lnTo>
                  <a:lnTo>
                    <a:pt x="5733" y="17964"/>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72" name="Google Shape;572;p72"/>
            <p:cNvSpPr/>
            <p:nvPr/>
          </p:nvSpPr>
          <p:spPr>
            <a:xfrm>
              <a:off x="3328911" y="2748437"/>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7613" y="43189"/>
                    <a:pt x="332901"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0" y="274042"/>
                  </a:cubicBezTo>
                  <a:cubicBezTo>
                    <a:pt x="162438" y="284744"/>
                    <a:pt x="180783" y="290094"/>
                    <a:pt x="201423" y="290094"/>
                  </a:cubicBezTo>
                  <a:cubicBezTo>
                    <a:pt x="222062" y="290094"/>
                    <a:pt x="238879" y="285508"/>
                    <a:pt x="252638" y="277099"/>
                  </a:cubicBezTo>
                  <a:cubicBezTo>
                    <a:pt x="266398" y="268691"/>
                    <a:pt x="276335" y="257225"/>
                    <a:pt x="284744" y="243465"/>
                  </a:cubicBezTo>
                  <a:lnTo>
                    <a:pt x="374180" y="288566"/>
                  </a:lnTo>
                  <a:close/>
                  <a:moveTo>
                    <a:pt x="277099" y="147914"/>
                  </a:moveTo>
                  <a:cubicBezTo>
                    <a:pt x="276335" y="141798"/>
                    <a:pt x="274042" y="135683"/>
                    <a:pt x="270220" y="128803"/>
                  </a:cubicBezTo>
                  <a:cubicBezTo>
                    <a:pt x="266398" y="121924"/>
                    <a:pt x="261047" y="115808"/>
                    <a:pt x="254931" y="110458"/>
                  </a:cubicBezTo>
                  <a:cubicBezTo>
                    <a:pt x="248052" y="105107"/>
                    <a:pt x="240407" y="100520"/>
                    <a:pt x="230470" y="96698"/>
                  </a:cubicBezTo>
                  <a:cubicBezTo>
                    <a:pt x="221297" y="92876"/>
                    <a:pt x="210595" y="91347"/>
                    <a:pt x="198365" y="91347"/>
                  </a:cubicBezTo>
                  <a:cubicBezTo>
                    <a:pt x="181548" y="91347"/>
                    <a:pt x="165495" y="95934"/>
                    <a:pt x="150971" y="105871"/>
                  </a:cubicBezTo>
                  <a:cubicBezTo>
                    <a:pt x="136448" y="115808"/>
                    <a:pt x="125746" y="129568"/>
                    <a:pt x="118866" y="148678"/>
                  </a:cubicBezTo>
                  <a:lnTo>
                    <a:pt x="277099"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73" name="Google Shape;573;p72"/>
            <p:cNvSpPr/>
            <p:nvPr/>
          </p:nvSpPr>
          <p:spPr>
            <a:xfrm>
              <a:off x="3700415" y="2963236"/>
              <a:ext cx="191103" cy="160526"/>
            </a:xfrm>
            <a:custGeom>
              <a:avLst/>
              <a:gdLst/>
              <a:ahLst/>
              <a:cxnLst/>
              <a:rect l="l" t="t" r="r" b="b"/>
              <a:pathLst>
                <a:path w="191103" h="160526" extrusionOk="0">
                  <a:moveTo>
                    <a:pt x="95934" y="5733"/>
                  </a:moveTo>
                  <a:lnTo>
                    <a:pt x="5733" y="161673"/>
                  </a:lnTo>
                  <a:lnTo>
                    <a:pt x="186134" y="161673"/>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574" name="Google Shape;574;p72"/>
          <p:cNvGrpSpPr/>
          <p:nvPr/>
        </p:nvGrpSpPr>
        <p:grpSpPr>
          <a:xfrm>
            <a:off x="605626" y="3934634"/>
            <a:ext cx="312851" cy="252525"/>
            <a:chOff x="6458994" y="1641780"/>
            <a:chExt cx="625702" cy="505051"/>
          </a:xfrm>
        </p:grpSpPr>
        <p:sp>
          <p:nvSpPr>
            <p:cNvPr id="575" name="Google Shape;575;p72"/>
            <p:cNvSpPr/>
            <p:nvPr/>
          </p:nvSpPr>
          <p:spPr>
            <a:xfrm>
              <a:off x="6762025" y="1641780"/>
              <a:ext cx="322671" cy="505051"/>
            </a:xfrm>
            <a:custGeom>
              <a:avLst/>
              <a:gdLst/>
              <a:ahLst/>
              <a:cxnLst/>
              <a:rect l="l" t="t" r="r" b="b"/>
              <a:pathLst>
                <a:path w="322671" h="505051" extrusionOk="0">
                  <a:moveTo>
                    <a:pt x="10522" y="504350"/>
                  </a:moveTo>
                  <a:lnTo>
                    <a:pt x="314956" y="347223"/>
                  </a:lnTo>
                  <a:lnTo>
                    <a:pt x="10522" y="10522"/>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76" name="Google Shape;576;p72"/>
            <p:cNvSpPr/>
            <p:nvPr/>
          </p:nvSpPr>
          <p:spPr>
            <a:xfrm>
              <a:off x="6458994" y="1641780"/>
              <a:ext cx="322671" cy="505051"/>
            </a:xfrm>
            <a:custGeom>
              <a:avLst/>
              <a:gdLst/>
              <a:ahLst/>
              <a:cxnLst/>
              <a:rect l="l" t="t" r="r" b="b"/>
              <a:pathLst>
                <a:path w="322671" h="505051" extrusionOk="0">
                  <a:moveTo>
                    <a:pt x="313553" y="504350"/>
                  </a:moveTo>
                  <a:lnTo>
                    <a:pt x="313553" y="10522"/>
                  </a:lnTo>
                  <a:lnTo>
                    <a:pt x="10522" y="347223"/>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577" name="Google Shape;577;p72"/>
          <p:cNvGrpSpPr/>
          <p:nvPr/>
        </p:nvGrpSpPr>
        <p:grpSpPr>
          <a:xfrm>
            <a:off x="3066180" y="3934634"/>
            <a:ext cx="312851" cy="252525"/>
            <a:chOff x="6458994" y="1641780"/>
            <a:chExt cx="625702" cy="505051"/>
          </a:xfrm>
        </p:grpSpPr>
        <p:sp>
          <p:nvSpPr>
            <p:cNvPr id="578" name="Google Shape;578;p72"/>
            <p:cNvSpPr/>
            <p:nvPr/>
          </p:nvSpPr>
          <p:spPr>
            <a:xfrm>
              <a:off x="6762025" y="1641780"/>
              <a:ext cx="322671" cy="505051"/>
            </a:xfrm>
            <a:custGeom>
              <a:avLst/>
              <a:gdLst/>
              <a:ahLst/>
              <a:cxnLst/>
              <a:rect l="l" t="t" r="r" b="b"/>
              <a:pathLst>
                <a:path w="322671" h="505051" extrusionOk="0">
                  <a:moveTo>
                    <a:pt x="10522" y="504350"/>
                  </a:moveTo>
                  <a:lnTo>
                    <a:pt x="314956" y="347223"/>
                  </a:lnTo>
                  <a:lnTo>
                    <a:pt x="10522" y="10522"/>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79" name="Google Shape;579;p72"/>
            <p:cNvSpPr/>
            <p:nvPr/>
          </p:nvSpPr>
          <p:spPr>
            <a:xfrm>
              <a:off x="6458994" y="1641780"/>
              <a:ext cx="322671" cy="505051"/>
            </a:xfrm>
            <a:custGeom>
              <a:avLst/>
              <a:gdLst/>
              <a:ahLst/>
              <a:cxnLst/>
              <a:rect l="l" t="t" r="r" b="b"/>
              <a:pathLst>
                <a:path w="322671" h="505051" extrusionOk="0">
                  <a:moveTo>
                    <a:pt x="313553" y="504350"/>
                  </a:moveTo>
                  <a:lnTo>
                    <a:pt x="313553" y="10522"/>
                  </a:lnTo>
                  <a:lnTo>
                    <a:pt x="10522" y="347223"/>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580" name="Google Shape;580;p72"/>
          <p:cNvGrpSpPr/>
          <p:nvPr/>
        </p:nvGrpSpPr>
        <p:grpSpPr>
          <a:xfrm>
            <a:off x="5925328" y="407483"/>
            <a:ext cx="2500536" cy="3984726"/>
            <a:chOff x="3831431" y="1393031"/>
            <a:chExt cx="1476375" cy="2352675"/>
          </a:xfrm>
        </p:grpSpPr>
        <p:sp>
          <p:nvSpPr>
            <p:cNvPr id="581" name="Google Shape;581;p72"/>
            <p:cNvSpPr/>
            <p:nvPr/>
          </p:nvSpPr>
          <p:spPr>
            <a:xfrm>
              <a:off x="3831431" y="1393031"/>
              <a:ext cx="1476375" cy="2352675"/>
            </a:xfrm>
            <a:custGeom>
              <a:avLst/>
              <a:gdLst/>
              <a:ahLst/>
              <a:cxnLst/>
              <a:rect l="l" t="t" r="r" b="b"/>
              <a:pathLst>
                <a:path w="1476375" h="2352675" extrusionOk="0">
                  <a:moveTo>
                    <a:pt x="1475899" y="103346"/>
                  </a:moveTo>
                  <a:cubicBezTo>
                    <a:pt x="1475899" y="50006"/>
                    <a:pt x="1433036" y="7144"/>
                    <a:pt x="1379696" y="7144"/>
                  </a:cubicBezTo>
                  <a:lnTo>
                    <a:pt x="103346" y="7144"/>
                  </a:lnTo>
                  <a:cubicBezTo>
                    <a:pt x="50006" y="7144"/>
                    <a:pt x="7144" y="50006"/>
                    <a:pt x="7144" y="103346"/>
                  </a:cubicBezTo>
                  <a:lnTo>
                    <a:pt x="7144" y="1723549"/>
                  </a:lnTo>
                  <a:cubicBezTo>
                    <a:pt x="7144" y="1739741"/>
                    <a:pt x="10954" y="1754981"/>
                    <a:pt x="17621" y="1770221"/>
                  </a:cubicBezTo>
                  <a:lnTo>
                    <a:pt x="17621" y="1770221"/>
                  </a:lnTo>
                  <a:cubicBezTo>
                    <a:pt x="20479" y="1775936"/>
                    <a:pt x="23336" y="1780699"/>
                    <a:pt x="26194" y="1785461"/>
                  </a:cubicBezTo>
                  <a:cubicBezTo>
                    <a:pt x="31909" y="1794034"/>
                    <a:pt x="38576" y="1801654"/>
                    <a:pt x="47149" y="1808321"/>
                  </a:cubicBezTo>
                  <a:lnTo>
                    <a:pt x="680561" y="2332196"/>
                  </a:lnTo>
                  <a:cubicBezTo>
                    <a:pt x="698659" y="2346484"/>
                    <a:pt x="719614" y="2354104"/>
                    <a:pt x="741521" y="2354104"/>
                  </a:cubicBezTo>
                  <a:cubicBezTo>
                    <a:pt x="763429" y="2354104"/>
                    <a:pt x="785336" y="2346484"/>
                    <a:pt x="802481" y="2332196"/>
                  </a:cubicBezTo>
                  <a:lnTo>
                    <a:pt x="1435894" y="1808321"/>
                  </a:lnTo>
                  <a:cubicBezTo>
                    <a:pt x="1444466" y="1801654"/>
                    <a:pt x="1451134" y="1794034"/>
                    <a:pt x="1456849" y="1785461"/>
                  </a:cubicBezTo>
                  <a:lnTo>
                    <a:pt x="1456849" y="1785461"/>
                  </a:lnTo>
                  <a:cubicBezTo>
                    <a:pt x="1456849" y="1785461"/>
                    <a:pt x="1456849" y="1785461"/>
                    <a:pt x="1456849" y="1785461"/>
                  </a:cubicBezTo>
                  <a:cubicBezTo>
                    <a:pt x="1459706" y="1780699"/>
                    <a:pt x="1462564" y="1775936"/>
                    <a:pt x="1465421" y="1770221"/>
                  </a:cubicBezTo>
                  <a:lnTo>
                    <a:pt x="1465421" y="1770221"/>
                  </a:lnTo>
                  <a:cubicBezTo>
                    <a:pt x="1472089" y="1755934"/>
                    <a:pt x="1475899" y="1739741"/>
                    <a:pt x="1475899" y="1723549"/>
                  </a:cubicBezTo>
                  <a:lnTo>
                    <a:pt x="1475899" y="103346"/>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82" name="Google Shape;582;p72"/>
            <p:cNvSpPr/>
            <p:nvPr/>
          </p:nvSpPr>
          <p:spPr>
            <a:xfrm>
              <a:off x="4183856" y="1536859"/>
              <a:ext cx="85725" cy="114300"/>
            </a:xfrm>
            <a:custGeom>
              <a:avLst/>
              <a:gdLst/>
              <a:ahLst/>
              <a:cxnLst/>
              <a:rect l="l" t="t" r="r" b="b"/>
              <a:pathLst>
                <a:path w="85725" h="114300" extrusionOk="0">
                  <a:moveTo>
                    <a:pt x="7144" y="7144"/>
                  </a:moveTo>
                  <a:lnTo>
                    <a:pt x="50959" y="7144"/>
                  </a:lnTo>
                  <a:cubicBezTo>
                    <a:pt x="55721" y="7144"/>
                    <a:pt x="60484" y="8096"/>
                    <a:pt x="64294" y="9049"/>
                  </a:cubicBezTo>
                  <a:cubicBezTo>
                    <a:pt x="68104" y="10954"/>
                    <a:pt x="71914" y="12859"/>
                    <a:pt x="74771" y="14764"/>
                  </a:cubicBezTo>
                  <a:cubicBezTo>
                    <a:pt x="77629" y="17621"/>
                    <a:pt x="80486" y="20479"/>
                    <a:pt x="81439" y="23336"/>
                  </a:cubicBezTo>
                  <a:cubicBezTo>
                    <a:pt x="83344" y="27146"/>
                    <a:pt x="84296" y="30004"/>
                    <a:pt x="84296" y="33814"/>
                  </a:cubicBezTo>
                  <a:cubicBezTo>
                    <a:pt x="84296" y="39529"/>
                    <a:pt x="82391" y="44291"/>
                    <a:pt x="79534" y="49054"/>
                  </a:cubicBezTo>
                  <a:cubicBezTo>
                    <a:pt x="76676" y="53816"/>
                    <a:pt x="72866" y="55721"/>
                    <a:pt x="69056" y="57626"/>
                  </a:cubicBezTo>
                  <a:lnTo>
                    <a:pt x="69056" y="59531"/>
                  </a:lnTo>
                  <a:cubicBezTo>
                    <a:pt x="74771" y="61436"/>
                    <a:pt x="79534" y="65246"/>
                    <a:pt x="82391" y="69056"/>
                  </a:cubicBezTo>
                  <a:cubicBezTo>
                    <a:pt x="85249" y="73819"/>
                    <a:pt x="87154" y="78581"/>
                    <a:pt x="87154" y="85249"/>
                  </a:cubicBezTo>
                  <a:cubicBezTo>
                    <a:pt x="87154" y="90011"/>
                    <a:pt x="86201" y="93821"/>
                    <a:pt x="84296" y="97631"/>
                  </a:cubicBezTo>
                  <a:cubicBezTo>
                    <a:pt x="82391" y="101441"/>
                    <a:pt x="79534" y="104299"/>
                    <a:pt x="76676" y="107156"/>
                  </a:cubicBezTo>
                  <a:cubicBezTo>
                    <a:pt x="73819" y="110014"/>
                    <a:pt x="69056" y="111919"/>
                    <a:pt x="65246" y="112871"/>
                  </a:cubicBezTo>
                  <a:cubicBezTo>
                    <a:pt x="61436" y="113824"/>
                    <a:pt x="55721" y="114776"/>
                    <a:pt x="50959" y="114776"/>
                  </a:cubicBezTo>
                  <a:lnTo>
                    <a:pt x="7144" y="114776"/>
                  </a:lnTo>
                  <a:lnTo>
                    <a:pt x="7144" y="7144"/>
                  </a:lnTo>
                  <a:close/>
                  <a:moveTo>
                    <a:pt x="49054" y="50006"/>
                  </a:moveTo>
                  <a:cubicBezTo>
                    <a:pt x="52864" y="50006"/>
                    <a:pt x="56674" y="49054"/>
                    <a:pt x="58579" y="47149"/>
                  </a:cubicBezTo>
                  <a:cubicBezTo>
                    <a:pt x="60484" y="45244"/>
                    <a:pt x="62389" y="42386"/>
                    <a:pt x="62389" y="38576"/>
                  </a:cubicBezTo>
                  <a:cubicBezTo>
                    <a:pt x="62389" y="34766"/>
                    <a:pt x="61436" y="31909"/>
                    <a:pt x="58579" y="30004"/>
                  </a:cubicBezTo>
                  <a:cubicBezTo>
                    <a:pt x="56674" y="28099"/>
                    <a:pt x="52864" y="27146"/>
                    <a:pt x="49054" y="27146"/>
                  </a:cubicBezTo>
                  <a:lnTo>
                    <a:pt x="30004" y="27146"/>
                  </a:lnTo>
                  <a:lnTo>
                    <a:pt x="30004" y="49054"/>
                  </a:lnTo>
                  <a:lnTo>
                    <a:pt x="49054" y="49054"/>
                  </a:lnTo>
                  <a:close/>
                  <a:moveTo>
                    <a:pt x="50959" y="94774"/>
                  </a:moveTo>
                  <a:cubicBezTo>
                    <a:pt x="60484" y="94774"/>
                    <a:pt x="65246" y="90964"/>
                    <a:pt x="65246" y="82391"/>
                  </a:cubicBezTo>
                  <a:cubicBezTo>
                    <a:pt x="65246" y="73819"/>
                    <a:pt x="60484" y="70009"/>
                    <a:pt x="50006" y="70009"/>
                  </a:cubicBezTo>
                  <a:lnTo>
                    <a:pt x="30004" y="70009"/>
                  </a:lnTo>
                  <a:lnTo>
                    <a:pt x="30004" y="93821"/>
                  </a:lnTo>
                  <a:lnTo>
                    <a:pt x="50959" y="9382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83" name="Google Shape;583;p72"/>
            <p:cNvSpPr/>
            <p:nvPr/>
          </p:nvSpPr>
          <p:spPr>
            <a:xfrm>
              <a:off x="4273391" y="1569244"/>
              <a:ext cx="85725" cy="85725"/>
            </a:xfrm>
            <a:custGeom>
              <a:avLst/>
              <a:gdLst/>
              <a:ahLst/>
              <a:cxnLst/>
              <a:rect l="l" t="t" r="r" b="b"/>
              <a:pathLst>
                <a:path w="85725" h="85725" extrusionOk="0">
                  <a:moveTo>
                    <a:pt x="83344" y="65246"/>
                  </a:moveTo>
                  <a:cubicBezTo>
                    <a:pt x="79534" y="71914"/>
                    <a:pt x="74771" y="76676"/>
                    <a:pt x="69056" y="80486"/>
                  </a:cubicBezTo>
                  <a:cubicBezTo>
                    <a:pt x="63341" y="84296"/>
                    <a:pt x="55721" y="86201"/>
                    <a:pt x="47149" y="86201"/>
                  </a:cubicBezTo>
                  <a:cubicBezTo>
                    <a:pt x="41434" y="86201"/>
                    <a:pt x="35719" y="85249"/>
                    <a:pt x="30956" y="83344"/>
                  </a:cubicBezTo>
                  <a:cubicBezTo>
                    <a:pt x="26194" y="81439"/>
                    <a:pt x="21431" y="78581"/>
                    <a:pt x="18574" y="74771"/>
                  </a:cubicBezTo>
                  <a:cubicBezTo>
                    <a:pt x="14764" y="70961"/>
                    <a:pt x="11906" y="67151"/>
                    <a:pt x="10001" y="62389"/>
                  </a:cubicBezTo>
                  <a:cubicBezTo>
                    <a:pt x="8096" y="57626"/>
                    <a:pt x="7144" y="51911"/>
                    <a:pt x="7144" y="46196"/>
                  </a:cubicBezTo>
                  <a:cubicBezTo>
                    <a:pt x="7144" y="40481"/>
                    <a:pt x="8096" y="35719"/>
                    <a:pt x="10001" y="30956"/>
                  </a:cubicBezTo>
                  <a:cubicBezTo>
                    <a:pt x="11906" y="26194"/>
                    <a:pt x="14764" y="22384"/>
                    <a:pt x="18574" y="18574"/>
                  </a:cubicBezTo>
                  <a:cubicBezTo>
                    <a:pt x="22384" y="14764"/>
                    <a:pt x="26194" y="11906"/>
                    <a:pt x="30956" y="10001"/>
                  </a:cubicBezTo>
                  <a:cubicBezTo>
                    <a:pt x="35719" y="8096"/>
                    <a:pt x="41434" y="7144"/>
                    <a:pt x="46196" y="7144"/>
                  </a:cubicBezTo>
                  <a:cubicBezTo>
                    <a:pt x="51911" y="7144"/>
                    <a:pt x="57626" y="8096"/>
                    <a:pt x="62389" y="10001"/>
                  </a:cubicBezTo>
                  <a:cubicBezTo>
                    <a:pt x="67151" y="11906"/>
                    <a:pt x="70961" y="14764"/>
                    <a:pt x="73819" y="18574"/>
                  </a:cubicBezTo>
                  <a:cubicBezTo>
                    <a:pt x="76676" y="22384"/>
                    <a:pt x="79534" y="26194"/>
                    <a:pt x="80486" y="30956"/>
                  </a:cubicBezTo>
                  <a:cubicBezTo>
                    <a:pt x="82391" y="35719"/>
                    <a:pt x="83344" y="40481"/>
                    <a:pt x="83344" y="46196"/>
                  </a:cubicBezTo>
                  <a:cubicBezTo>
                    <a:pt x="83344" y="47149"/>
                    <a:pt x="83344" y="48101"/>
                    <a:pt x="83344" y="49054"/>
                  </a:cubicBezTo>
                  <a:cubicBezTo>
                    <a:pt x="83344" y="50006"/>
                    <a:pt x="83344" y="50959"/>
                    <a:pt x="83344" y="50959"/>
                  </a:cubicBezTo>
                  <a:cubicBezTo>
                    <a:pt x="83344" y="51911"/>
                    <a:pt x="83344" y="51911"/>
                    <a:pt x="83344" y="52864"/>
                  </a:cubicBezTo>
                  <a:lnTo>
                    <a:pt x="29051" y="52864"/>
                  </a:lnTo>
                  <a:cubicBezTo>
                    <a:pt x="30004" y="57626"/>
                    <a:pt x="32861" y="61436"/>
                    <a:pt x="35719" y="63341"/>
                  </a:cubicBezTo>
                  <a:cubicBezTo>
                    <a:pt x="39529" y="65246"/>
                    <a:pt x="43339" y="67151"/>
                    <a:pt x="47149" y="67151"/>
                  </a:cubicBezTo>
                  <a:cubicBezTo>
                    <a:pt x="50959" y="67151"/>
                    <a:pt x="54769" y="66199"/>
                    <a:pt x="57626" y="64294"/>
                  </a:cubicBezTo>
                  <a:cubicBezTo>
                    <a:pt x="60484" y="62389"/>
                    <a:pt x="62389" y="60484"/>
                    <a:pt x="64294" y="57626"/>
                  </a:cubicBezTo>
                  <a:lnTo>
                    <a:pt x="83344" y="65246"/>
                  </a:lnTo>
                  <a:close/>
                  <a:moveTo>
                    <a:pt x="63341" y="35719"/>
                  </a:moveTo>
                  <a:cubicBezTo>
                    <a:pt x="63341" y="34766"/>
                    <a:pt x="62389" y="32861"/>
                    <a:pt x="61436" y="31909"/>
                  </a:cubicBezTo>
                  <a:cubicBezTo>
                    <a:pt x="60484" y="30956"/>
                    <a:pt x="59531" y="29051"/>
                    <a:pt x="58579" y="28099"/>
                  </a:cubicBezTo>
                  <a:cubicBezTo>
                    <a:pt x="57626" y="27146"/>
                    <a:pt x="55721" y="26194"/>
                    <a:pt x="53816" y="25241"/>
                  </a:cubicBezTo>
                  <a:cubicBezTo>
                    <a:pt x="51911" y="24289"/>
                    <a:pt x="50006" y="24289"/>
                    <a:pt x="47149" y="24289"/>
                  </a:cubicBezTo>
                  <a:cubicBezTo>
                    <a:pt x="43339" y="24289"/>
                    <a:pt x="40481" y="25241"/>
                    <a:pt x="37624" y="27146"/>
                  </a:cubicBezTo>
                  <a:cubicBezTo>
                    <a:pt x="34766" y="29051"/>
                    <a:pt x="31909" y="31909"/>
                    <a:pt x="30956" y="35719"/>
                  </a:cubicBezTo>
                  <a:lnTo>
                    <a:pt x="63341" y="35719"/>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84" name="Google Shape;584;p72"/>
            <p:cNvSpPr/>
            <p:nvPr/>
          </p:nvSpPr>
          <p:spPr>
            <a:xfrm>
              <a:off x="4396264" y="1536859"/>
              <a:ext cx="38100" cy="114300"/>
            </a:xfrm>
            <a:custGeom>
              <a:avLst/>
              <a:gdLst/>
              <a:ahLst/>
              <a:cxnLst/>
              <a:rect l="l" t="t" r="r" b="b"/>
              <a:pathLst>
                <a:path w="38100" h="114300" extrusionOk="0">
                  <a:moveTo>
                    <a:pt x="7144" y="7144"/>
                  </a:moveTo>
                  <a:lnTo>
                    <a:pt x="30956" y="7144"/>
                  </a:lnTo>
                  <a:lnTo>
                    <a:pt x="30956" y="115729"/>
                  </a:lnTo>
                  <a:lnTo>
                    <a:pt x="7144" y="115729"/>
                  </a:lnTo>
                  <a:lnTo>
                    <a:pt x="7144" y="71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85" name="Google Shape;585;p72"/>
            <p:cNvSpPr/>
            <p:nvPr/>
          </p:nvSpPr>
          <p:spPr>
            <a:xfrm>
              <a:off x="4439126" y="1569244"/>
              <a:ext cx="85725" cy="85725"/>
            </a:xfrm>
            <a:custGeom>
              <a:avLst/>
              <a:gdLst/>
              <a:ahLst/>
              <a:cxnLst/>
              <a:rect l="l" t="t" r="r" b="b"/>
              <a:pathLst>
                <a:path w="85725" h="85725" extrusionOk="0">
                  <a:moveTo>
                    <a:pt x="27146" y="18574"/>
                  </a:moveTo>
                  <a:lnTo>
                    <a:pt x="29051" y="18574"/>
                  </a:lnTo>
                  <a:cubicBezTo>
                    <a:pt x="33814" y="10954"/>
                    <a:pt x="41434" y="7144"/>
                    <a:pt x="51911" y="7144"/>
                  </a:cubicBezTo>
                  <a:cubicBezTo>
                    <a:pt x="61436" y="7144"/>
                    <a:pt x="68104" y="10001"/>
                    <a:pt x="72866" y="15716"/>
                  </a:cubicBezTo>
                  <a:cubicBezTo>
                    <a:pt x="77629" y="21431"/>
                    <a:pt x="79534" y="29051"/>
                    <a:pt x="79534" y="39529"/>
                  </a:cubicBezTo>
                  <a:lnTo>
                    <a:pt x="79534" y="83344"/>
                  </a:lnTo>
                  <a:lnTo>
                    <a:pt x="56674" y="83344"/>
                  </a:lnTo>
                  <a:lnTo>
                    <a:pt x="56674" y="41434"/>
                  </a:lnTo>
                  <a:cubicBezTo>
                    <a:pt x="56674" y="37624"/>
                    <a:pt x="55721" y="33814"/>
                    <a:pt x="53816" y="31909"/>
                  </a:cubicBezTo>
                  <a:cubicBezTo>
                    <a:pt x="51911" y="29051"/>
                    <a:pt x="49054" y="28099"/>
                    <a:pt x="45244" y="28099"/>
                  </a:cubicBezTo>
                  <a:cubicBezTo>
                    <a:pt x="40481" y="28099"/>
                    <a:pt x="35719" y="30004"/>
                    <a:pt x="33814" y="33814"/>
                  </a:cubicBezTo>
                  <a:cubicBezTo>
                    <a:pt x="31909" y="37624"/>
                    <a:pt x="30004" y="43339"/>
                    <a:pt x="30004" y="49054"/>
                  </a:cubicBezTo>
                  <a:lnTo>
                    <a:pt x="30004" y="83344"/>
                  </a:lnTo>
                  <a:lnTo>
                    <a:pt x="7144" y="83344"/>
                  </a:lnTo>
                  <a:lnTo>
                    <a:pt x="7144" y="9049"/>
                  </a:lnTo>
                  <a:lnTo>
                    <a:pt x="28099" y="9049"/>
                  </a:lnTo>
                  <a:lnTo>
                    <a:pt x="28099" y="1857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86" name="Google Shape;586;p72"/>
            <p:cNvSpPr/>
            <p:nvPr/>
          </p:nvSpPr>
          <p:spPr>
            <a:xfrm>
              <a:off x="4517231" y="1548289"/>
              <a:ext cx="66675" cy="104775"/>
            </a:xfrm>
            <a:custGeom>
              <a:avLst/>
              <a:gdLst/>
              <a:ahLst/>
              <a:cxnLst/>
              <a:rect l="l" t="t" r="r" b="b"/>
              <a:pathLst>
                <a:path w="66675" h="104775" extrusionOk="0">
                  <a:moveTo>
                    <a:pt x="20479" y="49054"/>
                  </a:moveTo>
                  <a:lnTo>
                    <a:pt x="7144" y="49054"/>
                  </a:lnTo>
                  <a:lnTo>
                    <a:pt x="7144" y="30004"/>
                  </a:lnTo>
                  <a:lnTo>
                    <a:pt x="20479" y="30004"/>
                  </a:lnTo>
                  <a:lnTo>
                    <a:pt x="20479" y="7144"/>
                  </a:lnTo>
                  <a:lnTo>
                    <a:pt x="43339" y="7144"/>
                  </a:lnTo>
                  <a:lnTo>
                    <a:pt x="43339" y="30004"/>
                  </a:lnTo>
                  <a:lnTo>
                    <a:pt x="61436" y="30004"/>
                  </a:lnTo>
                  <a:lnTo>
                    <a:pt x="61436" y="49054"/>
                  </a:lnTo>
                  <a:lnTo>
                    <a:pt x="43339" y="49054"/>
                  </a:lnTo>
                  <a:lnTo>
                    <a:pt x="43339" y="74771"/>
                  </a:lnTo>
                  <a:cubicBezTo>
                    <a:pt x="43339" y="76676"/>
                    <a:pt x="43339" y="77629"/>
                    <a:pt x="44291" y="79534"/>
                  </a:cubicBezTo>
                  <a:cubicBezTo>
                    <a:pt x="44291" y="80486"/>
                    <a:pt x="45244" y="82391"/>
                    <a:pt x="46196" y="83344"/>
                  </a:cubicBezTo>
                  <a:cubicBezTo>
                    <a:pt x="48101" y="84296"/>
                    <a:pt x="50006" y="85249"/>
                    <a:pt x="51911" y="85249"/>
                  </a:cubicBezTo>
                  <a:cubicBezTo>
                    <a:pt x="53816" y="85249"/>
                    <a:pt x="54769" y="85249"/>
                    <a:pt x="55721" y="84296"/>
                  </a:cubicBezTo>
                  <a:cubicBezTo>
                    <a:pt x="56674" y="84296"/>
                    <a:pt x="57626" y="83344"/>
                    <a:pt x="58579" y="82391"/>
                  </a:cubicBezTo>
                  <a:lnTo>
                    <a:pt x="65246" y="102394"/>
                  </a:lnTo>
                  <a:cubicBezTo>
                    <a:pt x="62389" y="103346"/>
                    <a:pt x="59531" y="104299"/>
                    <a:pt x="56674" y="105251"/>
                  </a:cubicBezTo>
                  <a:cubicBezTo>
                    <a:pt x="53816" y="106204"/>
                    <a:pt x="50006" y="106204"/>
                    <a:pt x="47149" y="106204"/>
                  </a:cubicBezTo>
                  <a:cubicBezTo>
                    <a:pt x="39529" y="106204"/>
                    <a:pt x="32861" y="103346"/>
                    <a:pt x="28099" y="99536"/>
                  </a:cubicBezTo>
                  <a:cubicBezTo>
                    <a:pt x="25241" y="96679"/>
                    <a:pt x="23336" y="93821"/>
                    <a:pt x="22384" y="90011"/>
                  </a:cubicBezTo>
                  <a:cubicBezTo>
                    <a:pt x="21431" y="86201"/>
                    <a:pt x="20479" y="82391"/>
                    <a:pt x="20479" y="77629"/>
                  </a:cubicBezTo>
                  <a:lnTo>
                    <a:pt x="20479" y="4905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87" name="Google Shape;587;p72"/>
            <p:cNvSpPr/>
            <p:nvPr/>
          </p:nvSpPr>
          <p:spPr>
            <a:xfrm>
              <a:off x="4580096" y="1569244"/>
              <a:ext cx="85725" cy="85725"/>
            </a:xfrm>
            <a:custGeom>
              <a:avLst/>
              <a:gdLst/>
              <a:ahLst/>
              <a:cxnLst/>
              <a:rect l="l" t="t" r="r" b="b"/>
              <a:pathLst>
                <a:path w="85725" h="85725" extrusionOk="0">
                  <a:moveTo>
                    <a:pt x="83344" y="65246"/>
                  </a:moveTo>
                  <a:cubicBezTo>
                    <a:pt x="79534" y="71914"/>
                    <a:pt x="74771" y="76676"/>
                    <a:pt x="69056" y="80486"/>
                  </a:cubicBezTo>
                  <a:cubicBezTo>
                    <a:pt x="63341" y="84296"/>
                    <a:pt x="55721" y="86201"/>
                    <a:pt x="47149" y="86201"/>
                  </a:cubicBezTo>
                  <a:cubicBezTo>
                    <a:pt x="41434" y="86201"/>
                    <a:pt x="35719" y="85249"/>
                    <a:pt x="30956" y="83344"/>
                  </a:cubicBezTo>
                  <a:cubicBezTo>
                    <a:pt x="26194" y="81439"/>
                    <a:pt x="21431" y="78581"/>
                    <a:pt x="18574" y="74771"/>
                  </a:cubicBezTo>
                  <a:cubicBezTo>
                    <a:pt x="14764" y="70961"/>
                    <a:pt x="11906" y="67151"/>
                    <a:pt x="10001" y="62389"/>
                  </a:cubicBezTo>
                  <a:cubicBezTo>
                    <a:pt x="8096" y="57626"/>
                    <a:pt x="7144" y="51911"/>
                    <a:pt x="7144" y="46196"/>
                  </a:cubicBezTo>
                  <a:cubicBezTo>
                    <a:pt x="7144" y="40481"/>
                    <a:pt x="8096" y="35719"/>
                    <a:pt x="10001" y="30956"/>
                  </a:cubicBezTo>
                  <a:cubicBezTo>
                    <a:pt x="11906" y="26194"/>
                    <a:pt x="14764" y="22384"/>
                    <a:pt x="18574" y="18574"/>
                  </a:cubicBezTo>
                  <a:cubicBezTo>
                    <a:pt x="22384" y="14764"/>
                    <a:pt x="26194" y="11906"/>
                    <a:pt x="30956" y="10001"/>
                  </a:cubicBezTo>
                  <a:cubicBezTo>
                    <a:pt x="35719" y="8096"/>
                    <a:pt x="41434" y="7144"/>
                    <a:pt x="46196" y="7144"/>
                  </a:cubicBezTo>
                  <a:cubicBezTo>
                    <a:pt x="51911" y="7144"/>
                    <a:pt x="57626" y="8096"/>
                    <a:pt x="62389" y="10001"/>
                  </a:cubicBezTo>
                  <a:cubicBezTo>
                    <a:pt x="67151" y="11906"/>
                    <a:pt x="70961" y="14764"/>
                    <a:pt x="73819" y="18574"/>
                  </a:cubicBezTo>
                  <a:cubicBezTo>
                    <a:pt x="76676" y="22384"/>
                    <a:pt x="79534" y="26194"/>
                    <a:pt x="80486" y="30956"/>
                  </a:cubicBezTo>
                  <a:cubicBezTo>
                    <a:pt x="82391" y="35719"/>
                    <a:pt x="83344" y="40481"/>
                    <a:pt x="83344" y="46196"/>
                  </a:cubicBezTo>
                  <a:cubicBezTo>
                    <a:pt x="83344" y="47149"/>
                    <a:pt x="83344" y="48101"/>
                    <a:pt x="83344" y="49054"/>
                  </a:cubicBezTo>
                  <a:cubicBezTo>
                    <a:pt x="83344" y="50006"/>
                    <a:pt x="83344" y="50959"/>
                    <a:pt x="83344" y="50959"/>
                  </a:cubicBezTo>
                  <a:cubicBezTo>
                    <a:pt x="83344" y="51911"/>
                    <a:pt x="83344" y="51911"/>
                    <a:pt x="83344" y="52864"/>
                  </a:cubicBezTo>
                  <a:lnTo>
                    <a:pt x="29051" y="52864"/>
                  </a:lnTo>
                  <a:cubicBezTo>
                    <a:pt x="30004" y="57626"/>
                    <a:pt x="32861" y="61436"/>
                    <a:pt x="35719" y="63341"/>
                  </a:cubicBezTo>
                  <a:cubicBezTo>
                    <a:pt x="39529" y="65246"/>
                    <a:pt x="43339" y="67151"/>
                    <a:pt x="47149" y="67151"/>
                  </a:cubicBezTo>
                  <a:cubicBezTo>
                    <a:pt x="50959" y="67151"/>
                    <a:pt x="54769" y="66199"/>
                    <a:pt x="57626" y="64294"/>
                  </a:cubicBezTo>
                  <a:cubicBezTo>
                    <a:pt x="60484" y="62389"/>
                    <a:pt x="62389" y="60484"/>
                    <a:pt x="64294" y="57626"/>
                  </a:cubicBezTo>
                  <a:lnTo>
                    <a:pt x="83344" y="65246"/>
                  </a:lnTo>
                  <a:close/>
                  <a:moveTo>
                    <a:pt x="63341" y="35719"/>
                  </a:moveTo>
                  <a:cubicBezTo>
                    <a:pt x="63341" y="34766"/>
                    <a:pt x="62389" y="32861"/>
                    <a:pt x="61436" y="31909"/>
                  </a:cubicBezTo>
                  <a:cubicBezTo>
                    <a:pt x="60484" y="30956"/>
                    <a:pt x="59531" y="29051"/>
                    <a:pt x="58579" y="28099"/>
                  </a:cubicBezTo>
                  <a:cubicBezTo>
                    <a:pt x="57626" y="27146"/>
                    <a:pt x="55721" y="26194"/>
                    <a:pt x="53816" y="25241"/>
                  </a:cubicBezTo>
                  <a:cubicBezTo>
                    <a:pt x="51911" y="24289"/>
                    <a:pt x="50006" y="24289"/>
                    <a:pt x="47149" y="24289"/>
                  </a:cubicBezTo>
                  <a:cubicBezTo>
                    <a:pt x="43339" y="24289"/>
                    <a:pt x="40481" y="25241"/>
                    <a:pt x="37624" y="27146"/>
                  </a:cubicBezTo>
                  <a:cubicBezTo>
                    <a:pt x="34766" y="29051"/>
                    <a:pt x="31909" y="31909"/>
                    <a:pt x="30956" y="35719"/>
                  </a:cubicBezTo>
                  <a:lnTo>
                    <a:pt x="63341" y="35719"/>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88" name="Google Shape;588;p72"/>
            <p:cNvSpPr/>
            <p:nvPr/>
          </p:nvSpPr>
          <p:spPr>
            <a:xfrm>
              <a:off x="4667726" y="1568291"/>
              <a:ext cx="66675" cy="85725"/>
            </a:xfrm>
            <a:custGeom>
              <a:avLst/>
              <a:gdLst/>
              <a:ahLst/>
              <a:cxnLst/>
              <a:rect l="l" t="t" r="r" b="b"/>
              <a:pathLst>
                <a:path w="66675" h="85725" extrusionOk="0">
                  <a:moveTo>
                    <a:pt x="8096" y="10001"/>
                  </a:moveTo>
                  <a:lnTo>
                    <a:pt x="29051" y="10001"/>
                  </a:lnTo>
                  <a:lnTo>
                    <a:pt x="29051" y="19526"/>
                  </a:lnTo>
                  <a:lnTo>
                    <a:pt x="30956" y="19526"/>
                  </a:lnTo>
                  <a:cubicBezTo>
                    <a:pt x="32861" y="16669"/>
                    <a:pt x="35719" y="13811"/>
                    <a:pt x="39529" y="10954"/>
                  </a:cubicBezTo>
                  <a:cubicBezTo>
                    <a:pt x="43339" y="9049"/>
                    <a:pt x="47149" y="7144"/>
                    <a:pt x="51911" y="7144"/>
                  </a:cubicBezTo>
                  <a:cubicBezTo>
                    <a:pt x="54769" y="7144"/>
                    <a:pt x="56674" y="7144"/>
                    <a:pt x="58579" y="8096"/>
                  </a:cubicBezTo>
                  <a:cubicBezTo>
                    <a:pt x="60484" y="9049"/>
                    <a:pt x="62389" y="9049"/>
                    <a:pt x="63341" y="10001"/>
                  </a:cubicBezTo>
                  <a:lnTo>
                    <a:pt x="57626" y="30004"/>
                  </a:lnTo>
                  <a:cubicBezTo>
                    <a:pt x="56674" y="29051"/>
                    <a:pt x="54769" y="29051"/>
                    <a:pt x="53816" y="28099"/>
                  </a:cubicBezTo>
                  <a:cubicBezTo>
                    <a:pt x="51911" y="28099"/>
                    <a:pt x="50006" y="27146"/>
                    <a:pt x="48101" y="27146"/>
                  </a:cubicBezTo>
                  <a:cubicBezTo>
                    <a:pt x="42386" y="27146"/>
                    <a:pt x="38576" y="29051"/>
                    <a:pt x="34766" y="32861"/>
                  </a:cubicBezTo>
                  <a:cubicBezTo>
                    <a:pt x="31909" y="36671"/>
                    <a:pt x="30004" y="42386"/>
                    <a:pt x="30004" y="48101"/>
                  </a:cubicBezTo>
                  <a:lnTo>
                    <a:pt x="30004" y="82391"/>
                  </a:lnTo>
                  <a:lnTo>
                    <a:pt x="7144" y="82391"/>
                  </a:lnTo>
                  <a:lnTo>
                    <a:pt x="7144" y="1000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89" name="Google Shape;589;p72"/>
            <p:cNvSpPr/>
            <p:nvPr/>
          </p:nvSpPr>
          <p:spPr>
            <a:xfrm>
              <a:off x="4733449" y="1569244"/>
              <a:ext cx="85725" cy="85725"/>
            </a:xfrm>
            <a:custGeom>
              <a:avLst/>
              <a:gdLst/>
              <a:ahLst/>
              <a:cxnLst/>
              <a:rect l="l" t="t" r="r" b="b"/>
              <a:pathLst>
                <a:path w="85725" h="85725" extrusionOk="0">
                  <a:moveTo>
                    <a:pt x="27146" y="18574"/>
                  </a:moveTo>
                  <a:lnTo>
                    <a:pt x="29051" y="18574"/>
                  </a:lnTo>
                  <a:cubicBezTo>
                    <a:pt x="33814" y="10954"/>
                    <a:pt x="41434" y="7144"/>
                    <a:pt x="51911" y="7144"/>
                  </a:cubicBezTo>
                  <a:cubicBezTo>
                    <a:pt x="61436" y="7144"/>
                    <a:pt x="68104" y="10001"/>
                    <a:pt x="72866" y="15716"/>
                  </a:cubicBezTo>
                  <a:cubicBezTo>
                    <a:pt x="77629" y="21431"/>
                    <a:pt x="79534" y="29051"/>
                    <a:pt x="79534" y="39529"/>
                  </a:cubicBezTo>
                  <a:lnTo>
                    <a:pt x="79534" y="83344"/>
                  </a:lnTo>
                  <a:lnTo>
                    <a:pt x="56674" y="83344"/>
                  </a:lnTo>
                  <a:lnTo>
                    <a:pt x="56674" y="41434"/>
                  </a:lnTo>
                  <a:cubicBezTo>
                    <a:pt x="56674" y="37624"/>
                    <a:pt x="55721" y="33814"/>
                    <a:pt x="53816" y="31909"/>
                  </a:cubicBezTo>
                  <a:cubicBezTo>
                    <a:pt x="51911" y="29051"/>
                    <a:pt x="49054" y="28099"/>
                    <a:pt x="45244" y="28099"/>
                  </a:cubicBezTo>
                  <a:cubicBezTo>
                    <a:pt x="40481" y="28099"/>
                    <a:pt x="35719" y="30004"/>
                    <a:pt x="33814" y="33814"/>
                  </a:cubicBezTo>
                  <a:cubicBezTo>
                    <a:pt x="31909" y="37624"/>
                    <a:pt x="30004" y="43339"/>
                    <a:pt x="30004" y="49054"/>
                  </a:cubicBezTo>
                  <a:lnTo>
                    <a:pt x="30004" y="83344"/>
                  </a:lnTo>
                  <a:lnTo>
                    <a:pt x="7144" y="83344"/>
                  </a:lnTo>
                  <a:lnTo>
                    <a:pt x="7144" y="9049"/>
                  </a:lnTo>
                  <a:lnTo>
                    <a:pt x="28099" y="9049"/>
                  </a:lnTo>
                  <a:lnTo>
                    <a:pt x="28099" y="1857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90" name="Google Shape;590;p72"/>
            <p:cNvSpPr/>
            <p:nvPr/>
          </p:nvSpPr>
          <p:spPr>
            <a:xfrm>
              <a:off x="4816316" y="1569244"/>
              <a:ext cx="85725" cy="85725"/>
            </a:xfrm>
            <a:custGeom>
              <a:avLst/>
              <a:gdLst/>
              <a:ahLst/>
              <a:cxnLst/>
              <a:rect l="l" t="t" r="r" b="b"/>
              <a:pathLst>
                <a:path w="85725" h="85725" extrusionOk="0">
                  <a:moveTo>
                    <a:pt x="83344" y="65246"/>
                  </a:moveTo>
                  <a:cubicBezTo>
                    <a:pt x="79534" y="71914"/>
                    <a:pt x="74771" y="76676"/>
                    <a:pt x="69056" y="80486"/>
                  </a:cubicBezTo>
                  <a:cubicBezTo>
                    <a:pt x="63341" y="84296"/>
                    <a:pt x="55721" y="86201"/>
                    <a:pt x="47149" y="86201"/>
                  </a:cubicBezTo>
                  <a:cubicBezTo>
                    <a:pt x="41434" y="86201"/>
                    <a:pt x="35719" y="85249"/>
                    <a:pt x="30956" y="83344"/>
                  </a:cubicBezTo>
                  <a:cubicBezTo>
                    <a:pt x="26194" y="81439"/>
                    <a:pt x="21431" y="78581"/>
                    <a:pt x="18574" y="74771"/>
                  </a:cubicBezTo>
                  <a:cubicBezTo>
                    <a:pt x="14764" y="70961"/>
                    <a:pt x="11906" y="67151"/>
                    <a:pt x="10001" y="62389"/>
                  </a:cubicBezTo>
                  <a:cubicBezTo>
                    <a:pt x="8096" y="57626"/>
                    <a:pt x="7144" y="51911"/>
                    <a:pt x="7144" y="46196"/>
                  </a:cubicBezTo>
                  <a:cubicBezTo>
                    <a:pt x="7144" y="40481"/>
                    <a:pt x="8096" y="35719"/>
                    <a:pt x="10001" y="30956"/>
                  </a:cubicBezTo>
                  <a:cubicBezTo>
                    <a:pt x="11906" y="26194"/>
                    <a:pt x="14764" y="22384"/>
                    <a:pt x="18574" y="18574"/>
                  </a:cubicBezTo>
                  <a:cubicBezTo>
                    <a:pt x="22384" y="14764"/>
                    <a:pt x="26194" y="11906"/>
                    <a:pt x="30956" y="10001"/>
                  </a:cubicBezTo>
                  <a:cubicBezTo>
                    <a:pt x="35719" y="8096"/>
                    <a:pt x="41434" y="7144"/>
                    <a:pt x="46196" y="7144"/>
                  </a:cubicBezTo>
                  <a:cubicBezTo>
                    <a:pt x="51911" y="7144"/>
                    <a:pt x="57626" y="8096"/>
                    <a:pt x="62389" y="10001"/>
                  </a:cubicBezTo>
                  <a:cubicBezTo>
                    <a:pt x="67151" y="11906"/>
                    <a:pt x="70961" y="14764"/>
                    <a:pt x="73819" y="18574"/>
                  </a:cubicBezTo>
                  <a:cubicBezTo>
                    <a:pt x="76676" y="22384"/>
                    <a:pt x="79534" y="26194"/>
                    <a:pt x="80486" y="30956"/>
                  </a:cubicBezTo>
                  <a:cubicBezTo>
                    <a:pt x="82391" y="35719"/>
                    <a:pt x="83344" y="40481"/>
                    <a:pt x="83344" y="46196"/>
                  </a:cubicBezTo>
                  <a:cubicBezTo>
                    <a:pt x="83344" y="47149"/>
                    <a:pt x="83344" y="48101"/>
                    <a:pt x="83344" y="49054"/>
                  </a:cubicBezTo>
                  <a:cubicBezTo>
                    <a:pt x="83344" y="50006"/>
                    <a:pt x="83344" y="50959"/>
                    <a:pt x="83344" y="50959"/>
                  </a:cubicBezTo>
                  <a:cubicBezTo>
                    <a:pt x="83344" y="51911"/>
                    <a:pt x="83344" y="51911"/>
                    <a:pt x="83344" y="52864"/>
                  </a:cubicBezTo>
                  <a:lnTo>
                    <a:pt x="29051" y="52864"/>
                  </a:lnTo>
                  <a:cubicBezTo>
                    <a:pt x="30004" y="57626"/>
                    <a:pt x="32861" y="61436"/>
                    <a:pt x="35719" y="63341"/>
                  </a:cubicBezTo>
                  <a:cubicBezTo>
                    <a:pt x="38576" y="65246"/>
                    <a:pt x="43339" y="67151"/>
                    <a:pt x="47149" y="67151"/>
                  </a:cubicBezTo>
                  <a:cubicBezTo>
                    <a:pt x="50959" y="67151"/>
                    <a:pt x="54769" y="66199"/>
                    <a:pt x="57626" y="64294"/>
                  </a:cubicBezTo>
                  <a:cubicBezTo>
                    <a:pt x="60484" y="62389"/>
                    <a:pt x="62389" y="60484"/>
                    <a:pt x="64294" y="57626"/>
                  </a:cubicBezTo>
                  <a:lnTo>
                    <a:pt x="83344" y="65246"/>
                  </a:lnTo>
                  <a:close/>
                  <a:moveTo>
                    <a:pt x="63341" y="35719"/>
                  </a:moveTo>
                  <a:cubicBezTo>
                    <a:pt x="63341" y="34766"/>
                    <a:pt x="62389" y="32861"/>
                    <a:pt x="61436" y="31909"/>
                  </a:cubicBezTo>
                  <a:cubicBezTo>
                    <a:pt x="60484" y="30956"/>
                    <a:pt x="59531" y="29051"/>
                    <a:pt x="58579" y="28099"/>
                  </a:cubicBezTo>
                  <a:cubicBezTo>
                    <a:pt x="57626" y="27146"/>
                    <a:pt x="55721" y="26194"/>
                    <a:pt x="53816" y="25241"/>
                  </a:cubicBezTo>
                  <a:cubicBezTo>
                    <a:pt x="51911" y="24289"/>
                    <a:pt x="50006" y="24289"/>
                    <a:pt x="47149" y="24289"/>
                  </a:cubicBezTo>
                  <a:cubicBezTo>
                    <a:pt x="43339" y="24289"/>
                    <a:pt x="40481" y="25241"/>
                    <a:pt x="37624" y="27146"/>
                  </a:cubicBezTo>
                  <a:cubicBezTo>
                    <a:pt x="34766" y="29051"/>
                    <a:pt x="31909" y="31909"/>
                    <a:pt x="30956" y="35719"/>
                  </a:cubicBezTo>
                  <a:lnTo>
                    <a:pt x="63341" y="35719"/>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91" name="Google Shape;591;p72"/>
            <p:cNvSpPr/>
            <p:nvPr/>
          </p:nvSpPr>
          <p:spPr>
            <a:xfrm>
              <a:off x="4897279" y="1548289"/>
              <a:ext cx="66675" cy="104775"/>
            </a:xfrm>
            <a:custGeom>
              <a:avLst/>
              <a:gdLst/>
              <a:ahLst/>
              <a:cxnLst/>
              <a:rect l="l" t="t" r="r" b="b"/>
              <a:pathLst>
                <a:path w="66675" h="104775" extrusionOk="0">
                  <a:moveTo>
                    <a:pt x="20479" y="49054"/>
                  </a:moveTo>
                  <a:lnTo>
                    <a:pt x="7144" y="49054"/>
                  </a:lnTo>
                  <a:lnTo>
                    <a:pt x="7144" y="30004"/>
                  </a:lnTo>
                  <a:lnTo>
                    <a:pt x="20479" y="30004"/>
                  </a:lnTo>
                  <a:lnTo>
                    <a:pt x="20479" y="7144"/>
                  </a:lnTo>
                  <a:lnTo>
                    <a:pt x="43339" y="7144"/>
                  </a:lnTo>
                  <a:lnTo>
                    <a:pt x="43339" y="30004"/>
                  </a:lnTo>
                  <a:lnTo>
                    <a:pt x="61436" y="30004"/>
                  </a:lnTo>
                  <a:lnTo>
                    <a:pt x="61436" y="49054"/>
                  </a:lnTo>
                  <a:lnTo>
                    <a:pt x="43339" y="49054"/>
                  </a:lnTo>
                  <a:lnTo>
                    <a:pt x="43339" y="74771"/>
                  </a:lnTo>
                  <a:cubicBezTo>
                    <a:pt x="43339" y="76676"/>
                    <a:pt x="43339" y="77629"/>
                    <a:pt x="44291" y="79534"/>
                  </a:cubicBezTo>
                  <a:cubicBezTo>
                    <a:pt x="44291" y="80486"/>
                    <a:pt x="45244" y="82391"/>
                    <a:pt x="46196" y="83344"/>
                  </a:cubicBezTo>
                  <a:cubicBezTo>
                    <a:pt x="48101" y="84296"/>
                    <a:pt x="50006" y="85249"/>
                    <a:pt x="51911" y="85249"/>
                  </a:cubicBezTo>
                  <a:cubicBezTo>
                    <a:pt x="53816" y="85249"/>
                    <a:pt x="54769" y="85249"/>
                    <a:pt x="55721" y="84296"/>
                  </a:cubicBezTo>
                  <a:cubicBezTo>
                    <a:pt x="56674" y="84296"/>
                    <a:pt x="57626" y="83344"/>
                    <a:pt x="58579" y="82391"/>
                  </a:cubicBezTo>
                  <a:lnTo>
                    <a:pt x="65246" y="102394"/>
                  </a:lnTo>
                  <a:cubicBezTo>
                    <a:pt x="62389" y="103346"/>
                    <a:pt x="59531" y="104299"/>
                    <a:pt x="56674" y="105251"/>
                  </a:cubicBezTo>
                  <a:cubicBezTo>
                    <a:pt x="53816" y="106204"/>
                    <a:pt x="50006" y="106204"/>
                    <a:pt x="47149" y="106204"/>
                  </a:cubicBezTo>
                  <a:cubicBezTo>
                    <a:pt x="39529" y="106204"/>
                    <a:pt x="32861" y="103346"/>
                    <a:pt x="28099" y="99536"/>
                  </a:cubicBezTo>
                  <a:cubicBezTo>
                    <a:pt x="25241" y="96679"/>
                    <a:pt x="23336" y="93821"/>
                    <a:pt x="22384" y="90011"/>
                  </a:cubicBezTo>
                  <a:cubicBezTo>
                    <a:pt x="21431" y="86201"/>
                    <a:pt x="20479" y="82391"/>
                    <a:pt x="20479" y="77629"/>
                  </a:cubicBezTo>
                  <a:lnTo>
                    <a:pt x="20479" y="4905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92" name="Google Shape;592;p72"/>
            <p:cNvSpPr/>
            <p:nvPr/>
          </p:nvSpPr>
          <p:spPr>
            <a:xfrm>
              <a:off x="4414361" y="1688306"/>
              <a:ext cx="104775" cy="114300"/>
            </a:xfrm>
            <a:custGeom>
              <a:avLst/>
              <a:gdLst/>
              <a:ahLst/>
              <a:cxnLst/>
              <a:rect l="l" t="t" r="r" b="b"/>
              <a:pathLst>
                <a:path w="104775" h="114300" extrusionOk="0">
                  <a:moveTo>
                    <a:pt x="7144" y="7144"/>
                  </a:moveTo>
                  <a:lnTo>
                    <a:pt x="30956" y="7144"/>
                  </a:lnTo>
                  <a:lnTo>
                    <a:pt x="30956" y="49054"/>
                  </a:lnTo>
                  <a:lnTo>
                    <a:pt x="32861" y="49054"/>
                  </a:lnTo>
                  <a:lnTo>
                    <a:pt x="69056" y="7144"/>
                  </a:lnTo>
                  <a:lnTo>
                    <a:pt x="96679" y="7144"/>
                  </a:lnTo>
                  <a:lnTo>
                    <a:pt x="96679" y="9049"/>
                  </a:lnTo>
                  <a:lnTo>
                    <a:pt x="57626" y="52864"/>
                  </a:lnTo>
                  <a:lnTo>
                    <a:pt x="101441" y="113824"/>
                  </a:lnTo>
                  <a:lnTo>
                    <a:pt x="101441" y="115729"/>
                  </a:lnTo>
                  <a:lnTo>
                    <a:pt x="72866" y="115729"/>
                  </a:lnTo>
                  <a:lnTo>
                    <a:pt x="42386" y="71914"/>
                  </a:lnTo>
                  <a:lnTo>
                    <a:pt x="30956" y="83344"/>
                  </a:lnTo>
                  <a:lnTo>
                    <a:pt x="30956" y="115729"/>
                  </a:lnTo>
                  <a:lnTo>
                    <a:pt x="7144" y="115729"/>
                  </a:lnTo>
                  <a:lnTo>
                    <a:pt x="7144" y="71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93" name="Google Shape;593;p72"/>
            <p:cNvSpPr/>
            <p:nvPr/>
          </p:nvSpPr>
          <p:spPr>
            <a:xfrm>
              <a:off x="4513421" y="1687354"/>
              <a:ext cx="38100" cy="123825"/>
            </a:xfrm>
            <a:custGeom>
              <a:avLst/>
              <a:gdLst/>
              <a:ahLst/>
              <a:cxnLst/>
              <a:rect l="l" t="t" r="r" b="b"/>
              <a:pathLst>
                <a:path w="38100" h="123825" extrusionOk="0">
                  <a:moveTo>
                    <a:pt x="21431" y="35719"/>
                  </a:moveTo>
                  <a:cubicBezTo>
                    <a:pt x="19526" y="35719"/>
                    <a:pt x="17621" y="35719"/>
                    <a:pt x="15716" y="34766"/>
                  </a:cubicBezTo>
                  <a:cubicBezTo>
                    <a:pt x="13811" y="33814"/>
                    <a:pt x="12859" y="32861"/>
                    <a:pt x="10954" y="31909"/>
                  </a:cubicBezTo>
                  <a:cubicBezTo>
                    <a:pt x="9049" y="30956"/>
                    <a:pt x="9049" y="29051"/>
                    <a:pt x="8096" y="27146"/>
                  </a:cubicBezTo>
                  <a:cubicBezTo>
                    <a:pt x="7144" y="25241"/>
                    <a:pt x="7144" y="23336"/>
                    <a:pt x="7144" y="21431"/>
                  </a:cubicBezTo>
                  <a:cubicBezTo>
                    <a:pt x="7144" y="19526"/>
                    <a:pt x="7144" y="17621"/>
                    <a:pt x="8096" y="15716"/>
                  </a:cubicBezTo>
                  <a:cubicBezTo>
                    <a:pt x="9049" y="13811"/>
                    <a:pt x="10001" y="12859"/>
                    <a:pt x="10954" y="10954"/>
                  </a:cubicBezTo>
                  <a:cubicBezTo>
                    <a:pt x="11906" y="9049"/>
                    <a:pt x="13811" y="9049"/>
                    <a:pt x="15716" y="8096"/>
                  </a:cubicBezTo>
                  <a:cubicBezTo>
                    <a:pt x="17621" y="7144"/>
                    <a:pt x="19526" y="7144"/>
                    <a:pt x="21431" y="7144"/>
                  </a:cubicBezTo>
                  <a:cubicBezTo>
                    <a:pt x="23336" y="7144"/>
                    <a:pt x="25241" y="7144"/>
                    <a:pt x="27146" y="8096"/>
                  </a:cubicBezTo>
                  <a:cubicBezTo>
                    <a:pt x="29051" y="9049"/>
                    <a:pt x="30004" y="10001"/>
                    <a:pt x="31909" y="10954"/>
                  </a:cubicBezTo>
                  <a:cubicBezTo>
                    <a:pt x="33814" y="11906"/>
                    <a:pt x="33814" y="13811"/>
                    <a:pt x="34766" y="15716"/>
                  </a:cubicBezTo>
                  <a:cubicBezTo>
                    <a:pt x="35719" y="17621"/>
                    <a:pt x="35719" y="19526"/>
                    <a:pt x="35719" y="21431"/>
                  </a:cubicBezTo>
                  <a:cubicBezTo>
                    <a:pt x="35719" y="23336"/>
                    <a:pt x="35719" y="25241"/>
                    <a:pt x="34766" y="27146"/>
                  </a:cubicBezTo>
                  <a:cubicBezTo>
                    <a:pt x="33814" y="29051"/>
                    <a:pt x="32861" y="30004"/>
                    <a:pt x="31909" y="31909"/>
                  </a:cubicBezTo>
                  <a:cubicBezTo>
                    <a:pt x="30956" y="33814"/>
                    <a:pt x="29051" y="33814"/>
                    <a:pt x="27146" y="34766"/>
                  </a:cubicBezTo>
                  <a:cubicBezTo>
                    <a:pt x="25241" y="34766"/>
                    <a:pt x="23336" y="35719"/>
                    <a:pt x="21431" y="35719"/>
                  </a:cubicBezTo>
                  <a:close/>
                  <a:moveTo>
                    <a:pt x="10001" y="116681"/>
                  </a:moveTo>
                  <a:lnTo>
                    <a:pt x="10001" y="42386"/>
                  </a:lnTo>
                  <a:lnTo>
                    <a:pt x="32861" y="42386"/>
                  </a:lnTo>
                  <a:lnTo>
                    <a:pt x="32861" y="116681"/>
                  </a:lnTo>
                  <a:lnTo>
                    <a:pt x="10001" y="11668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94" name="Google Shape;594;p72"/>
            <p:cNvSpPr/>
            <p:nvPr/>
          </p:nvSpPr>
          <p:spPr>
            <a:xfrm>
              <a:off x="4557236" y="1720691"/>
              <a:ext cx="85725" cy="85725"/>
            </a:xfrm>
            <a:custGeom>
              <a:avLst/>
              <a:gdLst/>
              <a:ahLst/>
              <a:cxnLst/>
              <a:rect l="l" t="t" r="r" b="b"/>
              <a:pathLst>
                <a:path w="85725" h="85725" extrusionOk="0">
                  <a:moveTo>
                    <a:pt x="27146" y="18574"/>
                  </a:moveTo>
                  <a:lnTo>
                    <a:pt x="29051" y="18574"/>
                  </a:lnTo>
                  <a:cubicBezTo>
                    <a:pt x="33814" y="10954"/>
                    <a:pt x="41434" y="7144"/>
                    <a:pt x="51911" y="7144"/>
                  </a:cubicBezTo>
                  <a:cubicBezTo>
                    <a:pt x="61436" y="7144"/>
                    <a:pt x="68104" y="10001"/>
                    <a:pt x="72866" y="15716"/>
                  </a:cubicBezTo>
                  <a:cubicBezTo>
                    <a:pt x="77629" y="21431"/>
                    <a:pt x="79534" y="29051"/>
                    <a:pt x="79534" y="39529"/>
                  </a:cubicBezTo>
                  <a:lnTo>
                    <a:pt x="79534" y="83344"/>
                  </a:lnTo>
                  <a:lnTo>
                    <a:pt x="56674" y="83344"/>
                  </a:lnTo>
                  <a:lnTo>
                    <a:pt x="56674" y="41434"/>
                  </a:lnTo>
                  <a:cubicBezTo>
                    <a:pt x="56674" y="37624"/>
                    <a:pt x="55721" y="33814"/>
                    <a:pt x="53816" y="31909"/>
                  </a:cubicBezTo>
                  <a:cubicBezTo>
                    <a:pt x="51911" y="29051"/>
                    <a:pt x="49054" y="28099"/>
                    <a:pt x="45244" y="28099"/>
                  </a:cubicBezTo>
                  <a:cubicBezTo>
                    <a:pt x="40481" y="28099"/>
                    <a:pt x="35719" y="30004"/>
                    <a:pt x="33814" y="33814"/>
                  </a:cubicBezTo>
                  <a:cubicBezTo>
                    <a:pt x="31909" y="37624"/>
                    <a:pt x="30004" y="43339"/>
                    <a:pt x="30004" y="49054"/>
                  </a:cubicBezTo>
                  <a:lnTo>
                    <a:pt x="30004" y="83344"/>
                  </a:lnTo>
                  <a:lnTo>
                    <a:pt x="7144" y="83344"/>
                  </a:lnTo>
                  <a:lnTo>
                    <a:pt x="7144" y="9049"/>
                  </a:lnTo>
                  <a:lnTo>
                    <a:pt x="28099" y="9049"/>
                  </a:lnTo>
                  <a:lnTo>
                    <a:pt x="28099" y="1857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95" name="Google Shape;595;p72"/>
            <p:cNvSpPr/>
            <p:nvPr/>
          </p:nvSpPr>
          <p:spPr>
            <a:xfrm>
              <a:off x="4640104" y="1688306"/>
              <a:ext cx="85725" cy="123825"/>
            </a:xfrm>
            <a:custGeom>
              <a:avLst/>
              <a:gdLst/>
              <a:ahLst/>
              <a:cxnLst/>
              <a:rect l="l" t="t" r="r" b="b"/>
              <a:pathLst>
                <a:path w="85725" h="123825" extrusionOk="0">
                  <a:moveTo>
                    <a:pt x="65246" y="107156"/>
                  </a:moveTo>
                  <a:lnTo>
                    <a:pt x="63341" y="107156"/>
                  </a:lnTo>
                  <a:cubicBezTo>
                    <a:pt x="61436" y="110014"/>
                    <a:pt x="58579" y="112871"/>
                    <a:pt x="55721" y="114776"/>
                  </a:cubicBezTo>
                  <a:cubicBezTo>
                    <a:pt x="51911" y="116681"/>
                    <a:pt x="47149" y="117634"/>
                    <a:pt x="42386" y="117634"/>
                  </a:cubicBezTo>
                  <a:cubicBezTo>
                    <a:pt x="37624" y="117634"/>
                    <a:pt x="32861" y="116681"/>
                    <a:pt x="29051" y="114776"/>
                  </a:cubicBezTo>
                  <a:cubicBezTo>
                    <a:pt x="25241" y="112871"/>
                    <a:pt x="20479" y="110014"/>
                    <a:pt x="17621" y="106204"/>
                  </a:cubicBezTo>
                  <a:cubicBezTo>
                    <a:pt x="14764" y="102394"/>
                    <a:pt x="11906" y="98584"/>
                    <a:pt x="10001" y="93821"/>
                  </a:cubicBezTo>
                  <a:cubicBezTo>
                    <a:pt x="8096" y="89059"/>
                    <a:pt x="7144" y="83344"/>
                    <a:pt x="7144" y="77629"/>
                  </a:cubicBezTo>
                  <a:cubicBezTo>
                    <a:pt x="7144" y="71914"/>
                    <a:pt x="8096" y="66199"/>
                    <a:pt x="10001" y="61436"/>
                  </a:cubicBezTo>
                  <a:cubicBezTo>
                    <a:pt x="11906" y="56674"/>
                    <a:pt x="14764" y="52864"/>
                    <a:pt x="17621" y="49054"/>
                  </a:cubicBezTo>
                  <a:cubicBezTo>
                    <a:pt x="20479" y="45244"/>
                    <a:pt x="24289" y="42386"/>
                    <a:pt x="29051" y="40481"/>
                  </a:cubicBezTo>
                  <a:cubicBezTo>
                    <a:pt x="33814" y="38576"/>
                    <a:pt x="37624" y="37624"/>
                    <a:pt x="42386" y="37624"/>
                  </a:cubicBezTo>
                  <a:cubicBezTo>
                    <a:pt x="48101" y="37624"/>
                    <a:pt x="51911" y="38576"/>
                    <a:pt x="55721" y="40481"/>
                  </a:cubicBezTo>
                  <a:cubicBezTo>
                    <a:pt x="59531" y="42386"/>
                    <a:pt x="62389" y="45244"/>
                    <a:pt x="63341" y="48101"/>
                  </a:cubicBezTo>
                  <a:lnTo>
                    <a:pt x="65246" y="48101"/>
                  </a:lnTo>
                  <a:lnTo>
                    <a:pt x="63341" y="37624"/>
                  </a:lnTo>
                  <a:lnTo>
                    <a:pt x="63341" y="7144"/>
                  </a:lnTo>
                  <a:lnTo>
                    <a:pt x="86201" y="7144"/>
                  </a:lnTo>
                  <a:lnTo>
                    <a:pt x="86201" y="115729"/>
                  </a:lnTo>
                  <a:lnTo>
                    <a:pt x="65246" y="115729"/>
                  </a:lnTo>
                  <a:lnTo>
                    <a:pt x="65246" y="107156"/>
                  </a:lnTo>
                  <a:close/>
                  <a:moveTo>
                    <a:pt x="47149" y="96679"/>
                  </a:moveTo>
                  <a:cubicBezTo>
                    <a:pt x="50006" y="96679"/>
                    <a:pt x="51911" y="96679"/>
                    <a:pt x="53816" y="95726"/>
                  </a:cubicBezTo>
                  <a:cubicBezTo>
                    <a:pt x="55721" y="94774"/>
                    <a:pt x="57626" y="93821"/>
                    <a:pt x="59531" y="91916"/>
                  </a:cubicBezTo>
                  <a:cubicBezTo>
                    <a:pt x="61436" y="90011"/>
                    <a:pt x="62389" y="88106"/>
                    <a:pt x="63341" y="86201"/>
                  </a:cubicBezTo>
                  <a:cubicBezTo>
                    <a:pt x="64294" y="84296"/>
                    <a:pt x="65246" y="81439"/>
                    <a:pt x="65246" y="78581"/>
                  </a:cubicBezTo>
                  <a:cubicBezTo>
                    <a:pt x="65246" y="75724"/>
                    <a:pt x="65246" y="72866"/>
                    <a:pt x="63341" y="70961"/>
                  </a:cubicBezTo>
                  <a:cubicBezTo>
                    <a:pt x="62389" y="69056"/>
                    <a:pt x="61436" y="67151"/>
                    <a:pt x="59531" y="65246"/>
                  </a:cubicBezTo>
                  <a:cubicBezTo>
                    <a:pt x="57626" y="63341"/>
                    <a:pt x="55721" y="62389"/>
                    <a:pt x="53816" y="61436"/>
                  </a:cubicBezTo>
                  <a:cubicBezTo>
                    <a:pt x="51911" y="60484"/>
                    <a:pt x="49054" y="60484"/>
                    <a:pt x="47149" y="60484"/>
                  </a:cubicBezTo>
                  <a:cubicBezTo>
                    <a:pt x="45244" y="60484"/>
                    <a:pt x="42386" y="60484"/>
                    <a:pt x="40481" y="61436"/>
                  </a:cubicBezTo>
                  <a:cubicBezTo>
                    <a:pt x="38576" y="62389"/>
                    <a:pt x="36671" y="63341"/>
                    <a:pt x="34766" y="65246"/>
                  </a:cubicBezTo>
                  <a:cubicBezTo>
                    <a:pt x="32861" y="67151"/>
                    <a:pt x="31909" y="69056"/>
                    <a:pt x="30956" y="70961"/>
                  </a:cubicBezTo>
                  <a:cubicBezTo>
                    <a:pt x="30004" y="72866"/>
                    <a:pt x="29051" y="75724"/>
                    <a:pt x="29051" y="78581"/>
                  </a:cubicBezTo>
                  <a:cubicBezTo>
                    <a:pt x="29051" y="81439"/>
                    <a:pt x="30004" y="84296"/>
                    <a:pt x="30956" y="86201"/>
                  </a:cubicBezTo>
                  <a:cubicBezTo>
                    <a:pt x="31909" y="88106"/>
                    <a:pt x="32861" y="90011"/>
                    <a:pt x="34766" y="91916"/>
                  </a:cubicBezTo>
                  <a:cubicBezTo>
                    <a:pt x="36671" y="93821"/>
                    <a:pt x="38576" y="94774"/>
                    <a:pt x="40481" y="95726"/>
                  </a:cubicBezTo>
                  <a:cubicBezTo>
                    <a:pt x="42386" y="96679"/>
                    <a:pt x="45244" y="96679"/>
                    <a:pt x="47149" y="96679"/>
                  </a:cubicBez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96" name="Google Shape;596;p72"/>
            <p:cNvSpPr/>
            <p:nvPr/>
          </p:nvSpPr>
          <p:spPr>
            <a:xfrm>
              <a:off x="3920966" y="2785586"/>
              <a:ext cx="1295400" cy="685800"/>
            </a:xfrm>
            <a:custGeom>
              <a:avLst/>
              <a:gdLst/>
              <a:ahLst/>
              <a:cxnLst/>
              <a:rect l="l" t="t" r="r" b="b"/>
              <a:pathLst>
                <a:path w="1295400" h="685800" extrusionOk="0">
                  <a:moveTo>
                    <a:pt x="1288256" y="352901"/>
                  </a:moveTo>
                  <a:cubicBezTo>
                    <a:pt x="1291114" y="348139"/>
                    <a:pt x="1293971" y="344329"/>
                    <a:pt x="1295876" y="339566"/>
                  </a:cubicBezTo>
                  <a:lnTo>
                    <a:pt x="651986" y="7144"/>
                  </a:lnTo>
                  <a:lnTo>
                    <a:pt x="7144" y="339566"/>
                  </a:lnTo>
                  <a:cubicBezTo>
                    <a:pt x="9049" y="344329"/>
                    <a:pt x="11906" y="349091"/>
                    <a:pt x="14764" y="352901"/>
                  </a:cubicBezTo>
                  <a:lnTo>
                    <a:pt x="651986" y="681514"/>
                  </a:lnTo>
                  <a:lnTo>
                    <a:pt x="1288256" y="352901"/>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97" name="Google Shape;597;p72"/>
            <p:cNvSpPr/>
            <p:nvPr/>
          </p:nvSpPr>
          <p:spPr>
            <a:xfrm>
              <a:off x="3929539" y="3131344"/>
              <a:ext cx="647700" cy="514350"/>
            </a:xfrm>
            <a:custGeom>
              <a:avLst/>
              <a:gdLst/>
              <a:ahLst/>
              <a:cxnLst/>
              <a:rect l="l" t="t" r="r" b="b"/>
              <a:pathLst>
                <a:path w="647700" h="514350" extrusionOk="0">
                  <a:moveTo>
                    <a:pt x="7144" y="7144"/>
                  </a:moveTo>
                  <a:cubicBezTo>
                    <a:pt x="11906" y="14764"/>
                    <a:pt x="18574" y="21431"/>
                    <a:pt x="25241" y="28099"/>
                  </a:cubicBezTo>
                  <a:lnTo>
                    <a:pt x="589121" y="494824"/>
                  </a:lnTo>
                  <a:cubicBezTo>
                    <a:pt x="605314" y="508159"/>
                    <a:pt x="624364" y="514826"/>
                    <a:pt x="643414" y="514826"/>
                  </a:cubicBezTo>
                  <a:lnTo>
                    <a:pt x="643414" y="335756"/>
                  </a:lnTo>
                  <a:lnTo>
                    <a:pt x="7144" y="71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98" name="Google Shape;598;p72"/>
            <p:cNvSpPr/>
            <p:nvPr/>
          </p:nvSpPr>
          <p:spPr>
            <a:xfrm>
              <a:off x="4565809" y="3130391"/>
              <a:ext cx="647700" cy="514350"/>
            </a:xfrm>
            <a:custGeom>
              <a:avLst/>
              <a:gdLst/>
              <a:ahLst/>
              <a:cxnLst/>
              <a:rect l="l" t="t" r="r" b="b"/>
              <a:pathLst>
                <a:path w="647700" h="514350" extrusionOk="0">
                  <a:moveTo>
                    <a:pt x="61436" y="494824"/>
                  </a:moveTo>
                  <a:lnTo>
                    <a:pt x="625316" y="28099"/>
                  </a:lnTo>
                  <a:cubicBezTo>
                    <a:pt x="632936" y="22384"/>
                    <a:pt x="638651" y="14764"/>
                    <a:pt x="643414" y="7144"/>
                  </a:cubicBezTo>
                  <a:lnTo>
                    <a:pt x="7144" y="336709"/>
                  </a:lnTo>
                  <a:lnTo>
                    <a:pt x="7144" y="514826"/>
                  </a:lnTo>
                  <a:cubicBezTo>
                    <a:pt x="26194" y="514826"/>
                    <a:pt x="45244" y="508159"/>
                    <a:pt x="61436" y="494824"/>
                  </a:cubicBezTo>
                  <a:close/>
                </a:path>
              </a:pathLst>
            </a:custGeom>
            <a:solidFill>
              <a:srgbClr val="047C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99" name="Google Shape;599;p72"/>
            <p:cNvSpPr/>
            <p:nvPr/>
          </p:nvSpPr>
          <p:spPr>
            <a:xfrm>
              <a:off x="4756309" y="2581751"/>
              <a:ext cx="152400" cy="85725"/>
            </a:xfrm>
            <a:custGeom>
              <a:avLst/>
              <a:gdLst/>
              <a:ahLst/>
              <a:cxnLst/>
              <a:rect l="l" t="t" r="r" b="b"/>
              <a:pathLst>
                <a:path w="152400" h="85725" extrusionOk="0">
                  <a:moveTo>
                    <a:pt x="7144" y="44291"/>
                  </a:moveTo>
                  <a:lnTo>
                    <a:pt x="77629" y="7144"/>
                  </a:lnTo>
                  <a:lnTo>
                    <a:pt x="149066" y="44291"/>
                  </a:lnTo>
                  <a:lnTo>
                    <a:pt x="77629" y="80486"/>
                  </a:lnTo>
                  <a:close/>
                </a:path>
              </a:pathLst>
            </a:custGeom>
            <a:solidFill>
              <a:srgbClr val="E5E5E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00" name="Google Shape;600;p72"/>
            <p:cNvSpPr/>
            <p:nvPr/>
          </p:nvSpPr>
          <p:spPr>
            <a:xfrm>
              <a:off x="4756309" y="2618899"/>
              <a:ext cx="133350" cy="495300"/>
            </a:xfrm>
            <a:custGeom>
              <a:avLst/>
              <a:gdLst/>
              <a:ahLst/>
              <a:cxnLst/>
              <a:rect l="l" t="t" r="r" b="b"/>
              <a:pathLst>
                <a:path w="133350" h="495300" extrusionOk="0">
                  <a:moveTo>
                    <a:pt x="7144" y="427196"/>
                  </a:moveTo>
                  <a:lnTo>
                    <a:pt x="7144" y="7144"/>
                  </a:lnTo>
                  <a:lnTo>
                    <a:pt x="77629" y="43339"/>
                  </a:lnTo>
                  <a:lnTo>
                    <a:pt x="126206" y="489109"/>
                  </a:lnTo>
                  <a:close/>
                </a:path>
              </a:pathLst>
            </a:custGeom>
            <a:solidFill>
              <a:srgbClr val="9191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01" name="Google Shape;601;p72"/>
            <p:cNvSpPr/>
            <p:nvPr/>
          </p:nvSpPr>
          <p:spPr>
            <a:xfrm>
              <a:off x="4826794" y="2618899"/>
              <a:ext cx="180975" cy="495300"/>
            </a:xfrm>
            <a:custGeom>
              <a:avLst/>
              <a:gdLst/>
              <a:ahLst/>
              <a:cxnLst/>
              <a:rect l="l" t="t" r="r" b="b"/>
              <a:pathLst>
                <a:path w="180975" h="495300" extrusionOk="0">
                  <a:moveTo>
                    <a:pt x="7144" y="43339"/>
                  </a:moveTo>
                  <a:lnTo>
                    <a:pt x="78581" y="7144"/>
                  </a:lnTo>
                  <a:lnTo>
                    <a:pt x="175736" y="427196"/>
                  </a:lnTo>
                  <a:lnTo>
                    <a:pt x="55721" y="489109"/>
                  </a:lnTo>
                  <a:close/>
                </a:path>
              </a:pathLst>
            </a:custGeom>
            <a:solidFill>
              <a:srgbClr val="AAAAA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02" name="Google Shape;602;p72"/>
            <p:cNvSpPr/>
            <p:nvPr/>
          </p:nvSpPr>
          <p:spPr>
            <a:xfrm>
              <a:off x="4903946" y="2900839"/>
              <a:ext cx="228600" cy="361950"/>
            </a:xfrm>
            <a:custGeom>
              <a:avLst/>
              <a:gdLst/>
              <a:ahLst/>
              <a:cxnLst/>
              <a:rect l="l" t="t" r="r" b="b"/>
              <a:pathLst>
                <a:path w="228600" h="361950" extrusionOk="0">
                  <a:moveTo>
                    <a:pt x="7144" y="354806"/>
                  </a:moveTo>
                  <a:lnTo>
                    <a:pt x="221456" y="244316"/>
                  </a:lnTo>
                  <a:lnTo>
                    <a:pt x="7144" y="7144"/>
                  </a:lnTo>
                  <a:close/>
                </a:path>
              </a:pathLst>
            </a:custGeom>
            <a:solidFill>
              <a:srgbClr val="047C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03" name="Google Shape;603;p72"/>
            <p:cNvSpPr/>
            <p:nvPr/>
          </p:nvSpPr>
          <p:spPr>
            <a:xfrm>
              <a:off x="4689634" y="2900839"/>
              <a:ext cx="228600" cy="361950"/>
            </a:xfrm>
            <a:custGeom>
              <a:avLst/>
              <a:gdLst/>
              <a:ahLst/>
              <a:cxnLst/>
              <a:rect l="l" t="t" r="r" b="b"/>
              <a:pathLst>
                <a:path w="228600" h="361950" extrusionOk="0">
                  <a:moveTo>
                    <a:pt x="221456" y="354806"/>
                  </a:moveTo>
                  <a:lnTo>
                    <a:pt x="221456" y="7144"/>
                  </a:lnTo>
                  <a:lnTo>
                    <a:pt x="7144" y="244316"/>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04" name="Google Shape;604;p72"/>
            <p:cNvSpPr/>
            <p:nvPr/>
          </p:nvSpPr>
          <p:spPr>
            <a:xfrm>
              <a:off x="4903946" y="2797969"/>
              <a:ext cx="171450" cy="266700"/>
            </a:xfrm>
            <a:custGeom>
              <a:avLst/>
              <a:gdLst/>
              <a:ahLst/>
              <a:cxnLst/>
              <a:rect l="l" t="t" r="r" b="b"/>
              <a:pathLst>
                <a:path w="171450" h="266700" extrusionOk="0">
                  <a:moveTo>
                    <a:pt x="7144" y="268129"/>
                  </a:moveTo>
                  <a:lnTo>
                    <a:pt x="168116" y="185261"/>
                  </a:lnTo>
                  <a:lnTo>
                    <a:pt x="7144" y="71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05" name="Google Shape;605;p72"/>
            <p:cNvSpPr/>
            <p:nvPr/>
          </p:nvSpPr>
          <p:spPr>
            <a:xfrm>
              <a:off x="4743926" y="2797969"/>
              <a:ext cx="171450" cy="266700"/>
            </a:xfrm>
            <a:custGeom>
              <a:avLst/>
              <a:gdLst/>
              <a:ahLst/>
              <a:cxnLst/>
              <a:rect l="l" t="t" r="r" b="b"/>
              <a:pathLst>
                <a:path w="171450" h="266700" extrusionOk="0">
                  <a:moveTo>
                    <a:pt x="167164" y="268129"/>
                  </a:moveTo>
                  <a:lnTo>
                    <a:pt x="167164" y="7144"/>
                  </a:lnTo>
                  <a:lnTo>
                    <a:pt x="7144" y="18526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06" name="Google Shape;606;p72"/>
            <p:cNvSpPr/>
            <p:nvPr/>
          </p:nvSpPr>
          <p:spPr>
            <a:xfrm>
              <a:off x="4903946" y="2706529"/>
              <a:ext cx="114300" cy="180975"/>
            </a:xfrm>
            <a:custGeom>
              <a:avLst/>
              <a:gdLst/>
              <a:ahLst/>
              <a:cxnLst/>
              <a:rect l="l" t="t" r="r" b="b"/>
              <a:pathLst>
                <a:path w="114300" h="180975" extrusionOk="0">
                  <a:moveTo>
                    <a:pt x="7144" y="181451"/>
                  </a:moveTo>
                  <a:lnTo>
                    <a:pt x="114776" y="126206"/>
                  </a:lnTo>
                  <a:lnTo>
                    <a:pt x="7144" y="71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07" name="Google Shape;607;p72"/>
            <p:cNvSpPr/>
            <p:nvPr/>
          </p:nvSpPr>
          <p:spPr>
            <a:xfrm>
              <a:off x="4796314" y="2706529"/>
              <a:ext cx="114300" cy="180975"/>
            </a:xfrm>
            <a:custGeom>
              <a:avLst/>
              <a:gdLst/>
              <a:ahLst/>
              <a:cxnLst/>
              <a:rect l="l" t="t" r="r" b="b"/>
              <a:pathLst>
                <a:path w="114300" h="180975" extrusionOk="0">
                  <a:moveTo>
                    <a:pt x="114776" y="181451"/>
                  </a:moveTo>
                  <a:lnTo>
                    <a:pt x="114776" y="7144"/>
                  </a:lnTo>
                  <a:lnTo>
                    <a:pt x="7144" y="126206"/>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08" name="Google Shape;608;p72"/>
            <p:cNvSpPr/>
            <p:nvPr/>
          </p:nvSpPr>
          <p:spPr>
            <a:xfrm>
              <a:off x="4227671" y="2877026"/>
              <a:ext cx="238125" cy="381000"/>
            </a:xfrm>
            <a:custGeom>
              <a:avLst/>
              <a:gdLst/>
              <a:ahLst/>
              <a:cxnLst/>
              <a:rect l="l" t="t" r="r" b="b"/>
              <a:pathLst>
                <a:path w="238125" h="381000" extrusionOk="0">
                  <a:moveTo>
                    <a:pt x="7144" y="378619"/>
                  </a:moveTo>
                  <a:lnTo>
                    <a:pt x="235744" y="260509"/>
                  </a:lnTo>
                  <a:lnTo>
                    <a:pt x="7144" y="7144"/>
                  </a:lnTo>
                  <a:close/>
                </a:path>
              </a:pathLst>
            </a:custGeom>
            <a:solidFill>
              <a:srgbClr val="047C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09" name="Google Shape;609;p72"/>
            <p:cNvSpPr/>
            <p:nvPr/>
          </p:nvSpPr>
          <p:spPr>
            <a:xfrm>
              <a:off x="3999071" y="2877026"/>
              <a:ext cx="238125" cy="381000"/>
            </a:xfrm>
            <a:custGeom>
              <a:avLst/>
              <a:gdLst/>
              <a:ahLst/>
              <a:cxnLst/>
              <a:rect l="l" t="t" r="r" b="b"/>
              <a:pathLst>
                <a:path w="238125" h="381000" extrusionOk="0">
                  <a:moveTo>
                    <a:pt x="235744" y="378619"/>
                  </a:moveTo>
                  <a:lnTo>
                    <a:pt x="235744" y="7144"/>
                  </a:lnTo>
                  <a:lnTo>
                    <a:pt x="7144" y="260509"/>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10" name="Google Shape;610;p72"/>
            <p:cNvSpPr/>
            <p:nvPr/>
          </p:nvSpPr>
          <p:spPr>
            <a:xfrm>
              <a:off x="4227671" y="2767489"/>
              <a:ext cx="180975" cy="285750"/>
            </a:xfrm>
            <a:custGeom>
              <a:avLst/>
              <a:gdLst/>
              <a:ahLst/>
              <a:cxnLst/>
              <a:rect l="l" t="t" r="r" b="b"/>
              <a:pathLst>
                <a:path w="180975" h="285750" extrusionOk="0">
                  <a:moveTo>
                    <a:pt x="7144" y="286226"/>
                  </a:moveTo>
                  <a:lnTo>
                    <a:pt x="178594" y="197644"/>
                  </a:lnTo>
                  <a:lnTo>
                    <a:pt x="7144" y="71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11" name="Google Shape;611;p72"/>
            <p:cNvSpPr/>
            <p:nvPr/>
          </p:nvSpPr>
          <p:spPr>
            <a:xfrm>
              <a:off x="4056221" y="2767489"/>
              <a:ext cx="180975" cy="285750"/>
            </a:xfrm>
            <a:custGeom>
              <a:avLst/>
              <a:gdLst/>
              <a:ahLst/>
              <a:cxnLst/>
              <a:rect l="l" t="t" r="r" b="b"/>
              <a:pathLst>
                <a:path w="180975" h="285750" extrusionOk="0">
                  <a:moveTo>
                    <a:pt x="178594" y="286226"/>
                  </a:moveTo>
                  <a:lnTo>
                    <a:pt x="178594" y="7144"/>
                  </a:lnTo>
                  <a:lnTo>
                    <a:pt x="7144" y="1976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12" name="Google Shape;612;p72"/>
            <p:cNvSpPr/>
            <p:nvPr/>
          </p:nvSpPr>
          <p:spPr>
            <a:xfrm>
              <a:off x="4227671" y="2691289"/>
              <a:ext cx="123825" cy="200025"/>
            </a:xfrm>
            <a:custGeom>
              <a:avLst/>
              <a:gdLst/>
              <a:ahLst/>
              <a:cxnLst/>
              <a:rect l="l" t="t" r="r" b="b"/>
              <a:pathLst>
                <a:path w="123825" h="200025" extrusionOk="0">
                  <a:moveTo>
                    <a:pt x="7144" y="193834"/>
                  </a:moveTo>
                  <a:lnTo>
                    <a:pt x="122396" y="134779"/>
                  </a:lnTo>
                  <a:lnTo>
                    <a:pt x="7144" y="71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13" name="Google Shape;613;p72"/>
            <p:cNvSpPr/>
            <p:nvPr/>
          </p:nvSpPr>
          <p:spPr>
            <a:xfrm>
              <a:off x="4113371" y="2691289"/>
              <a:ext cx="123825" cy="200025"/>
            </a:xfrm>
            <a:custGeom>
              <a:avLst/>
              <a:gdLst/>
              <a:ahLst/>
              <a:cxnLst/>
              <a:rect l="l" t="t" r="r" b="b"/>
              <a:pathLst>
                <a:path w="123825" h="200025" extrusionOk="0">
                  <a:moveTo>
                    <a:pt x="121444" y="193834"/>
                  </a:moveTo>
                  <a:lnTo>
                    <a:pt x="121444" y="7144"/>
                  </a:lnTo>
                  <a:lnTo>
                    <a:pt x="7144" y="134779"/>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14" name="Google Shape;614;p72"/>
            <p:cNvSpPr/>
            <p:nvPr/>
          </p:nvSpPr>
          <p:spPr>
            <a:xfrm>
              <a:off x="4227671" y="3134201"/>
              <a:ext cx="685800" cy="295275"/>
            </a:xfrm>
            <a:custGeom>
              <a:avLst/>
              <a:gdLst/>
              <a:ahLst/>
              <a:cxnLst/>
              <a:rect l="l" t="t" r="r" b="b"/>
              <a:pathLst>
                <a:path w="685800" h="295275" extrusionOk="0">
                  <a:moveTo>
                    <a:pt x="684371" y="121444"/>
                  </a:moveTo>
                  <a:lnTo>
                    <a:pt x="345281" y="295751"/>
                  </a:lnTo>
                  <a:lnTo>
                    <a:pt x="7144" y="121444"/>
                  </a:lnTo>
                  <a:lnTo>
                    <a:pt x="345281" y="7144"/>
                  </a:lnTo>
                  <a:close/>
                </a:path>
              </a:pathLst>
            </a:custGeom>
            <a:solidFill>
              <a:srgbClr val="C1C1C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15" name="Google Shape;615;p72"/>
            <p:cNvSpPr/>
            <p:nvPr/>
          </p:nvSpPr>
          <p:spPr>
            <a:xfrm>
              <a:off x="4462939" y="2966561"/>
              <a:ext cx="447675" cy="466725"/>
            </a:xfrm>
            <a:custGeom>
              <a:avLst/>
              <a:gdLst/>
              <a:ahLst/>
              <a:cxnLst/>
              <a:rect l="l" t="t" r="r" b="b"/>
              <a:pathLst>
                <a:path w="447675" h="466725" extrusionOk="0">
                  <a:moveTo>
                    <a:pt x="7144" y="158591"/>
                  </a:moveTo>
                  <a:lnTo>
                    <a:pt x="110014" y="463391"/>
                  </a:lnTo>
                  <a:lnTo>
                    <a:pt x="448151" y="289084"/>
                  </a:lnTo>
                  <a:lnTo>
                    <a:pt x="300514" y="7144"/>
                  </a:lnTo>
                  <a:close/>
                </a:path>
              </a:pathLst>
            </a:custGeom>
            <a:solidFill>
              <a:srgbClr val="C1C1C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16" name="Google Shape;616;p72"/>
            <p:cNvSpPr/>
            <p:nvPr/>
          </p:nvSpPr>
          <p:spPr>
            <a:xfrm>
              <a:off x="4227671" y="2996089"/>
              <a:ext cx="352425" cy="438150"/>
            </a:xfrm>
            <a:custGeom>
              <a:avLst/>
              <a:gdLst/>
              <a:ahLst/>
              <a:cxnLst/>
              <a:rect l="l" t="t" r="r" b="b"/>
              <a:pathLst>
                <a:path w="352425" h="438150" extrusionOk="0">
                  <a:moveTo>
                    <a:pt x="7144" y="7144"/>
                  </a:moveTo>
                  <a:lnTo>
                    <a:pt x="7144" y="259556"/>
                  </a:lnTo>
                  <a:lnTo>
                    <a:pt x="345281" y="433864"/>
                  </a:lnTo>
                  <a:lnTo>
                    <a:pt x="242411" y="129064"/>
                  </a:lnTo>
                  <a:close/>
                </a:path>
              </a:pathLst>
            </a:custGeom>
            <a:solidFill>
              <a:srgbClr val="AAAAA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17" name="Google Shape;617;p72"/>
            <p:cNvSpPr/>
            <p:nvPr/>
          </p:nvSpPr>
          <p:spPr>
            <a:xfrm>
              <a:off x="4227671" y="2875121"/>
              <a:ext cx="542925" cy="257175"/>
            </a:xfrm>
            <a:custGeom>
              <a:avLst/>
              <a:gdLst/>
              <a:ahLst/>
              <a:cxnLst/>
              <a:rect l="l" t="t" r="r" b="b"/>
              <a:pathLst>
                <a:path w="542925" h="257175" extrusionOk="0">
                  <a:moveTo>
                    <a:pt x="7144" y="128111"/>
                  </a:moveTo>
                  <a:lnTo>
                    <a:pt x="242411" y="250031"/>
                  </a:lnTo>
                  <a:lnTo>
                    <a:pt x="535781" y="98584"/>
                  </a:lnTo>
                  <a:lnTo>
                    <a:pt x="242411" y="7144"/>
                  </a:lnTo>
                  <a:close/>
                </a:path>
              </a:pathLst>
            </a:custGeom>
            <a:solidFill>
              <a:srgbClr val="C1C1C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18" name="Google Shape;618;p72"/>
            <p:cNvSpPr/>
            <p:nvPr/>
          </p:nvSpPr>
          <p:spPr>
            <a:xfrm>
              <a:off x="4227671" y="2727484"/>
              <a:ext cx="342900" cy="400050"/>
            </a:xfrm>
            <a:custGeom>
              <a:avLst/>
              <a:gdLst/>
              <a:ahLst/>
              <a:cxnLst/>
              <a:rect l="l" t="t" r="r" b="b"/>
              <a:pathLst>
                <a:path w="342900" h="400050" extrusionOk="0">
                  <a:moveTo>
                    <a:pt x="335756" y="110014"/>
                  </a:moveTo>
                  <a:lnTo>
                    <a:pt x="242411" y="397669"/>
                  </a:lnTo>
                  <a:lnTo>
                    <a:pt x="7144" y="275749"/>
                  </a:lnTo>
                  <a:lnTo>
                    <a:pt x="136684" y="7144"/>
                  </a:lnTo>
                  <a:close/>
                </a:path>
              </a:pathLst>
            </a:custGeom>
            <a:solidFill>
              <a:srgbClr val="E5E5E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19" name="Google Shape;619;p72"/>
            <p:cNvSpPr/>
            <p:nvPr/>
          </p:nvSpPr>
          <p:spPr>
            <a:xfrm>
              <a:off x="4462939" y="2727484"/>
              <a:ext cx="304800" cy="400050"/>
            </a:xfrm>
            <a:custGeom>
              <a:avLst/>
              <a:gdLst/>
              <a:ahLst/>
              <a:cxnLst/>
              <a:rect l="l" t="t" r="r" b="b"/>
              <a:pathLst>
                <a:path w="304800" h="400050" extrusionOk="0">
                  <a:moveTo>
                    <a:pt x="300514" y="7144"/>
                  </a:moveTo>
                  <a:lnTo>
                    <a:pt x="300514" y="246221"/>
                  </a:lnTo>
                  <a:lnTo>
                    <a:pt x="7144" y="397669"/>
                  </a:lnTo>
                  <a:lnTo>
                    <a:pt x="100489" y="110014"/>
                  </a:lnTo>
                  <a:close/>
                </a:path>
              </a:pathLst>
            </a:custGeom>
            <a:solidFill>
              <a:srgbClr val="A0A0A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20" name="Google Shape;620;p72"/>
            <p:cNvSpPr/>
            <p:nvPr/>
          </p:nvSpPr>
          <p:spPr>
            <a:xfrm>
              <a:off x="4357211" y="2624614"/>
              <a:ext cx="409575" cy="219075"/>
            </a:xfrm>
            <a:custGeom>
              <a:avLst/>
              <a:gdLst/>
              <a:ahLst/>
              <a:cxnLst/>
              <a:rect l="l" t="t" r="r" b="b"/>
              <a:pathLst>
                <a:path w="409575" h="219075" extrusionOk="0">
                  <a:moveTo>
                    <a:pt x="406241" y="110014"/>
                  </a:moveTo>
                  <a:lnTo>
                    <a:pt x="206216" y="212884"/>
                  </a:lnTo>
                  <a:lnTo>
                    <a:pt x="7144" y="110014"/>
                  </a:lnTo>
                  <a:lnTo>
                    <a:pt x="206216" y="7144"/>
                  </a:lnTo>
                  <a:close/>
                </a:path>
              </a:pathLst>
            </a:custGeom>
            <a:solidFill>
              <a:srgbClr val="C1C1C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21" name="Google Shape;621;p72"/>
            <p:cNvSpPr/>
            <p:nvPr/>
          </p:nvSpPr>
          <p:spPr>
            <a:xfrm>
              <a:off x="4357211" y="2353151"/>
              <a:ext cx="409575" cy="219075"/>
            </a:xfrm>
            <a:custGeom>
              <a:avLst/>
              <a:gdLst/>
              <a:ahLst/>
              <a:cxnLst/>
              <a:rect l="l" t="t" r="r" b="b"/>
              <a:pathLst>
                <a:path w="409575" h="219075" extrusionOk="0">
                  <a:moveTo>
                    <a:pt x="7144" y="110014"/>
                  </a:moveTo>
                  <a:lnTo>
                    <a:pt x="206216" y="7144"/>
                  </a:lnTo>
                  <a:lnTo>
                    <a:pt x="406241" y="110014"/>
                  </a:lnTo>
                  <a:lnTo>
                    <a:pt x="206216" y="213836"/>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22" name="Google Shape;622;p72"/>
            <p:cNvSpPr/>
            <p:nvPr/>
          </p:nvSpPr>
          <p:spPr>
            <a:xfrm>
              <a:off x="4357211" y="2456021"/>
              <a:ext cx="209550" cy="247650"/>
            </a:xfrm>
            <a:custGeom>
              <a:avLst/>
              <a:gdLst/>
              <a:ahLst/>
              <a:cxnLst/>
              <a:rect l="l" t="t" r="r" b="b"/>
              <a:pathLst>
                <a:path w="209550" h="247650" extrusionOk="0">
                  <a:moveTo>
                    <a:pt x="7144" y="139541"/>
                  </a:moveTo>
                  <a:lnTo>
                    <a:pt x="7144" y="7144"/>
                  </a:lnTo>
                  <a:lnTo>
                    <a:pt x="206216" y="110966"/>
                  </a:lnTo>
                  <a:lnTo>
                    <a:pt x="206216" y="242411"/>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23" name="Google Shape;623;p72"/>
            <p:cNvSpPr/>
            <p:nvPr/>
          </p:nvSpPr>
          <p:spPr>
            <a:xfrm>
              <a:off x="4556284" y="2456021"/>
              <a:ext cx="209550" cy="247650"/>
            </a:xfrm>
            <a:custGeom>
              <a:avLst/>
              <a:gdLst/>
              <a:ahLst/>
              <a:cxnLst/>
              <a:rect l="l" t="t" r="r" b="b"/>
              <a:pathLst>
                <a:path w="209550" h="247650" extrusionOk="0">
                  <a:moveTo>
                    <a:pt x="7144" y="110966"/>
                  </a:moveTo>
                  <a:lnTo>
                    <a:pt x="207169" y="7144"/>
                  </a:lnTo>
                  <a:lnTo>
                    <a:pt x="207169" y="139541"/>
                  </a:lnTo>
                  <a:lnTo>
                    <a:pt x="7144" y="242411"/>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24" name="Google Shape;624;p72"/>
            <p:cNvSpPr/>
            <p:nvPr/>
          </p:nvSpPr>
          <p:spPr>
            <a:xfrm>
              <a:off x="4357211" y="2578894"/>
              <a:ext cx="209550" cy="257175"/>
            </a:xfrm>
            <a:custGeom>
              <a:avLst/>
              <a:gdLst/>
              <a:ahLst/>
              <a:cxnLst/>
              <a:rect l="l" t="t" r="r" b="b"/>
              <a:pathLst>
                <a:path w="209550" h="257175" extrusionOk="0">
                  <a:moveTo>
                    <a:pt x="7144" y="155734"/>
                  </a:moveTo>
                  <a:lnTo>
                    <a:pt x="7144" y="7144"/>
                  </a:lnTo>
                  <a:lnTo>
                    <a:pt x="206216" y="110014"/>
                  </a:lnTo>
                  <a:lnTo>
                    <a:pt x="206216" y="258604"/>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25" name="Google Shape;625;p72"/>
            <p:cNvSpPr/>
            <p:nvPr/>
          </p:nvSpPr>
          <p:spPr>
            <a:xfrm>
              <a:off x="4556284" y="2578894"/>
              <a:ext cx="209550" cy="257175"/>
            </a:xfrm>
            <a:custGeom>
              <a:avLst/>
              <a:gdLst/>
              <a:ahLst/>
              <a:cxnLst/>
              <a:rect l="l" t="t" r="r" b="b"/>
              <a:pathLst>
                <a:path w="209550" h="257175" extrusionOk="0">
                  <a:moveTo>
                    <a:pt x="7144" y="110014"/>
                  </a:moveTo>
                  <a:lnTo>
                    <a:pt x="207169" y="7144"/>
                  </a:lnTo>
                  <a:lnTo>
                    <a:pt x="207169" y="155734"/>
                  </a:lnTo>
                  <a:lnTo>
                    <a:pt x="7144" y="258604"/>
                  </a:lnTo>
                  <a:close/>
                </a:path>
              </a:pathLst>
            </a:custGeom>
            <a:solidFill>
              <a:srgbClr val="9191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26" name="Google Shape;626;p72"/>
            <p:cNvSpPr/>
            <p:nvPr/>
          </p:nvSpPr>
          <p:spPr>
            <a:xfrm>
              <a:off x="4513421" y="2298859"/>
              <a:ext cx="95250" cy="57150"/>
            </a:xfrm>
            <a:custGeom>
              <a:avLst/>
              <a:gdLst/>
              <a:ahLst/>
              <a:cxnLst/>
              <a:rect l="l" t="t" r="r" b="b"/>
              <a:pathLst>
                <a:path w="95250" h="57150" extrusionOk="0">
                  <a:moveTo>
                    <a:pt x="50006" y="51911"/>
                  </a:moveTo>
                  <a:lnTo>
                    <a:pt x="7144" y="30004"/>
                  </a:lnTo>
                  <a:lnTo>
                    <a:pt x="50006" y="7144"/>
                  </a:lnTo>
                  <a:lnTo>
                    <a:pt x="93821" y="30004"/>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27" name="Google Shape;627;p72"/>
            <p:cNvSpPr/>
            <p:nvPr/>
          </p:nvSpPr>
          <p:spPr>
            <a:xfrm>
              <a:off x="4513421" y="2321719"/>
              <a:ext cx="57150" cy="85725"/>
            </a:xfrm>
            <a:custGeom>
              <a:avLst/>
              <a:gdLst/>
              <a:ahLst/>
              <a:cxnLst/>
              <a:rect l="l" t="t" r="r" b="b"/>
              <a:pathLst>
                <a:path w="57150" h="85725" extrusionOk="0">
                  <a:moveTo>
                    <a:pt x="7144" y="7144"/>
                  </a:moveTo>
                  <a:lnTo>
                    <a:pt x="7144" y="61436"/>
                  </a:lnTo>
                  <a:lnTo>
                    <a:pt x="50006" y="83344"/>
                  </a:lnTo>
                  <a:lnTo>
                    <a:pt x="50006" y="2905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28" name="Google Shape;628;p72"/>
            <p:cNvSpPr/>
            <p:nvPr/>
          </p:nvSpPr>
          <p:spPr>
            <a:xfrm>
              <a:off x="4556284" y="2321719"/>
              <a:ext cx="57150" cy="85725"/>
            </a:xfrm>
            <a:custGeom>
              <a:avLst/>
              <a:gdLst/>
              <a:ahLst/>
              <a:cxnLst/>
              <a:rect l="l" t="t" r="r" b="b"/>
              <a:pathLst>
                <a:path w="57150" h="85725" extrusionOk="0">
                  <a:moveTo>
                    <a:pt x="7144" y="29051"/>
                  </a:moveTo>
                  <a:lnTo>
                    <a:pt x="50959" y="7144"/>
                  </a:lnTo>
                  <a:lnTo>
                    <a:pt x="50959" y="61436"/>
                  </a:lnTo>
                  <a:lnTo>
                    <a:pt x="7144" y="833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29" name="Google Shape;629;p72"/>
            <p:cNvSpPr/>
            <p:nvPr/>
          </p:nvSpPr>
          <p:spPr>
            <a:xfrm>
              <a:off x="4435316" y="2339816"/>
              <a:ext cx="95250" cy="57150"/>
            </a:xfrm>
            <a:custGeom>
              <a:avLst/>
              <a:gdLst/>
              <a:ahLst/>
              <a:cxnLst/>
              <a:rect l="l" t="t" r="r" b="b"/>
              <a:pathLst>
                <a:path w="95250" h="57150" extrusionOk="0">
                  <a:moveTo>
                    <a:pt x="50006" y="51911"/>
                  </a:moveTo>
                  <a:lnTo>
                    <a:pt x="7144" y="29051"/>
                  </a:lnTo>
                  <a:lnTo>
                    <a:pt x="50006" y="7144"/>
                  </a:lnTo>
                  <a:lnTo>
                    <a:pt x="93821" y="29051"/>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30" name="Google Shape;630;p72"/>
            <p:cNvSpPr/>
            <p:nvPr/>
          </p:nvSpPr>
          <p:spPr>
            <a:xfrm>
              <a:off x="4435316" y="2361724"/>
              <a:ext cx="57150" cy="85725"/>
            </a:xfrm>
            <a:custGeom>
              <a:avLst/>
              <a:gdLst/>
              <a:ahLst/>
              <a:cxnLst/>
              <a:rect l="l" t="t" r="r" b="b"/>
              <a:pathLst>
                <a:path w="57150" h="85725" extrusionOk="0">
                  <a:moveTo>
                    <a:pt x="7144" y="7144"/>
                  </a:moveTo>
                  <a:lnTo>
                    <a:pt x="7144" y="61436"/>
                  </a:lnTo>
                  <a:lnTo>
                    <a:pt x="50006" y="84296"/>
                  </a:lnTo>
                  <a:lnTo>
                    <a:pt x="50006" y="3000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31" name="Google Shape;631;p72"/>
            <p:cNvSpPr/>
            <p:nvPr/>
          </p:nvSpPr>
          <p:spPr>
            <a:xfrm>
              <a:off x="4478179" y="2361724"/>
              <a:ext cx="57150" cy="85725"/>
            </a:xfrm>
            <a:custGeom>
              <a:avLst/>
              <a:gdLst/>
              <a:ahLst/>
              <a:cxnLst/>
              <a:rect l="l" t="t" r="r" b="b"/>
              <a:pathLst>
                <a:path w="57150" h="85725" extrusionOk="0">
                  <a:moveTo>
                    <a:pt x="7144" y="30004"/>
                  </a:moveTo>
                  <a:lnTo>
                    <a:pt x="50959" y="7144"/>
                  </a:lnTo>
                  <a:lnTo>
                    <a:pt x="50959" y="61436"/>
                  </a:lnTo>
                  <a:lnTo>
                    <a:pt x="7144" y="84296"/>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32" name="Google Shape;632;p72"/>
            <p:cNvSpPr/>
            <p:nvPr/>
          </p:nvSpPr>
          <p:spPr>
            <a:xfrm>
              <a:off x="4357211" y="2379821"/>
              <a:ext cx="95250" cy="57150"/>
            </a:xfrm>
            <a:custGeom>
              <a:avLst/>
              <a:gdLst/>
              <a:ahLst/>
              <a:cxnLst/>
              <a:rect l="l" t="t" r="r" b="b"/>
              <a:pathLst>
                <a:path w="95250" h="57150" extrusionOk="0">
                  <a:moveTo>
                    <a:pt x="50006" y="51911"/>
                  </a:moveTo>
                  <a:lnTo>
                    <a:pt x="7144" y="30004"/>
                  </a:lnTo>
                  <a:lnTo>
                    <a:pt x="50006" y="7144"/>
                  </a:lnTo>
                  <a:lnTo>
                    <a:pt x="93821" y="30004"/>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33" name="Google Shape;633;p72"/>
            <p:cNvSpPr/>
            <p:nvPr/>
          </p:nvSpPr>
          <p:spPr>
            <a:xfrm>
              <a:off x="4357211" y="2402681"/>
              <a:ext cx="57150" cy="85725"/>
            </a:xfrm>
            <a:custGeom>
              <a:avLst/>
              <a:gdLst/>
              <a:ahLst/>
              <a:cxnLst/>
              <a:rect l="l" t="t" r="r" b="b"/>
              <a:pathLst>
                <a:path w="57150" h="85725" extrusionOk="0">
                  <a:moveTo>
                    <a:pt x="7144" y="7144"/>
                  </a:moveTo>
                  <a:lnTo>
                    <a:pt x="7144" y="60484"/>
                  </a:lnTo>
                  <a:lnTo>
                    <a:pt x="50006" y="83344"/>
                  </a:lnTo>
                  <a:lnTo>
                    <a:pt x="50006" y="29051"/>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34" name="Google Shape;634;p72"/>
            <p:cNvSpPr/>
            <p:nvPr/>
          </p:nvSpPr>
          <p:spPr>
            <a:xfrm>
              <a:off x="4400074" y="2402681"/>
              <a:ext cx="57150" cy="85725"/>
            </a:xfrm>
            <a:custGeom>
              <a:avLst/>
              <a:gdLst/>
              <a:ahLst/>
              <a:cxnLst/>
              <a:rect l="l" t="t" r="r" b="b"/>
              <a:pathLst>
                <a:path w="57150" h="85725" extrusionOk="0">
                  <a:moveTo>
                    <a:pt x="7144" y="29051"/>
                  </a:moveTo>
                  <a:lnTo>
                    <a:pt x="50959" y="7144"/>
                  </a:lnTo>
                  <a:lnTo>
                    <a:pt x="50959" y="60484"/>
                  </a:lnTo>
                  <a:lnTo>
                    <a:pt x="7144" y="833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35" name="Google Shape;635;p72"/>
            <p:cNvSpPr/>
            <p:nvPr/>
          </p:nvSpPr>
          <p:spPr>
            <a:xfrm>
              <a:off x="4435316" y="2419826"/>
              <a:ext cx="95250" cy="57150"/>
            </a:xfrm>
            <a:custGeom>
              <a:avLst/>
              <a:gdLst/>
              <a:ahLst/>
              <a:cxnLst/>
              <a:rect l="l" t="t" r="r" b="b"/>
              <a:pathLst>
                <a:path w="95250" h="57150" extrusionOk="0">
                  <a:moveTo>
                    <a:pt x="50006" y="51911"/>
                  </a:moveTo>
                  <a:lnTo>
                    <a:pt x="7144" y="30004"/>
                  </a:lnTo>
                  <a:lnTo>
                    <a:pt x="50006" y="7144"/>
                  </a:lnTo>
                  <a:lnTo>
                    <a:pt x="93821" y="30004"/>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36" name="Google Shape;636;p72"/>
            <p:cNvSpPr/>
            <p:nvPr/>
          </p:nvSpPr>
          <p:spPr>
            <a:xfrm>
              <a:off x="4435316" y="2442686"/>
              <a:ext cx="57150" cy="85725"/>
            </a:xfrm>
            <a:custGeom>
              <a:avLst/>
              <a:gdLst/>
              <a:ahLst/>
              <a:cxnLst/>
              <a:rect l="l" t="t" r="r" b="b"/>
              <a:pathLst>
                <a:path w="57150" h="85725" extrusionOk="0">
                  <a:moveTo>
                    <a:pt x="7144" y="7144"/>
                  </a:moveTo>
                  <a:lnTo>
                    <a:pt x="7144" y="61436"/>
                  </a:lnTo>
                  <a:lnTo>
                    <a:pt x="50006" y="83344"/>
                  </a:lnTo>
                  <a:lnTo>
                    <a:pt x="50006" y="29051"/>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37" name="Google Shape;637;p72"/>
            <p:cNvSpPr/>
            <p:nvPr/>
          </p:nvSpPr>
          <p:spPr>
            <a:xfrm>
              <a:off x="4478179" y="2442686"/>
              <a:ext cx="57150" cy="85725"/>
            </a:xfrm>
            <a:custGeom>
              <a:avLst/>
              <a:gdLst/>
              <a:ahLst/>
              <a:cxnLst/>
              <a:rect l="l" t="t" r="r" b="b"/>
              <a:pathLst>
                <a:path w="57150" h="85725" extrusionOk="0">
                  <a:moveTo>
                    <a:pt x="7144" y="29051"/>
                  </a:moveTo>
                  <a:lnTo>
                    <a:pt x="50959" y="7144"/>
                  </a:lnTo>
                  <a:lnTo>
                    <a:pt x="50959" y="61436"/>
                  </a:lnTo>
                  <a:lnTo>
                    <a:pt x="7144" y="833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38" name="Google Shape;638;p72"/>
            <p:cNvSpPr/>
            <p:nvPr/>
          </p:nvSpPr>
          <p:spPr>
            <a:xfrm>
              <a:off x="4591526" y="2339816"/>
              <a:ext cx="95250" cy="57150"/>
            </a:xfrm>
            <a:custGeom>
              <a:avLst/>
              <a:gdLst/>
              <a:ahLst/>
              <a:cxnLst/>
              <a:rect l="l" t="t" r="r" b="b"/>
              <a:pathLst>
                <a:path w="95250" h="57150" extrusionOk="0">
                  <a:moveTo>
                    <a:pt x="50006" y="51911"/>
                  </a:moveTo>
                  <a:lnTo>
                    <a:pt x="7144" y="29051"/>
                  </a:lnTo>
                  <a:lnTo>
                    <a:pt x="50006" y="7144"/>
                  </a:lnTo>
                  <a:lnTo>
                    <a:pt x="93821" y="29051"/>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39" name="Google Shape;639;p72"/>
            <p:cNvSpPr/>
            <p:nvPr/>
          </p:nvSpPr>
          <p:spPr>
            <a:xfrm>
              <a:off x="4591526" y="2361724"/>
              <a:ext cx="57150" cy="85725"/>
            </a:xfrm>
            <a:custGeom>
              <a:avLst/>
              <a:gdLst/>
              <a:ahLst/>
              <a:cxnLst/>
              <a:rect l="l" t="t" r="r" b="b"/>
              <a:pathLst>
                <a:path w="57150" h="85725" extrusionOk="0">
                  <a:moveTo>
                    <a:pt x="7144" y="7144"/>
                  </a:moveTo>
                  <a:lnTo>
                    <a:pt x="7144" y="61436"/>
                  </a:lnTo>
                  <a:lnTo>
                    <a:pt x="50006" y="84296"/>
                  </a:lnTo>
                  <a:lnTo>
                    <a:pt x="50006" y="3000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40" name="Google Shape;640;p72"/>
            <p:cNvSpPr/>
            <p:nvPr/>
          </p:nvSpPr>
          <p:spPr>
            <a:xfrm>
              <a:off x="4634389" y="2361724"/>
              <a:ext cx="57150" cy="85725"/>
            </a:xfrm>
            <a:custGeom>
              <a:avLst/>
              <a:gdLst/>
              <a:ahLst/>
              <a:cxnLst/>
              <a:rect l="l" t="t" r="r" b="b"/>
              <a:pathLst>
                <a:path w="57150" h="85725" extrusionOk="0">
                  <a:moveTo>
                    <a:pt x="7144" y="30004"/>
                  </a:moveTo>
                  <a:lnTo>
                    <a:pt x="50959" y="7144"/>
                  </a:lnTo>
                  <a:lnTo>
                    <a:pt x="50959" y="61436"/>
                  </a:lnTo>
                  <a:lnTo>
                    <a:pt x="7144" y="84296"/>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41" name="Google Shape;641;p72"/>
            <p:cNvSpPr/>
            <p:nvPr/>
          </p:nvSpPr>
          <p:spPr>
            <a:xfrm>
              <a:off x="4669631" y="2379821"/>
              <a:ext cx="95250" cy="57150"/>
            </a:xfrm>
            <a:custGeom>
              <a:avLst/>
              <a:gdLst/>
              <a:ahLst/>
              <a:cxnLst/>
              <a:rect l="l" t="t" r="r" b="b"/>
              <a:pathLst>
                <a:path w="95250" h="57150" extrusionOk="0">
                  <a:moveTo>
                    <a:pt x="50006" y="51911"/>
                  </a:moveTo>
                  <a:lnTo>
                    <a:pt x="7144" y="30004"/>
                  </a:lnTo>
                  <a:lnTo>
                    <a:pt x="50006" y="7144"/>
                  </a:lnTo>
                  <a:lnTo>
                    <a:pt x="93821" y="30004"/>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42" name="Google Shape;642;p72"/>
            <p:cNvSpPr/>
            <p:nvPr/>
          </p:nvSpPr>
          <p:spPr>
            <a:xfrm>
              <a:off x="4669631" y="2402681"/>
              <a:ext cx="57150" cy="85725"/>
            </a:xfrm>
            <a:custGeom>
              <a:avLst/>
              <a:gdLst/>
              <a:ahLst/>
              <a:cxnLst/>
              <a:rect l="l" t="t" r="r" b="b"/>
              <a:pathLst>
                <a:path w="57150" h="85725" extrusionOk="0">
                  <a:moveTo>
                    <a:pt x="7144" y="7144"/>
                  </a:moveTo>
                  <a:lnTo>
                    <a:pt x="7144" y="60484"/>
                  </a:lnTo>
                  <a:lnTo>
                    <a:pt x="50006" y="83344"/>
                  </a:lnTo>
                  <a:lnTo>
                    <a:pt x="50006" y="2905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43" name="Google Shape;643;p72"/>
            <p:cNvSpPr/>
            <p:nvPr/>
          </p:nvSpPr>
          <p:spPr>
            <a:xfrm>
              <a:off x="4712494" y="2402681"/>
              <a:ext cx="57150" cy="85725"/>
            </a:xfrm>
            <a:custGeom>
              <a:avLst/>
              <a:gdLst/>
              <a:ahLst/>
              <a:cxnLst/>
              <a:rect l="l" t="t" r="r" b="b"/>
              <a:pathLst>
                <a:path w="57150" h="85725" extrusionOk="0">
                  <a:moveTo>
                    <a:pt x="7144" y="29051"/>
                  </a:moveTo>
                  <a:lnTo>
                    <a:pt x="50959" y="7144"/>
                  </a:lnTo>
                  <a:lnTo>
                    <a:pt x="50959" y="60484"/>
                  </a:lnTo>
                  <a:lnTo>
                    <a:pt x="7144" y="833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44" name="Google Shape;644;p72"/>
            <p:cNvSpPr/>
            <p:nvPr/>
          </p:nvSpPr>
          <p:spPr>
            <a:xfrm>
              <a:off x="4591526" y="2419826"/>
              <a:ext cx="95250" cy="57150"/>
            </a:xfrm>
            <a:custGeom>
              <a:avLst/>
              <a:gdLst/>
              <a:ahLst/>
              <a:cxnLst/>
              <a:rect l="l" t="t" r="r" b="b"/>
              <a:pathLst>
                <a:path w="95250" h="57150" extrusionOk="0">
                  <a:moveTo>
                    <a:pt x="50006" y="51911"/>
                  </a:moveTo>
                  <a:lnTo>
                    <a:pt x="7144" y="30004"/>
                  </a:lnTo>
                  <a:lnTo>
                    <a:pt x="50006" y="7144"/>
                  </a:lnTo>
                  <a:lnTo>
                    <a:pt x="93821" y="30004"/>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45" name="Google Shape;645;p72"/>
            <p:cNvSpPr/>
            <p:nvPr/>
          </p:nvSpPr>
          <p:spPr>
            <a:xfrm>
              <a:off x="4591526" y="2442686"/>
              <a:ext cx="57150" cy="85725"/>
            </a:xfrm>
            <a:custGeom>
              <a:avLst/>
              <a:gdLst/>
              <a:ahLst/>
              <a:cxnLst/>
              <a:rect l="l" t="t" r="r" b="b"/>
              <a:pathLst>
                <a:path w="57150" h="85725" extrusionOk="0">
                  <a:moveTo>
                    <a:pt x="7144" y="7144"/>
                  </a:moveTo>
                  <a:lnTo>
                    <a:pt x="7144" y="61436"/>
                  </a:lnTo>
                  <a:lnTo>
                    <a:pt x="50006" y="83344"/>
                  </a:lnTo>
                  <a:lnTo>
                    <a:pt x="50006" y="2905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46" name="Google Shape;646;p72"/>
            <p:cNvSpPr/>
            <p:nvPr/>
          </p:nvSpPr>
          <p:spPr>
            <a:xfrm>
              <a:off x="4634389" y="2442686"/>
              <a:ext cx="57150" cy="85725"/>
            </a:xfrm>
            <a:custGeom>
              <a:avLst/>
              <a:gdLst/>
              <a:ahLst/>
              <a:cxnLst/>
              <a:rect l="l" t="t" r="r" b="b"/>
              <a:pathLst>
                <a:path w="57150" h="85725" extrusionOk="0">
                  <a:moveTo>
                    <a:pt x="7144" y="29051"/>
                  </a:moveTo>
                  <a:lnTo>
                    <a:pt x="50959" y="7144"/>
                  </a:lnTo>
                  <a:lnTo>
                    <a:pt x="50959" y="61436"/>
                  </a:lnTo>
                  <a:lnTo>
                    <a:pt x="7144" y="833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47" name="Google Shape;647;p72"/>
            <p:cNvSpPr/>
            <p:nvPr/>
          </p:nvSpPr>
          <p:spPr>
            <a:xfrm>
              <a:off x="4513421" y="2460784"/>
              <a:ext cx="95250" cy="57150"/>
            </a:xfrm>
            <a:custGeom>
              <a:avLst/>
              <a:gdLst/>
              <a:ahLst/>
              <a:cxnLst/>
              <a:rect l="l" t="t" r="r" b="b"/>
              <a:pathLst>
                <a:path w="95250" h="57150" extrusionOk="0">
                  <a:moveTo>
                    <a:pt x="50006" y="51911"/>
                  </a:moveTo>
                  <a:lnTo>
                    <a:pt x="7144" y="29051"/>
                  </a:lnTo>
                  <a:lnTo>
                    <a:pt x="50006" y="7144"/>
                  </a:lnTo>
                  <a:lnTo>
                    <a:pt x="93821" y="29051"/>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48" name="Google Shape;648;p72"/>
            <p:cNvSpPr/>
            <p:nvPr/>
          </p:nvSpPr>
          <p:spPr>
            <a:xfrm>
              <a:off x="4513421" y="2482691"/>
              <a:ext cx="57150" cy="85725"/>
            </a:xfrm>
            <a:custGeom>
              <a:avLst/>
              <a:gdLst/>
              <a:ahLst/>
              <a:cxnLst/>
              <a:rect l="l" t="t" r="r" b="b"/>
              <a:pathLst>
                <a:path w="57150" h="85725" extrusionOk="0">
                  <a:moveTo>
                    <a:pt x="7144" y="7144"/>
                  </a:moveTo>
                  <a:lnTo>
                    <a:pt x="7144" y="61436"/>
                  </a:lnTo>
                  <a:lnTo>
                    <a:pt x="50006" y="84296"/>
                  </a:lnTo>
                  <a:lnTo>
                    <a:pt x="50006" y="30004"/>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49" name="Google Shape;649;p72"/>
            <p:cNvSpPr/>
            <p:nvPr/>
          </p:nvSpPr>
          <p:spPr>
            <a:xfrm>
              <a:off x="4556284" y="2482691"/>
              <a:ext cx="57150" cy="85725"/>
            </a:xfrm>
            <a:custGeom>
              <a:avLst/>
              <a:gdLst/>
              <a:ahLst/>
              <a:cxnLst/>
              <a:rect l="l" t="t" r="r" b="b"/>
              <a:pathLst>
                <a:path w="57150" h="85725" extrusionOk="0">
                  <a:moveTo>
                    <a:pt x="7144" y="30004"/>
                  </a:moveTo>
                  <a:lnTo>
                    <a:pt x="50959" y="7144"/>
                  </a:lnTo>
                  <a:lnTo>
                    <a:pt x="50959" y="61436"/>
                  </a:lnTo>
                  <a:lnTo>
                    <a:pt x="7144" y="84296"/>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50" name="Google Shape;650;p72"/>
            <p:cNvSpPr/>
            <p:nvPr/>
          </p:nvSpPr>
          <p:spPr>
            <a:xfrm>
              <a:off x="4462939" y="2935129"/>
              <a:ext cx="123825" cy="190500"/>
            </a:xfrm>
            <a:custGeom>
              <a:avLst/>
              <a:gdLst/>
              <a:ahLst/>
              <a:cxnLst/>
              <a:rect l="l" t="t" r="r" b="b"/>
              <a:pathLst>
                <a:path w="123825" h="190500" extrusionOk="0">
                  <a:moveTo>
                    <a:pt x="7144" y="190024"/>
                  </a:moveTo>
                  <a:lnTo>
                    <a:pt x="119539" y="131921"/>
                  </a:lnTo>
                  <a:lnTo>
                    <a:pt x="7144" y="7144"/>
                  </a:lnTo>
                  <a:close/>
                </a:path>
              </a:pathLst>
            </a:custGeom>
            <a:solidFill>
              <a:srgbClr val="047C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51" name="Google Shape;651;p72"/>
            <p:cNvSpPr/>
            <p:nvPr/>
          </p:nvSpPr>
          <p:spPr>
            <a:xfrm>
              <a:off x="4350544" y="2935129"/>
              <a:ext cx="123825" cy="190500"/>
            </a:xfrm>
            <a:custGeom>
              <a:avLst/>
              <a:gdLst/>
              <a:ahLst/>
              <a:cxnLst/>
              <a:rect l="l" t="t" r="r" b="b"/>
              <a:pathLst>
                <a:path w="123825" h="190500" extrusionOk="0">
                  <a:moveTo>
                    <a:pt x="119539" y="190024"/>
                  </a:moveTo>
                  <a:lnTo>
                    <a:pt x="119539" y="7144"/>
                  </a:lnTo>
                  <a:lnTo>
                    <a:pt x="7144" y="131921"/>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52" name="Google Shape;652;p72"/>
            <p:cNvSpPr/>
            <p:nvPr/>
          </p:nvSpPr>
          <p:spPr>
            <a:xfrm>
              <a:off x="4462939" y="2881789"/>
              <a:ext cx="95250" cy="142875"/>
            </a:xfrm>
            <a:custGeom>
              <a:avLst/>
              <a:gdLst/>
              <a:ahLst/>
              <a:cxnLst/>
              <a:rect l="l" t="t" r="r" b="b"/>
              <a:pathLst>
                <a:path w="95250" h="142875" extrusionOk="0">
                  <a:moveTo>
                    <a:pt x="7144" y="143351"/>
                  </a:moveTo>
                  <a:lnTo>
                    <a:pt x="90964" y="100489"/>
                  </a:lnTo>
                  <a:lnTo>
                    <a:pt x="7144" y="71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53" name="Google Shape;653;p72"/>
            <p:cNvSpPr/>
            <p:nvPr/>
          </p:nvSpPr>
          <p:spPr>
            <a:xfrm>
              <a:off x="4378166" y="2881789"/>
              <a:ext cx="95250" cy="142875"/>
            </a:xfrm>
            <a:custGeom>
              <a:avLst/>
              <a:gdLst/>
              <a:ahLst/>
              <a:cxnLst/>
              <a:rect l="l" t="t" r="r" b="b"/>
              <a:pathLst>
                <a:path w="95250" h="142875" extrusionOk="0">
                  <a:moveTo>
                    <a:pt x="91916" y="143351"/>
                  </a:moveTo>
                  <a:lnTo>
                    <a:pt x="91916" y="7144"/>
                  </a:lnTo>
                  <a:lnTo>
                    <a:pt x="7144" y="100489"/>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54" name="Google Shape;654;p72"/>
            <p:cNvSpPr/>
            <p:nvPr/>
          </p:nvSpPr>
          <p:spPr>
            <a:xfrm>
              <a:off x="4565809" y="3268504"/>
              <a:ext cx="104775" cy="161925"/>
            </a:xfrm>
            <a:custGeom>
              <a:avLst/>
              <a:gdLst/>
              <a:ahLst/>
              <a:cxnLst/>
              <a:rect l="l" t="t" r="r" b="b"/>
              <a:pathLst>
                <a:path w="104775" h="161925" extrusionOk="0">
                  <a:moveTo>
                    <a:pt x="7144" y="161449"/>
                  </a:moveTo>
                  <a:lnTo>
                    <a:pt x="102394" y="112871"/>
                  </a:lnTo>
                  <a:lnTo>
                    <a:pt x="7144" y="7144"/>
                  </a:lnTo>
                  <a:close/>
                </a:path>
              </a:pathLst>
            </a:custGeom>
            <a:solidFill>
              <a:srgbClr val="047C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55" name="Google Shape;655;p72"/>
            <p:cNvSpPr/>
            <p:nvPr/>
          </p:nvSpPr>
          <p:spPr>
            <a:xfrm>
              <a:off x="4470559" y="3268504"/>
              <a:ext cx="104775" cy="161925"/>
            </a:xfrm>
            <a:custGeom>
              <a:avLst/>
              <a:gdLst/>
              <a:ahLst/>
              <a:cxnLst/>
              <a:rect l="l" t="t" r="r" b="b"/>
              <a:pathLst>
                <a:path w="104775" h="161925" extrusionOk="0">
                  <a:moveTo>
                    <a:pt x="102394" y="161449"/>
                  </a:moveTo>
                  <a:lnTo>
                    <a:pt x="102394" y="7144"/>
                  </a:lnTo>
                  <a:lnTo>
                    <a:pt x="7144" y="112871"/>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56" name="Google Shape;656;p72"/>
            <p:cNvSpPr/>
            <p:nvPr/>
          </p:nvSpPr>
          <p:spPr>
            <a:xfrm>
              <a:off x="4826794" y="2539841"/>
              <a:ext cx="85725" cy="123825"/>
            </a:xfrm>
            <a:custGeom>
              <a:avLst/>
              <a:gdLst/>
              <a:ahLst/>
              <a:cxnLst/>
              <a:rect l="l" t="t" r="r" b="b"/>
              <a:pathLst>
                <a:path w="85725" h="123825" extrusionOk="0">
                  <a:moveTo>
                    <a:pt x="7144" y="122396"/>
                  </a:moveTo>
                  <a:lnTo>
                    <a:pt x="78581" y="86201"/>
                  </a:lnTo>
                  <a:lnTo>
                    <a:pt x="7144" y="71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57" name="Google Shape;657;p72"/>
            <p:cNvSpPr/>
            <p:nvPr/>
          </p:nvSpPr>
          <p:spPr>
            <a:xfrm>
              <a:off x="4756309" y="2539841"/>
              <a:ext cx="76200" cy="123825"/>
            </a:xfrm>
            <a:custGeom>
              <a:avLst/>
              <a:gdLst/>
              <a:ahLst/>
              <a:cxnLst/>
              <a:rect l="l" t="t" r="r" b="b"/>
              <a:pathLst>
                <a:path w="76200" h="123825" extrusionOk="0">
                  <a:moveTo>
                    <a:pt x="77629" y="122396"/>
                  </a:moveTo>
                  <a:lnTo>
                    <a:pt x="77629" y="7144"/>
                  </a:lnTo>
                  <a:lnTo>
                    <a:pt x="7144" y="8620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58" name="Google Shape;658;p72"/>
            <p:cNvSpPr/>
            <p:nvPr/>
          </p:nvSpPr>
          <p:spPr>
            <a:xfrm>
              <a:off x="4558189" y="1991201"/>
              <a:ext cx="209550" cy="342900"/>
            </a:xfrm>
            <a:custGeom>
              <a:avLst/>
              <a:gdLst/>
              <a:ahLst/>
              <a:cxnLst/>
              <a:rect l="l" t="t" r="r" b="b"/>
              <a:pathLst>
                <a:path w="209550" h="342900" extrusionOk="0">
                  <a:moveTo>
                    <a:pt x="7144" y="336709"/>
                  </a:moveTo>
                  <a:lnTo>
                    <a:pt x="210026" y="231934"/>
                  </a:lnTo>
                  <a:lnTo>
                    <a:pt x="7144" y="71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59" name="Google Shape;659;p72"/>
            <p:cNvSpPr/>
            <p:nvPr/>
          </p:nvSpPr>
          <p:spPr>
            <a:xfrm>
              <a:off x="4355306" y="1991201"/>
              <a:ext cx="209550" cy="342900"/>
            </a:xfrm>
            <a:custGeom>
              <a:avLst/>
              <a:gdLst/>
              <a:ahLst/>
              <a:cxnLst/>
              <a:rect l="l" t="t" r="r" b="b"/>
              <a:pathLst>
                <a:path w="209550" h="342900" extrusionOk="0">
                  <a:moveTo>
                    <a:pt x="210026" y="336709"/>
                  </a:moveTo>
                  <a:lnTo>
                    <a:pt x="210026" y="7144"/>
                  </a:lnTo>
                  <a:lnTo>
                    <a:pt x="7144" y="231934"/>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60" name="Google Shape;660;p72"/>
            <p:cNvSpPr/>
            <p:nvPr/>
          </p:nvSpPr>
          <p:spPr>
            <a:xfrm>
              <a:off x="4563904" y="2847499"/>
              <a:ext cx="209550" cy="180975"/>
            </a:xfrm>
            <a:custGeom>
              <a:avLst/>
              <a:gdLst/>
              <a:ahLst/>
              <a:cxnLst/>
              <a:rect l="l" t="t" r="r" b="b"/>
              <a:pathLst>
                <a:path w="209550" h="180975" extrusionOk="0">
                  <a:moveTo>
                    <a:pt x="42386" y="14764"/>
                  </a:moveTo>
                  <a:lnTo>
                    <a:pt x="7144" y="32861"/>
                  </a:lnTo>
                  <a:lnTo>
                    <a:pt x="94774" y="179546"/>
                  </a:lnTo>
                  <a:lnTo>
                    <a:pt x="150019" y="150971"/>
                  </a:lnTo>
                  <a:lnTo>
                    <a:pt x="210979" y="7144"/>
                  </a:lnTo>
                  <a:close/>
                </a:path>
              </a:pathLst>
            </a:custGeom>
            <a:solidFill>
              <a:srgbClr val="7A7A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61" name="Google Shape;661;p72"/>
            <p:cNvSpPr/>
            <p:nvPr/>
          </p:nvSpPr>
          <p:spPr>
            <a:xfrm>
              <a:off x="4651534" y="2991326"/>
              <a:ext cx="66675" cy="57150"/>
            </a:xfrm>
            <a:custGeom>
              <a:avLst/>
              <a:gdLst/>
              <a:ahLst/>
              <a:cxnLst/>
              <a:rect l="l" t="t" r="r" b="b"/>
              <a:pathLst>
                <a:path w="66675" h="57150" extrusionOk="0">
                  <a:moveTo>
                    <a:pt x="54769" y="51911"/>
                  </a:moveTo>
                  <a:lnTo>
                    <a:pt x="62389" y="7144"/>
                  </a:lnTo>
                  <a:lnTo>
                    <a:pt x="7144" y="35719"/>
                  </a:lnTo>
                  <a:close/>
                </a:path>
              </a:pathLst>
            </a:custGeom>
            <a:solidFill>
              <a:srgbClr val="9191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62" name="Google Shape;662;p72"/>
            <p:cNvSpPr/>
            <p:nvPr/>
          </p:nvSpPr>
          <p:spPr>
            <a:xfrm>
              <a:off x="4566761" y="2772251"/>
              <a:ext cx="266700" cy="142875"/>
            </a:xfrm>
            <a:custGeom>
              <a:avLst/>
              <a:gdLst/>
              <a:ahLst/>
              <a:cxnLst/>
              <a:rect l="l" t="t" r="r" b="b"/>
              <a:pathLst>
                <a:path w="266700" h="142875" extrusionOk="0">
                  <a:moveTo>
                    <a:pt x="135731" y="140494"/>
                  </a:moveTo>
                  <a:lnTo>
                    <a:pt x="7144" y="73819"/>
                  </a:lnTo>
                  <a:lnTo>
                    <a:pt x="135731" y="7144"/>
                  </a:lnTo>
                  <a:lnTo>
                    <a:pt x="264319" y="73819"/>
                  </a:lnTo>
                  <a:close/>
                </a:path>
              </a:pathLst>
            </a:custGeom>
            <a:solidFill>
              <a:srgbClr val="047C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63" name="Google Shape;663;p72"/>
            <p:cNvSpPr/>
            <p:nvPr/>
          </p:nvSpPr>
          <p:spPr>
            <a:xfrm>
              <a:off x="4566761" y="2838926"/>
              <a:ext cx="142875" cy="152400"/>
            </a:xfrm>
            <a:custGeom>
              <a:avLst/>
              <a:gdLst/>
              <a:ahLst/>
              <a:cxnLst/>
              <a:rect l="l" t="t" r="r" b="b"/>
              <a:pathLst>
                <a:path w="142875" h="152400" extrusionOk="0">
                  <a:moveTo>
                    <a:pt x="7144" y="7144"/>
                  </a:moveTo>
                  <a:lnTo>
                    <a:pt x="135731" y="150019"/>
                  </a:lnTo>
                  <a:lnTo>
                    <a:pt x="135731" y="73819"/>
                  </a:lnTo>
                  <a:close/>
                </a:path>
              </a:pathLst>
            </a:custGeom>
            <a:solidFill>
              <a:srgbClr val="B2B2B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64" name="Google Shape;664;p72"/>
            <p:cNvSpPr/>
            <p:nvPr/>
          </p:nvSpPr>
          <p:spPr>
            <a:xfrm>
              <a:off x="4695349" y="2838926"/>
              <a:ext cx="142875" cy="152400"/>
            </a:xfrm>
            <a:custGeom>
              <a:avLst/>
              <a:gdLst/>
              <a:ahLst/>
              <a:cxnLst/>
              <a:rect l="l" t="t" r="r" b="b"/>
              <a:pathLst>
                <a:path w="142875" h="152400" extrusionOk="0">
                  <a:moveTo>
                    <a:pt x="7144" y="73819"/>
                  </a:moveTo>
                  <a:lnTo>
                    <a:pt x="135731" y="7144"/>
                  </a:lnTo>
                  <a:lnTo>
                    <a:pt x="7144" y="150019"/>
                  </a:lnTo>
                  <a:close/>
                </a:path>
              </a:pathLst>
            </a:custGeom>
            <a:solidFill>
              <a:srgbClr val="DDDDD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65" name="Google Shape;665;p72"/>
            <p:cNvSpPr/>
            <p:nvPr/>
          </p:nvSpPr>
          <p:spPr>
            <a:xfrm>
              <a:off x="3895987" y="1672852"/>
              <a:ext cx="1352550" cy="1990725"/>
            </a:xfrm>
            <a:custGeom>
              <a:avLst/>
              <a:gdLst/>
              <a:ahLst/>
              <a:cxnLst/>
              <a:rect l="l" t="t" r="r" b="b"/>
              <a:pathLst>
                <a:path w="1352550" h="1990725" extrusionOk="0">
                  <a:moveTo>
                    <a:pt x="1191315" y="23550"/>
                  </a:moveTo>
                  <a:lnTo>
                    <a:pt x="1331333" y="23550"/>
                  </a:lnTo>
                  <a:lnTo>
                    <a:pt x="1331333" y="1420868"/>
                  </a:lnTo>
                  <a:cubicBezTo>
                    <a:pt x="1331333" y="1452300"/>
                    <a:pt x="1317045" y="1481828"/>
                    <a:pt x="1293233" y="1501830"/>
                  </a:cubicBezTo>
                  <a:lnTo>
                    <a:pt x="742688" y="1951410"/>
                  </a:lnTo>
                  <a:cubicBezTo>
                    <a:pt x="704588" y="1982843"/>
                    <a:pt x="649343" y="1982843"/>
                    <a:pt x="611243" y="1951410"/>
                  </a:cubicBezTo>
                  <a:lnTo>
                    <a:pt x="60698" y="1500878"/>
                  </a:lnTo>
                  <a:cubicBezTo>
                    <a:pt x="36885" y="1480875"/>
                    <a:pt x="22598" y="1451348"/>
                    <a:pt x="22598" y="1419915"/>
                  </a:cubicBezTo>
                  <a:lnTo>
                    <a:pt x="22598" y="22598"/>
                  </a:lnTo>
                  <a:lnTo>
                    <a:pt x="162615" y="22598"/>
                  </a:lnTo>
                </a:path>
              </a:pathLst>
            </a:custGeom>
            <a:noFill/>
            <a:ln w="30125" cap="flat" cmpd="sng">
              <a:solidFill>
                <a:srgbClr val="72D37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 name="TextBox 1">
            <a:extLst>
              <a:ext uri="{FF2B5EF4-FFF2-40B4-BE49-F238E27FC236}">
                <a16:creationId xmlns="" xmlns:a16="http://schemas.microsoft.com/office/drawing/2014/main" id="{EB3A5B86-4C0E-4153-9D69-F8F92D851567}"/>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CC BY POR 4.0</a:t>
            </a:r>
          </a:p>
        </p:txBody>
      </p:sp>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6" name="Google Shape;106;p25"/>
          <p:cNvSpPr txBox="1">
            <a:spLocks noGrp="1"/>
          </p:cNvSpPr>
          <p:nvPr>
            <p:ph type="ctrTitle" idx="4294967295"/>
          </p:nvPr>
        </p:nvSpPr>
        <p:spPr>
          <a:xfrm>
            <a:off x="711200" y="2228850"/>
            <a:ext cx="795020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sz="2600" dirty="0">
                <a:latin typeface="Open Sans" panose="020B0606030504020204" pitchFamily="34" charset="0"/>
                <a:ea typeface="Open Sans" panose="020B0606030504020204" pitchFamily="34" charset="0"/>
                <a:cs typeface="Open Sans" panose="020B0606030504020204" pitchFamily="34" charset="0"/>
                <a:sym typeface="Average"/>
              </a:rPr>
              <a:t>¿Conoce su información para ingresar en su cuenta de Gmail?</a:t>
            </a:r>
          </a:p>
          <a:p>
            <a:pPr marL="0" lvl="0" indent="0" algn="ctr" rtl="0">
              <a:spcBef>
                <a:spcPts val="0"/>
              </a:spcBef>
              <a:spcAft>
                <a:spcPts val="0"/>
              </a:spcAft>
              <a:buNone/>
            </a:pPr>
            <a:r>
              <a:rPr lang="es-AR" sz="2600" dirty="0">
                <a:latin typeface="Open Sans" panose="020B0606030504020204" pitchFamily="34" charset="0"/>
                <a:ea typeface="Open Sans" panose="020B0606030504020204" pitchFamily="34" charset="0"/>
                <a:cs typeface="Open Sans" panose="020B0606030504020204" pitchFamily="34" charset="0"/>
                <a:sym typeface="Average"/>
              </a:rPr>
              <a:t>Infórmenos si no </a:t>
            </a:r>
            <a:r>
              <a:rPr lang="es-AR" sz="2600" dirty="0" smtClean="0">
                <a:latin typeface="Open Sans" panose="020B0606030504020204" pitchFamily="34" charset="0"/>
                <a:ea typeface="Open Sans" panose="020B0606030504020204" pitchFamily="34" charset="0"/>
                <a:cs typeface="Open Sans" panose="020B0606030504020204" pitchFamily="34" charset="0"/>
                <a:sym typeface="Average"/>
              </a:rPr>
              <a:t>tiene una </a:t>
            </a:r>
            <a:r>
              <a:rPr lang="es-AR" sz="2600" dirty="0">
                <a:latin typeface="Open Sans" panose="020B0606030504020204" pitchFamily="34" charset="0"/>
                <a:ea typeface="Open Sans" panose="020B0606030504020204" pitchFamily="34" charset="0"/>
                <a:cs typeface="Open Sans" panose="020B0606030504020204" pitchFamily="34" charset="0"/>
                <a:sym typeface="Average"/>
              </a:rPr>
              <a:t>cuenta de Gmail. </a:t>
            </a:r>
          </a:p>
        </p:txBody>
      </p:sp>
      <p:sp>
        <p:nvSpPr>
          <p:cNvPr id="105" name="Google Shape;105;p25"/>
          <p:cNvSpPr txBox="1">
            <a:spLocks noGrp="1"/>
          </p:cNvSpPr>
          <p:nvPr>
            <p:ph type="title" idx="4294967295"/>
          </p:nvPr>
        </p:nvSpPr>
        <p:spPr>
          <a:xfrm>
            <a:off x="0" y="1509713"/>
            <a:ext cx="9144000" cy="828675"/>
          </a:xfrm>
          <a:prstGeom prst="rect">
            <a:avLst/>
          </a:prstGeom>
          <a:noFill/>
          <a:ln>
            <a:noFill/>
          </a:ln>
        </p:spPr>
        <p:txBody>
          <a:bodyPr spcFirstLastPara="1" wrap="square" lIns="91425" tIns="91425" rIns="91425" bIns="91425" anchor="t" anchorCtr="0">
            <a:noAutofit/>
          </a:bodyPr>
          <a:lstStyle/>
          <a:p>
            <a:pPr algn="ctr"/>
            <a:r>
              <a:rPr lang="es-AR" sz="3600">
                <a:latin typeface="+mj-lt"/>
                <a:ea typeface="Open Sans" panose="020B0606030504020204" pitchFamily="34" charset="0"/>
                <a:cs typeface="Open Sans" panose="020B0606030504020204" pitchFamily="34" charset="0"/>
                <a:sym typeface="Average"/>
              </a:rPr>
              <a:t>Gmail</a:t>
            </a:r>
          </a:p>
        </p:txBody>
      </p:sp>
    </p:spTree>
    <p:custDataLst>
      <p:tags r:id="rId1"/>
    </p:custData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669"/>
        <p:cNvGrpSpPr/>
        <p:nvPr/>
      </p:nvGrpSpPr>
      <p:grpSpPr>
        <a:xfrm>
          <a:off x="0" y="0"/>
          <a:ext cx="0" cy="0"/>
          <a:chOff x="0" y="0"/>
          <a:chExt cx="0" cy="0"/>
        </a:xfrm>
      </p:grpSpPr>
      <p:grpSp>
        <p:nvGrpSpPr>
          <p:cNvPr id="670" name="Google Shape;670;p73"/>
          <p:cNvGrpSpPr/>
          <p:nvPr/>
        </p:nvGrpSpPr>
        <p:grpSpPr>
          <a:xfrm>
            <a:off x="4011558" y="1342724"/>
            <a:ext cx="379884" cy="379884"/>
            <a:chOff x="3900092" y="1196022"/>
            <a:chExt cx="535500" cy="535500"/>
          </a:xfrm>
        </p:grpSpPr>
        <p:sp>
          <p:nvSpPr>
            <p:cNvPr id="671" name="Google Shape;671;p73"/>
            <p:cNvSpPr/>
            <p:nvPr/>
          </p:nvSpPr>
          <p:spPr>
            <a:xfrm>
              <a:off x="3900092" y="1196022"/>
              <a:ext cx="535500" cy="535500"/>
            </a:xfrm>
            <a:prstGeom prst="ellipse">
              <a:avLst/>
            </a:prstGeom>
            <a:no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672" name="Google Shape;672;p73"/>
            <p:cNvSpPr/>
            <p:nvPr/>
          </p:nvSpPr>
          <p:spPr>
            <a:xfrm>
              <a:off x="4024213" y="1354181"/>
              <a:ext cx="287172" cy="219132"/>
            </a:xfrm>
            <a:custGeom>
              <a:avLst/>
              <a:gdLst/>
              <a:ahLst/>
              <a:cxnLst/>
              <a:rect l="l" t="t" r="r" b="b"/>
              <a:pathLst>
                <a:path w="21600" h="21600" extrusionOk="0">
                  <a:moveTo>
                    <a:pt x="6868" y="17082"/>
                  </a:moveTo>
                  <a:lnTo>
                    <a:pt x="1754" y="10317"/>
                  </a:lnTo>
                  <a:lnTo>
                    <a:pt x="0" y="12612"/>
                  </a:lnTo>
                  <a:lnTo>
                    <a:pt x="6868" y="21600"/>
                  </a:lnTo>
                  <a:lnTo>
                    <a:pt x="21600" y="2295"/>
                  </a:lnTo>
                  <a:lnTo>
                    <a:pt x="19865" y="0"/>
                  </a:lnTo>
                  <a:lnTo>
                    <a:pt x="6868" y="17082"/>
                  </a:lnTo>
                </a:path>
              </a:pathLst>
            </a:custGeom>
            <a:solidFill>
              <a:schemeClr val="accent2"/>
            </a:solidFill>
            <a:ln>
              <a:noFill/>
            </a:ln>
          </p:spPr>
          <p:txBody>
            <a:bodyPr spcFirstLastPara="1" wrap="square" lIns="31100" tIns="31100" rIns="31100" bIns="31100" anchor="ctr" anchorCtr="0">
              <a:noAutofit/>
            </a:bodyPr>
            <a:lstStyle/>
            <a:p>
              <a:pPr marL="0" marR="0" lvl="0" indent="0" algn="l" rtl="0">
                <a:lnSpc>
                  <a:spcPct val="93000"/>
                </a:lnSpc>
                <a:spcBef>
                  <a:spcPts val="0"/>
                </a:spcBef>
                <a:spcAft>
                  <a:spcPts val="0"/>
                </a:spcAft>
                <a:buClr>
                  <a:srgbClr val="000000"/>
                </a:buClr>
                <a:buSzPts val="800"/>
                <a:buFont typeface="Arial"/>
                <a:buNone/>
              </a:pPr>
              <a:endParaRPr sz="800" b="0" i="0" u="none" strike="noStrike" cap="none">
                <a:solidFill>
                  <a:srgbClr val="FFFFFF"/>
                </a:solidFill>
                <a:latin typeface="Roboto"/>
                <a:ea typeface="Roboto"/>
                <a:cs typeface="Roboto"/>
                <a:sym typeface="Roboto"/>
              </a:endParaRPr>
            </a:p>
          </p:txBody>
        </p:sp>
      </p:grpSp>
      <p:sp>
        <p:nvSpPr>
          <p:cNvPr id="673" name="Google Shape;673;p73"/>
          <p:cNvSpPr txBox="1"/>
          <p:nvPr/>
        </p:nvSpPr>
        <p:spPr>
          <a:xfrm>
            <a:off x="4556815" y="1224943"/>
            <a:ext cx="4197899" cy="6156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accent2"/>
              </a:buClr>
              <a:buSzPts val="2800"/>
              <a:buFont typeface="Arial"/>
              <a:buNone/>
            </a:pPr>
            <a:r>
              <a:rPr lang="es-AR" sz="2800" i="0" u="none" strike="noStrike" cap="none" dirty="0">
                <a:solidFill>
                  <a:schemeClr val="accent2"/>
                </a:solidFill>
                <a:latin typeface="Google Sans"/>
                <a:ea typeface="Google Sans"/>
                <a:cs typeface="Google Sans"/>
                <a:sym typeface="Google Sans"/>
              </a:rPr>
              <a:t>Toma buenas decisiones </a:t>
            </a:r>
          </a:p>
        </p:txBody>
      </p:sp>
      <p:sp>
        <p:nvSpPr>
          <p:cNvPr id="674" name="Google Shape;674;p73"/>
          <p:cNvSpPr txBox="1"/>
          <p:nvPr/>
        </p:nvSpPr>
        <p:spPr>
          <a:xfrm>
            <a:off x="4504315" y="1673010"/>
            <a:ext cx="4197900" cy="738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2"/>
              </a:buClr>
              <a:buSzPts val="1800"/>
              <a:buFont typeface="Arial"/>
              <a:buNone/>
            </a:pPr>
            <a:r>
              <a:rPr lang="es-AR" sz="1800" i="0" u="none" strike="noStrike" cap="none" dirty="0">
                <a:solidFill>
                  <a:schemeClr val="dk2"/>
                </a:solidFill>
                <a:latin typeface="Google Sans"/>
                <a:ea typeface="Google Sans"/>
                <a:cs typeface="Google Sans"/>
                <a:sym typeface="Google Sans"/>
              </a:rPr>
              <a:t>al elegir cómo </a:t>
            </a:r>
            <a:r>
              <a:rPr lang="es-AR" sz="1800" i="0" u="none" strike="noStrike" cap="none" dirty="0" smtClean="0">
                <a:solidFill>
                  <a:schemeClr val="dk2"/>
                </a:solidFill>
                <a:latin typeface="Google Sans"/>
                <a:ea typeface="Google Sans"/>
                <a:cs typeface="Google Sans"/>
                <a:sym typeface="Google Sans"/>
              </a:rPr>
              <a:t>y qué </a:t>
            </a:r>
            <a:r>
              <a:rPr lang="es-AR" sz="1800" i="0" u="none" strike="noStrike" cap="none" dirty="0">
                <a:solidFill>
                  <a:schemeClr val="dk2"/>
                </a:solidFill>
                <a:latin typeface="Google Sans"/>
                <a:ea typeface="Google Sans"/>
                <a:cs typeface="Google Sans"/>
                <a:sym typeface="Google Sans"/>
              </a:rPr>
              <a:t>comunicar</a:t>
            </a:r>
          </a:p>
        </p:txBody>
      </p:sp>
      <p:grpSp>
        <p:nvGrpSpPr>
          <p:cNvPr id="675" name="Google Shape;675;p73"/>
          <p:cNvGrpSpPr/>
          <p:nvPr/>
        </p:nvGrpSpPr>
        <p:grpSpPr>
          <a:xfrm>
            <a:off x="4011558" y="2606122"/>
            <a:ext cx="379884" cy="379884"/>
            <a:chOff x="3900092" y="1196022"/>
            <a:chExt cx="535500" cy="535500"/>
          </a:xfrm>
        </p:grpSpPr>
        <p:sp>
          <p:nvSpPr>
            <p:cNvPr id="676" name="Google Shape;676;p73"/>
            <p:cNvSpPr/>
            <p:nvPr/>
          </p:nvSpPr>
          <p:spPr>
            <a:xfrm>
              <a:off x="3900092" y="1196022"/>
              <a:ext cx="535500" cy="535500"/>
            </a:xfrm>
            <a:prstGeom prst="ellipse">
              <a:avLst/>
            </a:prstGeom>
            <a:no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677" name="Google Shape;677;p73"/>
            <p:cNvSpPr/>
            <p:nvPr/>
          </p:nvSpPr>
          <p:spPr>
            <a:xfrm>
              <a:off x="4024213" y="1354181"/>
              <a:ext cx="287172" cy="219132"/>
            </a:xfrm>
            <a:custGeom>
              <a:avLst/>
              <a:gdLst/>
              <a:ahLst/>
              <a:cxnLst/>
              <a:rect l="l" t="t" r="r" b="b"/>
              <a:pathLst>
                <a:path w="21600" h="21600" extrusionOk="0">
                  <a:moveTo>
                    <a:pt x="6868" y="17082"/>
                  </a:moveTo>
                  <a:lnTo>
                    <a:pt x="1754" y="10317"/>
                  </a:lnTo>
                  <a:lnTo>
                    <a:pt x="0" y="12612"/>
                  </a:lnTo>
                  <a:lnTo>
                    <a:pt x="6868" y="21600"/>
                  </a:lnTo>
                  <a:lnTo>
                    <a:pt x="21600" y="2295"/>
                  </a:lnTo>
                  <a:lnTo>
                    <a:pt x="19865" y="0"/>
                  </a:lnTo>
                  <a:lnTo>
                    <a:pt x="6868" y="17082"/>
                  </a:lnTo>
                </a:path>
              </a:pathLst>
            </a:custGeom>
            <a:solidFill>
              <a:schemeClr val="accent2"/>
            </a:solidFill>
            <a:ln>
              <a:noFill/>
            </a:ln>
          </p:spPr>
          <p:txBody>
            <a:bodyPr spcFirstLastPara="1" wrap="square" lIns="31100" tIns="31100" rIns="31100" bIns="31100" anchor="ctr" anchorCtr="0">
              <a:noAutofit/>
            </a:bodyPr>
            <a:lstStyle/>
            <a:p>
              <a:pPr marL="0" marR="0" lvl="0" indent="0" algn="l" rtl="0">
                <a:lnSpc>
                  <a:spcPct val="93000"/>
                </a:lnSpc>
                <a:spcBef>
                  <a:spcPts val="0"/>
                </a:spcBef>
                <a:spcAft>
                  <a:spcPts val="0"/>
                </a:spcAft>
                <a:buClr>
                  <a:srgbClr val="000000"/>
                </a:buClr>
                <a:buSzPts val="800"/>
                <a:buFont typeface="Arial"/>
                <a:buNone/>
              </a:pPr>
              <a:endParaRPr sz="800" b="0" i="0" u="none" strike="noStrike" cap="none">
                <a:solidFill>
                  <a:srgbClr val="FFFFFF"/>
                </a:solidFill>
                <a:latin typeface="Roboto"/>
                <a:ea typeface="Roboto"/>
                <a:cs typeface="Roboto"/>
                <a:sym typeface="Roboto"/>
              </a:endParaRPr>
            </a:p>
          </p:txBody>
        </p:sp>
      </p:grpSp>
      <p:sp>
        <p:nvSpPr>
          <p:cNvPr id="678" name="Google Shape;678;p73"/>
          <p:cNvSpPr txBox="1"/>
          <p:nvPr/>
        </p:nvSpPr>
        <p:spPr>
          <a:xfrm>
            <a:off x="4556815" y="2488341"/>
            <a:ext cx="4145400" cy="6156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accent2"/>
              </a:buClr>
              <a:buSzPts val="2800"/>
              <a:buFont typeface="Arial"/>
              <a:buNone/>
            </a:pPr>
            <a:r>
              <a:rPr lang="es-AR" sz="2800" i="0" u="none" strike="noStrike" cap="none">
                <a:solidFill>
                  <a:schemeClr val="accent2"/>
                </a:solidFill>
                <a:latin typeface="Google Sans"/>
                <a:ea typeface="Google Sans"/>
                <a:cs typeface="Google Sans"/>
                <a:sym typeface="Google Sans"/>
              </a:rPr>
              <a:t>Identifica situaciones </a:t>
            </a:r>
          </a:p>
        </p:txBody>
      </p:sp>
      <p:sp>
        <p:nvSpPr>
          <p:cNvPr id="679" name="Google Shape;679;p73"/>
          <p:cNvSpPr txBox="1"/>
          <p:nvPr/>
        </p:nvSpPr>
        <p:spPr>
          <a:xfrm>
            <a:off x="4556815" y="2873826"/>
            <a:ext cx="4197900" cy="1015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2"/>
              </a:buClr>
              <a:buSzPts val="1800"/>
              <a:buFont typeface="Arial"/>
              <a:buNone/>
            </a:pPr>
            <a:r>
              <a:rPr lang="es-AR" sz="1800" i="0" u="none" strike="noStrike" cap="none" dirty="0">
                <a:solidFill>
                  <a:schemeClr val="dk2"/>
                </a:solidFill>
                <a:latin typeface="Google Sans"/>
                <a:ea typeface="Google Sans"/>
                <a:cs typeface="Google Sans"/>
                <a:sym typeface="Google Sans"/>
              </a:rPr>
              <a:t>Es preferible esperar a estar cara a cara con </a:t>
            </a:r>
            <a:r>
              <a:rPr lang="es-AR" sz="1800" i="0" u="none" strike="noStrike" cap="none" dirty="0" smtClean="0">
                <a:solidFill>
                  <a:schemeClr val="dk2"/>
                </a:solidFill>
                <a:latin typeface="Google Sans"/>
                <a:ea typeface="Google Sans"/>
                <a:cs typeface="Google Sans"/>
                <a:sym typeface="Google Sans"/>
              </a:rPr>
              <a:t>un compañero(a) en vez de  </a:t>
            </a:r>
            <a:r>
              <a:rPr lang="es-AR" sz="1800" i="0" u="none" strike="noStrike" cap="none" dirty="0">
                <a:solidFill>
                  <a:schemeClr val="dk2"/>
                </a:solidFill>
                <a:latin typeface="Google Sans"/>
                <a:ea typeface="Google Sans"/>
                <a:cs typeface="Google Sans"/>
                <a:sym typeface="Google Sans"/>
              </a:rPr>
              <a:t>enviar textos o mensajes.</a:t>
            </a:r>
          </a:p>
        </p:txBody>
      </p:sp>
      <p:sp>
        <p:nvSpPr>
          <p:cNvPr id="680" name="Google Shape;680;p73"/>
          <p:cNvSpPr txBox="1"/>
          <p:nvPr/>
        </p:nvSpPr>
        <p:spPr>
          <a:xfrm>
            <a:off x="400833" y="1802324"/>
            <a:ext cx="3067342" cy="15390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2"/>
              </a:buClr>
              <a:buSzPts val="4400"/>
              <a:buFont typeface="Arial"/>
              <a:buNone/>
            </a:pPr>
            <a:r>
              <a:rPr lang="es-AR" sz="4400" b="1" i="0" u="none" strike="noStrike" cap="none" dirty="0">
                <a:solidFill>
                  <a:schemeClr val="dk2"/>
                </a:solidFill>
                <a:latin typeface="Google Sans"/>
                <a:ea typeface="Google Sans"/>
                <a:cs typeface="Google Sans"/>
                <a:sym typeface="Google Sans"/>
              </a:rPr>
              <a:t>Actividad</a:t>
            </a:r>
            <a:r>
              <a:rPr lang="es-AR" sz="4400" b="1" i="0" u="none" strike="noStrike" cap="none" dirty="0">
                <a:solidFill>
                  <a:schemeClr val="accent1"/>
                </a:solidFill>
                <a:latin typeface="Google Sans"/>
                <a:ea typeface="Google Sans"/>
                <a:cs typeface="Google Sans"/>
                <a:sym typeface="Google Sans"/>
              </a:rPr>
              <a:t/>
            </a:r>
            <a:br>
              <a:rPr lang="es-AR" sz="4400" b="1" i="0" u="none" strike="noStrike" cap="none" dirty="0">
                <a:solidFill>
                  <a:schemeClr val="accent1"/>
                </a:solidFill>
                <a:latin typeface="Google Sans"/>
                <a:ea typeface="Google Sans"/>
                <a:cs typeface="Google Sans"/>
                <a:sym typeface="Google Sans"/>
              </a:rPr>
            </a:br>
            <a:r>
              <a:rPr lang="es-AR" sz="4400" b="1" i="0" u="none" strike="noStrike" cap="none" dirty="0">
                <a:solidFill>
                  <a:schemeClr val="accent2"/>
                </a:solidFill>
                <a:latin typeface="Google Sans"/>
                <a:ea typeface="Google Sans"/>
                <a:cs typeface="Google Sans"/>
                <a:sym typeface="Google Sans"/>
              </a:rPr>
              <a:t>Objetivos</a:t>
            </a:r>
          </a:p>
        </p:txBody>
      </p:sp>
      <p:sp>
        <p:nvSpPr>
          <p:cNvPr id="2" name="TextBox 1">
            <a:extLst>
              <a:ext uri="{FF2B5EF4-FFF2-40B4-BE49-F238E27FC236}">
                <a16:creationId xmlns="" xmlns:a16="http://schemas.microsoft.com/office/drawing/2014/main" id="{2AD55284-0B39-4361-B0F2-A7AACCCDE327}"/>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CC BY 4.0</a:t>
            </a:r>
          </a:p>
        </p:txBody>
      </p:sp>
    </p:spTree>
    <p:custDataLst>
      <p:tags r:id="rId1"/>
    </p:custData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684"/>
        <p:cNvGrpSpPr/>
        <p:nvPr/>
      </p:nvGrpSpPr>
      <p:grpSpPr>
        <a:xfrm>
          <a:off x="0" y="0"/>
          <a:ext cx="0" cy="0"/>
          <a:chOff x="0" y="0"/>
          <a:chExt cx="0" cy="0"/>
        </a:xfrm>
      </p:grpSpPr>
      <p:sp>
        <p:nvSpPr>
          <p:cNvPr id="685" name="Google Shape;685;p74"/>
          <p:cNvSpPr/>
          <p:nvPr/>
        </p:nvSpPr>
        <p:spPr>
          <a:xfrm>
            <a:off x="2889036" y="3166100"/>
            <a:ext cx="5451600" cy="461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400"/>
              <a:buFont typeface="Arial"/>
              <a:buNone/>
            </a:pPr>
            <a:r>
              <a:rPr lang="es-AR" sz="2400" i="0" u="none" strike="noStrike" cap="none">
                <a:solidFill>
                  <a:schemeClr val="dk2"/>
                </a:solidFill>
                <a:latin typeface="Google Sans"/>
                <a:ea typeface="Google Sans"/>
                <a:cs typeface="Google Sans"/>
                <a:sym typeface="Google Sans"/>
              </a:rPr>
              <a:t>Es fácil generar malos entendidos</a:t>
            </a:r>
          </a:p>
        </p:txBody>
      </p:sp>
      <p:grpSp>
        <p:nvGrpSpPr>
          <p:cNvPr id="686" name="Google Shape;686;p74"/>
          <p:cNvGrpSpPr/>
          <p:nvPr/>
        </p:nvGrpSpPr>
        <p:grpSpPr>
          <a:xfrm>
            <a:off x="2899626" y="1939396"/>
            <a:ext cx="3036332" cy="1130805"/>
            <a:chOff x="3386807" y="1493789"/>
            <a:chExt cx="3036332" cy="1130805"/>
          </a:xfrm>
        </p:grpSpPr>
        <p:sp>
          <p:nvSpPr>
            <p:cNvPr id="687" name="Google Shape;687;p74"/>
            <p:cNvSpPr/>
            <p:nvPr/>
          </p:nvSpPr>
          <p:spPr>
            <a:xfrm>
              <a:off x="3386807" y="1590028"/>
              <a:ext cx="553372" cy="1034566"/>
            </a:xfrm>
            <a:custGeom>
              <a:avLst/>
              <a:gdLst/>
              <a:ahLst/>
              <a:cxnLst/>
              <a:rect l="l" t="t" r="r" b="b"/>
              <a:pathLst>
                <a:path w="553372" h="1034566" extrusionOk="0">
                  <a:moveTo>
                    <a:pt x="304355" y="999680"/>
                  </a:moveTo>
                  <a:cubicBezTo>
                    <a:pt x="273078" y="987650"/>
                    <a:pt x="246612" y="973214"/>
                    <a:pt x="224958" y="951560"/>
                  </a:cubicBezTo>
                  <a:cubicBezTo>
                    <a:pt x="176839" y="905847"/>
                    <a:pt x="152779" y="840886"/>
                    <a:pt x="152779" y="759083"/>
                  </a:cubicBezTo>
                  <a:lnTo>
                    <a:pt x="152779" y="403000"/>
                  </a:lnTo>
                  <a:lnTo>
                    <a:pt x="18045" y="403000"/>
                  </a:lnTo>
                  <a:lnTo>
                    <a:pt x="18045" y="234582"/>
                  </a:lnTo>
                  <a:lnTo>
                    <a:pt x="152779" y="234582"/>
                  </a:lnTo>
                  <a:lnTo>
                    <a:pt x="152779" y="18045"/>
                  </a:lnTo>
                  <a:lnTo>
                    <a:pt x="350068" y="18045"/>
                  </a:lnTo>
                  <a:lnTo>
                    <a:pt x="350068" y="234582"/>
                  </a:lnTo>
                  <a:lnTo>
                    <a:pt x="540140" y="234582"/>
                  </a:lnTo>
                  <a:lnTo>
                    <a:pt x="540140" y="403000"/>
                  </a:lnTo>
                  <a:lnTo>
                    <a:pt x="350068" y="403000"/>
                  </a:lnTo>
                  <a:lnTo>
                    <a:pt x="350068" y="722993"/>
                  </a:lnTo>
                  <a:cubicBezTo>
                    <a:pt x="350068" y="761489"/>
                    <a:pt x="359692" y="790361"/>
                    <a:pt x="376534" y="807202"/>
                  </a:cubicBezTo>
                  <a:cubicBezTo>
                    <a:pt x="390970" y="824044"/>
                    <a:pt x="415030" y="831262"/>
                    <a:pt x="448713" y="831262"/>
                  </a:cubicBezTo>
                  <a:cubicBezTo>
                    <a:pt x="467961" y="831262"/>
                    <a:pt x="484802" y="828856"/>
                    <a:pt x="496832" y="824044"/>
                  </a:cubicBezTo>
                  <a:cubicBezTo>
                    <a:pt x="508862" y="819232"/>
                    <a:pt x="525704" y="809608"/>
                    <a:pt x="544952" y="797578"/>
                  </a:cubicBezTo>
                  <a:lnTo>
                    <a:pt x="544952" y="990056"/>
                  </a:lnTo>
                  <a:cubicBezTo>
                    <a:pt x="501645" y="1006898"/>
                    <a:pt x="455931" y="1016522"/>
                    <a:pt x="407812" y="1016522"/>
                  </a:cubicBezTo>
                  <a:cubicBezTo>
                    <a:pt x="371722" y="1016522"/>
                    <a:pt x="338039" y="1011710"/>
                    <a:pt x="304355" y="999680"/>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88" name="Google Shape;688;p74"/>
            <p:cNvSpPr/>
            <p:nvPr/>
          </p:nvSpPr>
          <p:spPr>
            <a:xfrm>
              <a:off x="4017170" y="1777693"/>
              <a:ext cx="721790" cy="842088"/>
            </a:xfrm>
            <a:custGeom>
              <a:avLst/>
              <a:gdLst/>
              <a:ahLst/>
              <a:cxnLst/>
              <a:rect l="l" t="t" r="r" b="b"/>
              <a:pathLst>
                <a:path w="721790" h="842088" extrusionOk="0">
                  <a:moveTo>
                    <a:pt x="97442" y="768707"/>
                  </a:moveTo>
                  <a:cubicBezTo>
                    <a:pt x="44511" y="720587"/>
                    <a:pt x="18045" y="658032"/>
                    <a:pt x="18045" y="581041"/>
                  </a:cubicBezTo>
                  <a:cubicBezTo>
                    <a:pt x="18045" y="530516"/>
                    <a:pt x="32481" y="484803"/>
                    <a:pt x="58946" y="443901"/>
                  </a:cubicBezTo>
                  <a:cubicBezTo>
                    <a:pt x="85412" y="405406"/>
                    <a:pt x="123908" y="374128"/>
                    <a:pt x="172027" y="352474"/>
                  </a:cubicBezTo>
                  <a:cubicBezTo>
                    <a:pt x="220146" y="330821"/>
                    <a:pt x="270671" y="321197"/>
                    <a:pt x="328415" y="321197"/>
                  </a:cubicBezTo>
                  <a:cubicBezTo>
                    <a:pt x="407812" y="321197"/>
                    <a:pt x="475179" y="333227"/>
                    <a:pt x="532922" y="354880"/>
                  </a:cubicBezTo>
                  <a:lnTo>
                    <a:pt x="532922" y="321197"/>
                  </a:lnTo>
                  <a:cubicBezTo>
                    <a:pt x="532922" y="277889"/>
                    <a:pt x="516080" y="244206"/>
                    <a:pt x="484803" y="217740"/>
                  </a:cubicBezTo>
                  <a:cubicBezTo>
                    <a:pt x="453525" y="191274"/>
                    <a:pt x="410218" y="179245"/>
                    <a:pt x="357286" y="179245"/>
                  </a:cubicBezTo>
                  <a:cubicBezTo>
                    <a:pt x="321197" y="179245"/>
                    <a:pt x="285107" y="186463"/>
                    <a:pt x="251424" y="203304"/>
                  </a:cubicBezTo>
                  <a:cubicBezTo>
                    <a:pt x="217740" y="220146"/>
                    <a:pt x="188869" y="241800"/>
                    <a:pt x="167215" y="268265"/>
                  </a:cubicBezTo>
                  <a:lnTo>
                    <a:pt x="39699" y="169621"/>
                  </a:lnTo>
                  <a:cubicBezTo>
                    <a:pt x="75788" y="121501"/>
                    <a:pt x="123908" y="83006"/>
                    <a:pt x="179245" y="56540"/>
                  </a:cubicBezTo>
                  <a:cubicBezTo>
                    <a:pt x="234582" y="30075"/>
                    <a:pt x="297137" y="18045"/>
                    <a:pt x="364504" y="18045"/>
                  </a:cubicBezTo>
                  <a:cubicBezTo>
                    <a:pt x="482397" y="18045"/>
                    <a:pt x="571418" y="44510"/>
                    <a:pt x="633973" y="99848"/>
                  </a:cubicBezTo>
                  <a:cubicBezTo>
                    <a:pt x="696528" y="155185"/>
                    <a:pt x="725400" y="234582"/>
                    <a:pt x="725400" y="338039"/>
                  </a:cubicBezTo>
                  <a:lnTo>
                    <a:pt x="725400" y="816826"/>
                  </a:lnTo>
                  <a:lnTo>
                    <a:pt x="530516" y="816826"/>
                  </a:lnTo>
                  <a:lnTo>
                    <a:pt x="530516" y="737429"/>
                  </a:lnTo>
                  <a:lnTo>
                    <a:pt x="518486" y="737429"/>
                  </a:lnTo>
                  <a:cubicBezTo>
                    <a:pt x="494427" y="768707"/>
                    <a:pt x="465555" y="792767"/>
                    <a:pt x="427059" y="812014"/>
                  </a:cubicBezTo>
                  <a:cubicBezTo>
                    <a:pt x="388564" y="831262"/>
                    <a:pt x="345257" y="840886"/>
                    <a:pt x="297137" y="840886"/>
                  </a:cubicBezTo>
                  <a:cubicBezTo>
                    <a:pt x="215334" y="840886"/>
                    <a:pt x="147967" y="816826"/>
                    <a:pt x="97442" y="768707"/>
                  </a:cubicBezTo>
                  <a:close/>
                  <a:moveTo>
                    <a:pt x="479991" y="631567"/>
                  </a:moveTo>
                  <a:cubicBezTo>
                    <a:pt x="513674" y="595477"/>
                    <a:pt x="530516" y="552170"/>
                    <a:pt x="530516" y="501644"/>
                  </a:cubicBezTo>
                  <a:cubicBezTo>
                    <a:pt x="479991" y="477585"/>
                    <a:pt x="424654" y="465555"/>
                    <a:pt x="369316" y="465555"/>
                  </a:cubicBezTo>
                  <a:cubicBezTo>
                    <a:pt x="265860" y="465555"/>
                    <a:pt x="215334" y="504050"/>
                    <a:pt x="215334" y="581041"/>
                  </a:cubicBezTo>
                  <a:cubicBezTo>
                    <a:pt x="215334" y="612319"/>
                    <a:pt x="227364" y="638785"/>
                    <a:pt x="249018" y="658032"/>
                  </a:cubicBezTo>
                  <a:cubicBezTo>
                    <a:pt x="270671" y="677280"/>
                    <a:pt x="301949" y="686904"/>
                    <a:pt x="345257" y="686904"/>
                  </a:cubicBezTo>
                  <a:cubicBezTo>
                    <a:pt x="400594" y="686904"/>
                    <a:pt x="446307" y="667656"/>
                    <a:pt x="479991" y="631567"/>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89" name="Google Shape;689;p74"/>
            <p:cNvSpPr/>
            <p:nvPr/>
          </p:nvSpPr>
          <p:spPr>
            <a:xfrm>
              <a:off x="4909785" y="1493789"/>
              <a:ext cx="216537" cy="1106745"/>
            </a:xfrm>
            <a:custGeom>
              <a:avLst/>
              <a:gdLst/>
              <a:ahLst/>
              <a:cxnLst/>
              <a:rect l="l" t="t" r="r" b="b"/>
              <a:pathLst>
                <a:path w="216537" h="1106745" extrusionOk="0">
                  <a:moveTo>
                    <a:pt x="18045" y="18045"/>
                  </a:moveTo>
                  <a:lnTo>
                    <a:pt x="215334" y="18045"/>
                  </a:lnTo>
                  <a:lnTo>
                    <a:pt x="215334" y="1100730"/>
                  </a:lnTo>
                  <a:lnTo>
                    <a:pt x="18045" y="1100730"/>
                  </a:lnTo>
                  <a:lnTo>
                    <a:pt x="18045" y="18045"/>
                  </a:lnTo>
                  <a:close/>
                </a:path>
              </a:pathLst>
            </a:cu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90" name="Google Shape;690;p74"/>
            <p:cNvSpPr/>
            <p:nvPr/>
          </p:nvSpPr>
          <p:spPr>
            <a:xfrm>
              <a:off x="5301958" y="1493789"/>
              <a:ext cx="769909" cy="1106745"/>
            </a:xfrm>
            <a:custGeom>
              <a:avLst/>
              <a:gdLst/>
              <a:ahLst/>
              <a:cxnLst/>
              <a:rect l="l" t="t" r="r" b="b"/>
              <a:pathLst>
                <a:path w="769909" h="1106745" extrusionOk="0">
                  <a:moveTo>
                    <a:pt x="18045" y="18045"/>
                  </a:moveTo>
                  <a:lnTo>
                    <a:pt x="215334" y="18045"/>
                  </a:lnTo>
                  <a:lnTo>
                    <a:pt x="215334" y="607507"/>
                  </a:lnTo>
                  <a:lnTo>
                    <a:pt x="224958" y="607507"/>
                  </a:lnTo>
                  <a:lnTo>
                    <a:pt x="504050" y="330821"/>
                  </a:lnTo>
                  <a:lnTo>
                    <a:pt x="747053" y="330821"/>
                  </a:lnTo>
                  <a:lnTo>
                    <a:pt x="747053" y="342850"/>
                  </a:lnTo>
                  <a:lnTo>
                    <a:pt x="455931" y="629161"/>
                  </a:lnTo>
                  <a:lnTo>
                    <a:pt x="761489" y="1091107"/>
                  </a:lnTo>
                  <a:lnTo>
                    <a:pt x="761489" y="1100730"/>
                  </a:lnTo>
                  <a:lnTo>
                    <a:pt x="528110" y="1100730"/>
                  </a:lnTo>
                  <a:lnTo>
                    <a:pt x="316385" y="763895"/>
                  </a:lnTo>
                  <a:lnTo>
                    <a:pt x="217740" y="862540"/>
                  </a:lnTo>
                  <a:lnTo>
                    <a:pt x="217740" y="1100730"/>
                  </a:lnTo>
                  <a:lnTo>
                    <a:pt x="20451" y="1100730"/>
                  </a:lnTo>
                  <a:lnTo>
                    <a:pt x="20451" y="18045"/>
                  </a:lnTo>
                  <a:close/>
                </a:path>
              </a:pathLst>
            </a:cu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91" name="Google Shape;691;p74"/>
            <p:cNvSpPr/>
            <p:nvPr/>
          </p:nvSpPr>
          <p:spPr>
            <a:xfrm>
              <a:off x="6134423" y="2323848"/>
              <a:ext cx="288716" cy="288716"/>
            </a:xfrm>
            <a:custGeom>
              <a:avLst/>
              <a:gdLst/>
              <a:ahLst/>
              <a:cxnLst/>
              <a:rect l="l" t="t" r="r" b="b"/>
              <a:pathLst>
                <a:path w="288716" h="288716" extrusionOk="0">
                  <a:moveTo>
                    <a:pt x="56540" y="241800"/>
                  </a:moveTo>
                  <a:cubicBezTo>
                    <a:pt x="30075" y="215334"/>
                    <a:pt x="18045" y="184057"/>
                    <a:pt x="18045" y="147967"/>
                  </a:cubicBezTo>
                  <a:cubicBezTo>
                    <a:pt x="18045" y="111878"/>
                    <a:pt x="30075" y="80600"/>
                    <a:pt x="56540" y="56540"/>
                  </a:cubicBezTo>
                  <a:cubicBezTo>
                    <a:pt x="83005" y="32481"/>
                    <a:pt x="114284" y="18045"/>
                    <a:pt x="150373" y="18045"/>
                  </a:cubicBezTo>
                  <a:cubicBezTo>
                    <a:pt x="186463" y="18045"/>
                    <a:pt x="217740" y="30075"/>
                    <a:pt x="244206" y="56540"/>
                  </a:cubicBezTo>
                  <a:cubicBezTo>
                    <a:pt x="270671" y="80600"/>
                    <a:pt x="282701" y="111878"/>
                    <a:pt x="282701" y="147967"/>
                  </a:cubicBezTo>
                  <a:cubicBezTo>
                    <a:pt x="282701" y="184057"/>
                    <a:pt x="270671" y="215334"/>
                    <a:pt x="244206" y="241800"/>
                  </a:cubicBezTo>
                  <a:cubicBezTo>
                    <a:pt x="217740" y="268265"/>
                    <a:pt x="186463" y="280295"/>
                    <a:pt x="150373" y="280295"/>
                  </a:cubicBezTo>
                  <a:cubicBezTo>
                    <a:pt x="114284" y="280295"/>
                    <a:pt x="83005" y="265859"/>
                    <a:pt x="56540" y="241800"/>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692" name="Google Shape;692;p74"/>
          <p:cNvSpPr/>
          <p:nvPr/>
        </p:nvSpPr>
        <p:spPr>
          <a:xfrm>
            <a:off x="2798844" y="1268096"/>
            <a:ext cx="2577536" cy="461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s-AR" sz="3600" i="0" u="none" strike="noStrike" cap="none" dirty="0">
                <a:solidFill>
                  <a:schemeClr val="dk2"/>
                </a:solidFill>
                <a:latin typeface="Google Sans"/>
                <a:ea typeface="Google Sans"/>
                <a:cs typeface="Google Sans"/>
                <a:sym typeface="Google Sans"/>
              </a:rPr>
              <a:t>Hablemos</a:t>
            </a:r>
          </a:p>
        </p:txBody>
      </p:sp>
      <p:grpSp>
        <p:nvGrpSpPr>
          <p:cNvPr id="693" name="Google Shape;693;p74"/>
          <p:cNvGrpSpPr/>
          <p:nvPr/>
        </p:nvGrpSpPr>
        <p:grpSpPr>
          <a:xfrm>
            <a:off x="5560944" y="1095883"/>
            <a:ext cx="1297975" cy="1544908"/>
            <a:chOff x="5560944" y="1095883"/>
            <a:chExt cx="1297975" cy="1544908"/>
          </a:xfrm>
        </p:grpSpPr>
        <p:sp>
          <p:nvSpPr>
            <p:cNvPr id="694" name="Google Shape;694;p74"/>
            <p:cNvSpPr/>
            <p:nvPr/>
          </p:nvSpPr>
          <p:spPr>
            <a:xfrm>
              <a:off x="5795212" y="2115269"/>
              <a:ext cx="538185" cy="506527"/>
            </a:xfrm>
            <a:custGeom>
              <a:avLst/>
              <a:gdLst/>
              <a:ahLst/>
              <a:cxnLst/>
              <a:rect l="l" t="t" r="r" b="b"/>
              <a:pathLst>
                <a:path w="538185" h="506527" extrusionOk="0">
                  <a:moveTo>
                    <a:pt x="533436" y="292836"/>
                  </a:moveTo>
                  <a:lnTo>
                    <a:pt x="333991" y="508110"/>
                  </a:lnTo>
                  <a:lnTo>
                    <a:pt x="23743" y="23743"/>
                  </a:lnTo>
                  <a:close/>
                </a:path>
              </a:pathLst>
            </a:custGeom>
            <a:solidFill>
              <a:srgbClr val="0B754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95" name="Google Shape;695;p74"/>
            <p:cNvSpPr/>
            <p:nvPr/>
          </p:nvSpPr>
          <p:spPr>
            <a:xfrm>
              <a:off x="5560944" y="1095883"/>
              <a:ext cx="1297975" cy="696475"/>
            </a:xfrm>
            <a:custGeom>
              <a:avLst/>
              <a:gdLst/>
              <a:ahLst/>
              <a:cxnLst/>
              <a:rect l="l" t="t" r="r" b="b"/>
              <a:pathLst>
                <a:path w="1297975" h="696475" extrusionOk="0">
                  <a:moveTo>
                    <a:pt x="1290062" y="533437"/>
                  </a:moveTo>
                  <a:lnTo>
                    <a:pt x="337157" y="23743"/>
                  </a:lnTo>
                  <a:lnTo>
                    <a:pt x="23743" y="175702"/>
                  </a:lnTo>
                  <a:lnTo>
                    <a:pt x="998808" y="688561"/>
                  </a:lnTo>
                  <a:close/>
                </a:path>
              </a:pathLst>
            </a:custGeom>
            <a:solidFill>
              <a:srgbClr val="43EF9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96" name="Google Shape;696;p74"/>
            <p:cNvSpPr/>
            <p:nvPr/>
          </p:nvSpPr>
          <p:spPr>
            <a:xfrm>
              <a:off x="5560944" y="1247841"/>
              <a:ext cx="1013054" cy="1392950"/>
            </a:xfrm>
            <a:custGeom>
              <a:avLst/>
              <a:gdLst/>
              <a:ahLst/>
              <a:cxnLst/>
              <a:rect l="l" t="t" r="r" b="b"/>
              <a:pathLst>
                <a:path w="1013054" h="1392950" extrusionOk="0">
                  <a:moveTo>
                    <a:pt x="23743" y="23743"/>
                  </a:moveTo>
                  <a:lnTo>
                    <a:pt x="26909" y="774037"/>
                  </a:lnTo>
                  <a:lnTo>
                    <a:pt x="258012" y="891172"/>
                  </a:lnTo>
                  <a:lnTo>
                    <a:pt x="568260" y="1375538"/>
                  </a:lnTo>
                  <a:lnTo>
                    <a:pt x="561929" y="1049461"/>
                  </a:lnTo>
                  <a:lnTo>
                    <a:pt x="1001974" y="1280564"/>
                  </a:lnTo>
                  <a:lnTo>
                    <a:pt x="998808" y="1277399"/>
                  </a:lnTo>
                  <a:lnTo>
                    <a:pt x="998808" y="536602"/>
                  </a:lnTo>
                  <a:close/>
                </a:path>
              </a:pathLst>
            </a:cu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97" name="Google Shape;697;p74"/>
            <p:cNvSpPr/>
            <p:nvPr/>
          </p:nvSpPr>
          <p:spPr>
            <a:xfrm>
              <a:off x="6536008" y="1605576"/>
              <a:ext cx="316579" cy="918080"/>
            </a:xfrm>
            <a:custGeom>
              <a:avLst/>
              <a:gdLst/>
              <a:ahLst/>
              <a:cxnLst/>
              <a:rect l="l" t="t" r="r" b="b"/>
              <a:pathLst>
                <a:path w="316579" h="918080" extrusionOk="0">
                  <a:moveTo>
                    <a:pt x="314997" y="23743"/>
                  </a:moveTo>
                  <a:lnTo>
                    <a:pt x="23743" y="178867"/>
                  </a:lnTo>
                  <a:lnTo>
                    <a:pt x="23743" y="919664"/>
                  </a:lnTo>
                  <a:lnTo>
                    <a:pt x="314997" y="770871"/>
                  </a:lnTo>
                  <a:close/>
                </a:path>
              </a:pathLst>
            </a:custGeom>
            <a:solidFill>
              <a:srgbClr val="0B754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 name="TextBox 1">
            <a:extLst>
              <a:ext uri="{FF2B5EF4-FFF2-40B4-BE49-F238E27FC236}">
                <a16:creationId xmlns="" xmlns:a16="http://schemas.microsoft.com/office/drawing/2014/main" id="{97C96FD2-287A-401D-8C91-21D3ADA711F3}"/>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CC BY 4.0</a:t>
            </a:r>
          </a:p>
        </p:txBody>
      </p:sp>
    </p:spTree>
    <p:custDataLst>
      <p:tags r:id="rId1"/>
    </p:custData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701"/>
        <p:cNvGrpSpPr/>
        <p:nvPr/>
      </p:nvGrpSpPr>
      <p:grpSpPr>
        <a:xfrm>
          <a:off x="0" y="0"/>
          <a:ext cx="0" cy="0"/>
          <a:chOff x="0" y="0"/>
          <a:chExt cx="0" cy="0"/>
        </a:xfrm>
      </p:grpSpPr>
      <p:pic>
        <p:nvPicPr>
          <p:cNvPr id="702" name="Google Shape;702;p75"/>
          <p:cNvPicPr preferRelativeResize="0"/>
          <p:nvPr/>
        </p:nvPicPr>
        <p:blipFill rotWithShape="1">
          <a:blip r:embed="rId4">
            <a:alphaModFix/>
          </a:blip>
          <a:srcRect r="10015"/>
          <a:stretch/>
        </p:blipFill>
        <p:spPr>
          <a:xfrm>
            <a:off x="4880274" y="297950"/>
            <a:ext cx="4174226" cy="1752600"/>
          </a:xfrm>
          <a:prstGeom prst="rect">
            <a:avLst/>
          </a:prstGeom>
          <a:noFill/>
          <a:ln>
            <a:noFill/>
          </a:ln>
        </p:spPr>
      </p:pic>
      <p:sp>
        <p:nvSpPr>
          <p:cNvPr id="703" name="Google Shape;703;p75"/>
          <p:cNvSpPr txBox="1"/>
          <p:nvPr/>
        </p:nvSpPr>
        <p:spPr>
          <a:xfrm>
            <a:off x="528053" y="1802738"/>
            <a:ext cx="4759200" cy="1323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000"/>
              <a:buFont typeface="Arial"/>
              <a:buNone/>
            </a:pPr>
            <a:r>
              <a:rPr lang="es-AR" sz="2000" i="0" u="none" strike="noStrike" cap="none" dirty="0">
                <a:solidFill>
                  <a:schemeClr val="dk2"/>
                </a:solidFill>
                <a:latin typeface="Google Sans"/>
                <a:ea typeface="Google Sans"/>
                <a:cs typeface="Google Sans"/>
                <a:sym typeface="Google Sans"/>
              </a:rPr>
              <a:t>¿Alguna vez te han malinterpretado un texto? Por ejemplo, ¿alguna vez </a:t>
            </a:r>
            <a:r>
              <a:rPr lang="es-AR" sz="2000" i="0" u="none" strike="noStrike" cap="none" dirty="0" smtClean="0">
                <a:solidFill>
                  <a:schemeClr val="dk2"/>
                </a:solidFill>
                <a:latin typeface="Google Sans"/>
                <a:ea typeface="Google Sans"/>
                <a:cs typeface="Google Sans"/>
                <a:sym typeface="Google Sans"/>
              </a:rPr>
              <a:t>has </a:t>
            </a:r>
            <a:r>
              <a:rPr lang="es-AR" sz="2000" i="0" u="none" strike="noStrike" cap="none" dirty="0">
                <a:solidFill>
                  <a:schemeClr val="dk2"/>
                </a:solidFill>
                <a:latin typeface="Google Sans"/>
                <a:ea typeface="Google Sans"/>
                <a:cs typeface="Google Sans"/>
                <a:sym typeface="Google Sans"/>
              </a:rPr>
              <a:t>enviado un texto con una broma y un amigo pensó que era en serio?</a:t>
            </a:r>
          </a:p>
        </p:txBody>
      </p:sp>
      <p:grpSp>
        <p:nvGrpSpPr>
          <p:cNvPr id="704" name="Google Shape;704;p75"/>
          <p:cNvGrpSpPr/>
          <p:nvPr/>
        </p:nvGrpSpPr>
        <p:grpSpPr>
          <a:xfrm>
            <a:off x="6160965" y="810254"/>
            <a:ext cx="2077295" cy="3308343"/>
            <a:chOff x="6160965" y="1158216"/>
            <a:chExt cx="2077295" cy="3308343"/>
          </a:xfrm>
        </p:grpSpPr>
        <p:sp>
          <p:nvSpPr>
            <p:cNvPr id="705" name="Google Shape;705;p75"/>
            <p:cNvSpPr/>
            <p:nvPr/>
          </p:nvSpPr>
          <p:spPr>
            <a:xfrm>
              <a:off x="6325546" y="1158216"/>
              <a:ext cx="1735189" cy="1068074"/>
            </a:xfrm>
            <a:custGeom>
              <a:avLst/>
              <a:gdLst/>
              <a:ahLst/>
              <a:cxnLst/>
              <a:rect l="l" t="t" r="r" b="b"/>
              <a:pathLst>
                <a:path w="1735189" h="1068074" extrusionOk="0">
                  <a:moveTo>
                    <a:pt x="1735363" y="945540"/>
                  </a:moveTo>
                  <a:lnTo>
                    <a:pt x="1464714" y="267019"/>
                  </a:lnTo>
                  <a:lnTo>
                    <a:pt x="1397312" y="250773"/>
                  </a:lnTo>
                  <a:lnTo>
                    <a:pt x="1327489" y="82439"/>
                  </a:lnTo>
                  <a:lnTo>
                    <a:pt x="1320231" y="232453"/>
                  </a:lnTo>
                  <a:lnTo>
                    <a:pt x="968008" y="148459"/>
                  </a:lnTo>
                  <a:lnTo>
                    <a:pt x="605070" y="148459"/>
                  </a:lnTo>
                  <a:lnTo>
                    <a:pt x="636870" y="2592"/>
                  </a:lnTo>
                  <a:lnTo>
                    <a:pt x="530408" y="148459"/>
                  </a:lnTo>
                  <a:lnTo>
                    <a:pt x="421872" y="148459"/>
                  </a:lnTo>
                  <a:lnTo>
                    <a:pt x="2592" y="745060"/>
                  </a:lnTo>
                  <a:lnTo>
                    <a:pt x="834585" y="1067556"/>
                  </a:lnTo>
                  <a:lnTo>
                    <a:pt x="1735363" y="945540"/>
                  </a:lnTo>
                  <a:close/>
                  <a:moveTo>
                    <a:pt x="1345809" y="238675"/>
                  </a:moveTo>
                  <a:lnTo>
                    <a:pt x="1383485" y="247662"/>
                  </a:lnTo>
                  <a:lnTo>
                    <a:pt x="1330255" y="234873"/>
                  </a:lnTo>
                  <a:lnTo>
                    <a:pt x="1345809" y="238675"/>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06" name="Google Shape;706;p75"/>
            <p:cNvSpPr/>
            <p:nvPr/>
          </p:nvSpPr>
          <p:spPr>
            <a:xfrm>
              <a:off x="6393640" y="2227327"/>
              <a:ext cx="1596927" cy="1831972"/>
            </a:xfrm>
            <a:custGeom>
              <a:avLst/>
              <a:gdLst/>
              <a:ahLst/>
              <a:cxnLst/>
              <a:rect l="l" t="t" r="r" b="b"/>
              <a:pathLst>
                <a:path w="1596927" h="1831972" extrusionOk="0">
                  <a:moveTo>
                    <a:pt x="1356870" y="28862"/>
                  </a:moveTo>
                  <a:lnTo>
                    <a:pt x="1356870" y="28862"/>
                  </a:lnTo>
                  <a:lnTo>
                    <a:pt x="801056" y="2592"/>
                  </a:lnTo>
                  <a:lnTo>
                    <a:pt x="73797" y="36121"/>
                  </a:lnTo>
                  <a:lnTo>
                    <a:pt x="2592" y="268401"/>
                  </a:lnTo>
                  <a:lnTo>
                    <a:pt x="22640" y="368987"/>
                  </a:lnTo>
                  <a:lnTo>
                    <a:pt x="226923" y="1209621"/>
                  </a:lnTo>
                  <a:lnTo>
                    <a:pt x="470264" y="1311589"/>
                  </a:lnTo>
                  <a:lnTo>
                    <a:pt x="378665" y="1351339"/>
                  </a:lnTo>
                  <a:lnTo>
                    <a:pt x="808315" y="1829380"/>
                  </a:lnTo>
                  <a:lnTo>
                    <a:pt x="767528" y="1377263"/>
                  </a:lnTo>
                  <a:lnTo>
                    <a:pt x="761306" y="1364474"/>
                  </a:lnTo>
                  <a:lnTo>
                    <a:pt x="761306" y="1364474"/>
                  </a:lnTo>
                  <a:lnTo>
                    <a:pt x="753701" y="1348920"/>
                  </a:lnTo>
                  <a:lnTo>
                    <a:pt x="757504" y="1356870"/>
                  </a:lnTo>
                  <a:lnTo>
                    <a:pt x="913049" y="1356870"/>
                  </a:lnTo>
                  <a:lnTo>
                    <a:pt x="917888" y="1348920"/>
                  </a:lnTo>
                  <a:lnTo>
                    <a:pt x="900605" y="1377263"/>
                  </a:lnTo>
                  <a:lnTo>
                    <a:pt x="872261" y="1829380"/>
                  </a:lnTo>
                  <a:lnTo>
                    <a:pt x="1287739" y="1351339"/>
                  </a:lnTo>
                  <a:lnTo>
                    <a:pt x="1159501" y="1292923"/>
                  </a:lnTo>
                  <a:lnTo>
                    <a:pt x="1356870" y="1209621"/>
                  </a:lnTo>
                  <a:lnTo>
                    <a:pt x="1404225" y="1098320"/>
                  </a:lnTo>
                  <a:lnTo>
                    <a:pt x="1596064" y="276697"/>
                  </a:lnTo>
                  <a:lnTo>
                    <a:pt x="1522093" y="3681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07" name="Google Shape;707;p75"/>
            <p:cNvSpPr/>
            <p:nvPr/>
          </p:nvSpPr>
          <p:spPr>
            <a:xfrm>
              <a:off x="6327201" y="1305737"/>
              <a:ext cx="836485" cy="746615"/>
            </a:xfrm>
            <a:custGeom>
              <a:avLst/>
              <a:gdLst/>
              <a:ahLst/>
              <a:cxnLst/>
              <a:rect l="l" t="t" r="r" b="b"/>
              <a:pathLst>
                <a:path w="836485" h="746615" extrusionOk="0">
                  <a:moveTo>
                    <a:pt x="938" y="597539"/>
                  </a:moveTo>
                  <a:lnTo>
                    <a:pt x="420218" y="938"/>
                  </a:lnTo>
                  <a:lnTo>
                    <a:pt x="836387" y="748590"/>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08" name="Google Shape;708;p75"/>
            <p:cNvSpPr/>
            <p:nvPr/>
          </p:nvSpPr>
          <p:spPr>
            <a:xfrm>
              <a:off x="7162650" y="1424297"/>
              <a:ext cx="898703" cy="677484"/>
            </a:xfrm>
            <a:custGeom>
              <a:avLst/>
              <a:gdLst/>
              <a:ahLst/>
              <a:cxnLst/>
              <a:rect l="l" t="t" r="r" b="b"/>
              <a:pathLst>
                <a:path w="898703" h="677484" extrusionOk="0">
                  <a:moveTo>
                    <a:pt x="627611" y="938"/>
                  </a:moveTo>
                  <a:lnTo>
                    <a:pt x="898259" y="679459"/>
                  </a:lnTo>
                  <a:lnTo>
                    <a:pt x="938" y="630030"/>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09" name="Google Shape;709;p75"/>
            <p:cNvSpPr/>
            <p:nvPr/>
          </p:nvSpPr>
          <p:spPr>
            <a:xfrm>
              <a:off x="6746481" y="1305737"/>
              <a:ext cx="1043879" cy="746615"/>
            </a:xfrm>
            <a:custGeom>
              <a:avLst/>
              <a:gdLst/>
              <a:ahLst/>
              <a:cxnLst/>
              <a:rect l="l" t="t" r="r" b="b"/>
              <a:pathLst>
                <a:path w="1043879" h="746615" extrusionOk="0">
                  <a:moveTo>
                    <a:pt x="938" y="938"/>
                  </a:moveTo>
                  <a:lnTo>
                    <a:pt x="1043780" y="119497"/>
                  </a:lnTo>
                  <a:lnTo>
                    <a:pt x="417107" y="748590"/>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10" name="Google Shape;710;p75"/>
            <p:cNvSpPr/>
            <p:nvPr/>
          </p:nvSpPr>
          <p:spPr>
            <a:xfrm>
              <a:off x="6327201" y="1902338"/>
              <a:ext cx="1731733" cy="321459"/>
            </a:xfrm>
            <a:custGeom>
              <a:avLst/>
              <a:gdLst/>
              <a:ahLst/>
              <a:cxnLst/>
              <a:rect l="l" t="t" r="r" b="b"/>
              <a:pathLst>
                <a:path w="1731733" h="321459" extrusionOk="0">
                  <a:moveTo>
                    <a:pt x="1733708" y="201418"/>
                  </a:moveTo>
                  <a:lnTo>
                    <a:pt x="832930" y="323780"/>
                  </a:lnTo>
                  <a:lnTo>
                    <a:pt x="938" y="938"/>
                  </a:lnTo>
                  <a:lnTo>
                    <a:pt x="836387" y="151989"/>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11" name="Google Shape;711;p75"/>
            <p:cNvSpPr/>
            <p:nvPr/>
          </p:nvSpPr>
          <p:spPr>
            <a:xfrm>
              <a:off x="6746481" y="1305737"/>
              <a:ext cx="1043879" cy="117522"/>
            </a:xfrm>
            <a:custGeom>
              <a:avLst/>
              <a:gdLst/>
              <a:ahLst/>
              <a:cxnLst/>
              <a:rect l="l" t="t" r="r" b="b"/>
              <a:pathLst>
                <a:path w="1043879" h="117522" extrusionOk="0">
                  <a:moveTo>
                    <a:pt x="938" y="938"/>
                  </a:moveTo>
                  <a:lnTo>
                    <a:pt x="547073" y="938"/>
                  </a:lnTo>
                  <a:lnTo>
                    <a:pt x="1043780" y="119497"/>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12" name="Google Shape;712;p75"/>
            <p:cNvSpPr/>
            <p:nvPr/>
          </p:nvSpPr>
          <p:spPr>
            <a:xfrm>
              <a:off x="7652097" y="1239717"/>
              <a:ext cx="69131" cy="169371"/>
            </a:xfrm>
            <a:custGeom>
              <a:avLst/>
              <a:gdLst/>
              <a:ahLst/>
              <a:cxnLst/>
              <a:rect l="l" t="t" r="r" b="b"/>
              <a:pathLst>
                <a:path w="69131" h="169371" extrusionOk="0">
                  <a:moveTo>
                    <a:pt x="938" y="938"/>
                  </a:moveTo>
                  <a:lnTo>
                    <a:pt x="70760" y="169272"/>
                  </a:lnTo>
                  <a:lnTo>
                    <a:pt x="19257" y="157174"/>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13" name="Google Shape;713;p75"/>
            <p:cNvSpPr/>
            <p:nvPr/>
          </p:nvSpPr>
          <p:spPr>
            <a:xfrm>
              <a:off x="7644493" y="1239717"/>
              <a:ext cx="27652" cy="155544"/>
            </a:xfrm>
            <a:custGeom>
              <a:avLst/>
              <a:gdLst/>
              <a:ahLst/>
              <a:cxnLst/>
              <a:rect l="l" t="t" r="r" b="b"/>
              <a:pathLst>
                <a:path w="27652" h="155544" extrusionOk="0">
                  <a:moveTo>
                    <a:pt x="938" y="150952"/>
                  </a:moveTo>
                  <a:lnTo>
                    <a:pt x="8542" y="938"/>
                  </a:lnTo>
                  <a:lnTo>
                    <a:pt x="26862" y="15717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14" name="Google Shape;714;p75"/>
            <p:cNvSpPr/>
            <p:nvPr/>
          </p:nvSpPr>
          <p:spPr>
            <a:xfrm>
              <a:off x="6855362" y="1159870"/>
              <a:ext cx="107153" cy="145175"/>
            </a:xfrm>
            <a:custGeom>
              <a:avLst/>
              <a:gdLst/>
              <a:ahLst/>
              <a:cxnLst/>
              <a:rect l="l" t="t" r="r" b="b"/>
              <a:pathLst>
                <a:path w="107153" h="145175" extrusionOk="0">
                  <a:moveTo>
                    <a:pt x="938" y="146804"/>
                  </a:moveTo>
                  <a:lnTo>
                    <a:pt x="107054" y="938"/>
                  </a:lnTo>
                  <a:lnTo>
                    <a:pt x="44836" y="14680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15" name="Google Shape;715;p75"/>
            <p:cNvSpPr/>
            <p:nvPr/>
          </p:nvSpPr>
          <p:spPr>
            <a:xfrm>
              <a:off x="6899260" y="1159870"/>
              <a:ext cx="62217" cy="145175"/>
            </a:xfrm>
            <a:custGeom>
              <a:avLst/>
              <a:gdLst/>
              <a:ahLst/>
              <a:cxnLst/>
              <a:rect l="l" t="t" r="r" b="b"/>
              <a:pathLst>
                <a:path w="62217" h="145175" extrusionOk="0">
                  <a:moveTo>
                    <a:pt x="31355" y="146804"/>
                  </a:moveTo>
                  <a:lnTo>
                    <a:pt x="63156" y="938"/>
                  </a:lnTo>
                  <a:lnTo>
                    <a:pt x="938" y="146804"/>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16" name="Google Shape;716;p75"/>
            <p:cNvSpPr/>
            <p:nvPr/>
          </p:nvSpPr>
          <p:spPr>
            <a:xfrm>
              <a:off x="7173365" y="2228982"/>
              <a:ext cx="743158" cy="255784"/>
            </a:xfrm>
            <a:custGeom>
              <a:avLst/>
              <a:gdLst/>
              <a:ahLst/>
              <a:cxnLst/>
              <a:rect l="l" t="t" r="r" b="b"/>
              <a:pathLst>
                <a:path w="743158" h="255784" extrusionOk="0">
                  <a:moveTo>
                    <a:pt x="742368" y="35158"/>
                  </a:moveTo>
                  <a:lnTo>
                    <a:pt x="700890" y="114658"/>
                  </a:lnTo>
                  <a:lnTo>
                    <a:pt x="938" y="256031"/>
                  </a:lnTo>
                  <a:lnTo>
                    <a:pt x="21331" y="93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17" name="Google Shape;717;p75"/>
            <p:cNvSpPr/>
            <p:nvPr/>
          </p:nvSpPr>
          <p:spPr>
            <a:xfrm>
              <a:off x="6466500" y="2228982"/>
              <a:ext cx="725876" cy="255784"/>
            </a:xfrm>
            <a:custGeom>
              <a:avLst/>
              <a:gdLst/>
              <a:ahLst/>
              <a:cxnLst/>
              <a:rect l="l" t="t" r="r" b="b"/>
              <a:pathLst>
                <a:path w="725876" h="255784" extrusionOk="0">
                  <a:moveTo>
                    <a:pt x="938" y="34466"/>
                  </a:moveTo>
                  <a:lnTo>
                    <a:pt x="728197" y="938"/>
                  </a:lnTo>
                  <a:lnTo>
                    <a:pt x="707803" y="256031"/>
                  </a:lnTo>
                  <a:lnTo>
                    <a:pt x="23405" y="11223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18" name="Google Shape;718;p75"/>
            <p:cNvSpPr/>
            <p:nvPr/>
          </p:nvSpPr>
          <p:spPr>
            <a:xfrm>
              <a:off x="6395295" y="2262511"/>
              <a:ext cx="93326" cy="331829"/>
            </a:xfrm>
            <a:custGeom>
              <a:avLst/>
              <a:gdLst/>
              <a:ahLst/>
              <a:cxnLst/>
              <a:rect l="l" t="t" r="r" b="b"/>
              <a:pathLst>
                <a:path w="93326" h="331829" extrusionOk="0">
                  <a:moveTo>
                    <a:pt x="938" y="233218"/>
                  </a:moveTo>
                  <a:lnTo>
                    <a:pt x="20986" y="333804"/>
                  </a:lnTo>
                  <a:lnTo>
                    <a:pt x="94610" y="78710"/>
                  </a:lnTo>
                  <a:lnTo>
                    <a:pt x="72143" y="938"/>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19" name="Google Shape;719;p75"/>
            <p:cNvSpPr/>
            <p:nvPr/>
          </p:nvSpPr>
          <p:spPr>
            <a:xfrm>
              <a:off x="6415343" y="2340283"/>
              <a:ext cx="756985" cy="435525"/>
            </a:xfrm>
            <a:custGeom>
              <a:avLst/>
              <a:gdLst/>
              <a:ahLst/>
              <a:cxnLst/>
              <a:rect l="l" t="t" r="r" b="b"/>
              <a:pathLst>
                <a:path w="756985" h="435525" extrusionOk="0">
                  <a:moveTo>
                    <a:pt x="758960" y="144730"/>
                  </a:moveTo>
                  <a:lnTo>
                    <a:pt x="758960" y="436463"/>
                  </a:lnTo>
                  <a:lnTo>
                    <a:pt x="938" y="256031"/>
                  </a:lnTo>
                  <a:lnTo>
                    <a:pt x="74562" y="9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20" name="Google Shape;720;p75"/>
            <p:cNvSpPr/>
            <p:nvPr/>
          </p:nvSpPr>
          <p:spPr>
            <a:xfrm>
              <a:off x="7173365" y="2342703"/>
              <a:ext cx="774267" cy="432069"/>
            </a:xfrm>
            <a:custGeom>
              <a:avLst/>
              <a:gdLst/>
              <a:ahLst/>
              <a:cxnLst/>
              <a:rect l="l" t="t" r="r" b="b"/>
              <a:pathLst>
                <a:path w="774267" h="432069" extrusionOk="0">
                  <a:moveTo>
                    <a:pt x="700890" y="938"/>
                  </a:moveTo>
                  <a:lnTo>
                    <a:pt x="773823" y="253612"/>
                  </a:lnTo>
                  <a:lnTo>
                    <a:pt x="938" y="434044"/>
                  </a:lnTo>
                  <a:lnTo>
                    <a:pt x="938" y="14231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21" name="Google Shape;721;p75"/>
            <p:cNvSpPr/>
            <p:nvPr/>
          </p:nvSpPr>
          <p:spPr>
            <a:xfrm>
              <a:off x="7873317" y="2263202"/>
              <a:ext cx="114066" cy="331829"/>
            </a:xfrm>
            <a:custGeom>
              <a:avLst/>
              <a:gdLst/>
              <a:ahLst/>
              <a:cxnLst/>
              <a:rect l="l" t="t" r="r" b="b"/>
              <a:pathLst>
                <a:path w="114066" h="331829" extrusionOk="0">
                  <a:moveTo>
                    <a:pt x="42416" y="938"/>
                  </a:moveTo>
                  <a:lnTo>
                    <a:pt x="116387" y="240822"/>
                  </a:lnTo>
                  <a:lnTo>
                    <a:pt x="73871" y="333112"/>
                  </a:lnTo>
                  <a:lnTo>
                    <a:pt x="938" y="80438"/>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22" name="Google Shape;722;p75"/>
            <p:cNvSpPr/>
            <p:nvPr/>
          </p:nvSpPr>
          <p:spPr>
            <a:xfrm>
              <a:off x="6619625" y="2775809"/>
              <a:ext cx="1130292" cy="660201"/>
            </a:xfrm>
            <a:custGeom>
              <a:avLst/>
              <a:gdLst/>
              <a:ahLst/>
              <a:cxnLst/>
              <a:rect l="l" t="t" r="r" b="b"/>
              <a:pathLst>
                <a:path w="1130292" h="660201" extrusionOk="0">
                  <a:moveTo>
                    <a:pt x="554677" y="938"/>
                  </a:moveTo>
                  <a:lnTo>
                    <a:pt x="938" y="661139"/>
                  </a:lnTo>
                  <a:lnTo>
                    <a:pt x="1130885" y="66113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23" name="Google Shape;723;p75"/>
            <p:cNvSpPr/>
            <p:nvPr/>
          </p:nvSpPr>
          <p:spPr>
            <a:xfrm>
              <a:off x="6415343" y="2595377"/>
              <a:ext cx="756985" cy="839942"/>
            </a:xfrm>
            <a:custGeom>
              <a:avLst/>
              <a:gdLst/>
              <a:ahLst/>
              <a:cxnLst/>
              <a:rect l="l" t="t" r="r" b="b"/>
              <a:pathLst>
                <a:path w="756985" h="839942" extrusionOk="0">
                  <a:moveTo>
                    <a:pt x="938" y="938"/>
                  </a:moveTo>
                  <a:lnTo>
                    <a:pt x="758960" y="181370"/>
                  </a:lnTo>
                  <a:lnTo>
                    <a:pt x="205220" y="84157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24" name="Google Shape;724;p75"/>
            <p:cNvSpPr/>
            <p:nvPr/>
          </p:nvSpPr>
          <p:spPr>
            <a:xfrm>
              <a:off x="7173365" y="2595377"/>
              <a:ext cx="774267" cy="839942"/>
            </a:xfrm>
            <a:custGeom>
              <a:avLst/>
              <a:gdLst/>
              <a:ahLst/>
              <a:cxnLst/>
              <a:rect l="l" t="t" r="r" b="b"/>
              <a:pathLst>
                <a:path w="774267" h="839942" extrusionOk="0">
                  <a:moveTo>
                    <a:pt x="773823" y="938"/>
                  </a:moveTo>
                  <a:lnTo>
                    <a:pt x="577145" y="841571"/>
                  </a:lnTo>
                  <a:lnTo>
                    <a:pt x="938" y="18137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25" name="Google Shape;725;p75"/>
            <p:cNvSpPr/>
            <p:nvPr/>
          </p:nvSpPr>
          <p:spPr>
            <a:xfrm>
              <a:off x="7749572" y="2503087"/>
              <a:ext cx="238502" cy="933269"/>
            </a:xfrm>
            <a:custGeom>
              <a:avLst/>
              <a:gdLst/>
              <a:ahLst/>
              <a:cxnLst/>
              <a:rect l="l" t="t" r="r" b="b"/>
              <a:pathLst>
                <a:path w="238502" h="933269" extrusionOk="0">
                  <a:moveTo>
                    <a:pt x="240131" y="938"/>
                  </a:moveTo>
                  <a:lnTo>
                    <a:pt x="48293" y="822560"/>
                  </a:lnTo>
                  <a:lnTo>
                    <a:pt x="938" y="933861"/>
                  </a:lnTo>
                  <a:lnTo>
                    <a:pt x="197616" y="93228"/>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26" name="Google Shape;726;p75"/>
            <p:cNvSpPr/>
            <p:nvPr/>
          </p:nvSpPr>
          <p:spPr>
            <a:xfrm>
              <a:off x="6771368" y="3537978"/>
              <a:ext cx="390590" cy="65674"/>
            </a:xfrm>
            <a:custGeom>
              <a:avLst/>
              <a:gdLst/>
              <a:ahLst/>
              <a:cxnLst/>
              <a:rect l="l" t="t" r="r" b="b"/>
              <a:pathLst>
                <a:path w="390590" h="65674" extrusionOk="0">
                  <a:moveTo>
                    <a:pt x="92536" y="938"/>
                  </a:moveTo>
                  <a:lnTo>
                    <a:pt x="938" y="40688"/>
                  </a:lnTo>
                  <a:lnTo>
                    <a:pt x="389800" y="66612"/>
                  </a:lnTo>
                  <a:lnTo>
                    <a:pt x="375974" y="38268"/>
                  </a:lnTo>
                  <a:lnTo>
                    <a:pt x="158211" y="2859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27" name="Google Shape;727;p75"/>
            <p:cNvSpPr/>
            <p:nvPr/>
          </p:nvSpPr>
          <p:spPr>
            <a:xfrm>
              <a:off x="7293307" y="3519313"/>
              <a:ext cx="387133" cy="82957"/>
            </a:xfrm>
            <a:custGeom>
              <a:avLst/>
              <a:gdLst/>
              <a:ahLst/>
              <a:cxnLst/>
              <a:rect l="l" t="t" r="r" b="b"/>
              <a:pathLst>
                <a:path w="387133" h="82957" extrusionOk="0">
                  <a:moveTo>
                    <a:pt x="259834" y="938"/>
                  </a:moveTo>
                  <a:lnTo>
                    <a:pt x="388072" y="59354"/>
                  </a:lnTo>
                  <a:lnTo>
                    <a:pt x="938" y="85278"/>
                  </a:lnTo>
                  <a:lnTo>
                    <a:pt x="18220" y="56934"/>
                  </a:lnTo>
                  <a:lnTo>
                    <a:pt x="138508" y="5244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28" name="Google Shape;728;p75"/>
            <p:cNvSpPr/>
            <p:nvPr/>
          </p:nvSpPr>
          <p:spPr>
            <a:xfrm>
              <a:off x="6771368" y="3577729"/>
              <a:ext cx="428612" cy="477004"/>
            </a:xfrm>
            <a:custGeom>
              <a:avLst/>
              <a:gdLst/>
              <a:ahLst/>
              <a:cxnLst/>
              <a:rect l="l" t="t" r="r" b="b"/>
              <a:pathLst>
                <a:path w="428612" h="477004" extrusionOk="0">
                  <a:moveTo>
                    <a:pt x="389800" y="26862"/>
                  </a:moveTo>
                  <a:lnTo>
                    <a:pt x="430587" y="478979"/>
                  </a:lnTo>
                  <a:lnTo>
                    <a:pt x="938" y="938"/>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29" name="Google Shape;729;p75"/>
            <p:cNvSpPr/>
            <p:nvPr/>
          </p:nvSpPr>
          <p:spPr>
            <a:xfrm>
              <a:off x="7264963" y="3577729"/>
              <a:ext cx="414786" cy="477004"/>
            </a:xfrm>
            <a:custGeom>
              <a:avLst/>
              <a:gdLst/>
              <a:ahLst/>
              <a:cxnLst/>
              <a:rect l="l" t="t" r="r" b="b"/>
              <a:pathLst>
                <a:path w="414786" h="477004" extrusionOk="0">
                  <a:moveTo>
                    <a:pt x="29281" y="26862"/>
                  </a:moveTo>
                  <a:lnTo>
                    <a:pt x="938" y="478979"/>
                  </a:lnTo>
                  <a:lnTo>
                    <a:pt x="416415" y="938"/>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30" name="Google Shape;730;p75"/>
            <p:cNvSpPr/>
            <p:nvPr/>
          </p:nvSpPr>
          <p:spPr>
            <a:xfrm>
              <a:off x="6619625" y="3436010"/>
              <a:ext cx="1130292" cy="148631"/>
            </a:xfrm>
            <a:custGeom>
              <a:avLst/>
              <a:gdLst/>
              <a:ahLst/>
              <a:cxnLst/>
              <a:rect l="l" t="t" r="r" b="b"/>
              <a:pathLst>
                <a:path w="1130292" h="148631" extrusionOk="0">
                  <a:moveTo>
                    <a:pt x="938" y="938"/>
                  </a:moveTo>
                  <a:lnTo>
                    <a:pt x="309954" y="130558"/>
                  </a:lnTo>
                  <a:lnTo>
                    <a:pt x="527716" y="140237"/>
                  </a:lnTo>
                  <a:lnTo>
                    <a:pt x="531519" y="148187"/>
                  </a:lnTo>
                  <a:lnTo>
                    <a:pt x="687064" y="148187"/>
                  </a:lnTo>
                  <a:lnTo>
                    <a:pt x="691903" y="140237"/>
                  </a:lnTo>
                  <a:lnTo>
                    <a:pt x="812191" y="135743"/>
                  </a:lnTo>
                  <a:lnTo>
                    <a:pt x="1130885" y="938"/>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31" name="Google Shape;731;p75"/>
            <p:cNvSpPr/>
            <p:nvPr/>
          </p:nvSpPr>
          <p:spPr>
            <a:xfrm>
              <a:off x="7658507" y="1696698"/>
              <a:ext cx="169371" cy="203936"/>
            </a:xfrm>
            <a:custGeom>
              <a:avLst/>
              <a:gdLst/>
              <a:ahLst/>
              <a:cxnLst/>
              <a:rect l="l" t="t" r="r" b="b"/>
              <a:pathLst>
                <a:path w="169371" h="203936" extrusionOk="0">
                  <a:moveTo>
                    <a:pt x="161826" y="86635"/>
                  </a:moveTo>
                  <a:cubicBezTo>
                    <a:pt x="178763" y="141248"/>
                    <a:pt x="158024" y="193097"/>
                    <a:pt x="115508" y="202429"/>
                  </a:cubicBezTo>
                  <a:cubicBezTo>
                    <a:pt x="72992" y="211762"/>
                    <a:pt x="24946" y="174431"/>
                    <a:pt x="8355" y="119818"/>
                  </a:cubicBezTo>
                  <a:cubicBezTo>
                    <a:pt x="-8237" y="65204"/>
                    <a:pt x="12157" y="13356"/>
                    <a:pt x="54673" y="4023"/>
                  </a:cubicBezTo>
                  <a:cubicBezTo>
                    <a:pt x="97188" y="-5310"/>
                    <a:pt x="145234" y="32021"/>
                    <a:pt x="161826" y="8663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32" name="Google Shape;732;p75"/>
            <p:cNvSpPr/>
            <p:nvPr/>
          </p:nvSpPr>
          <p:spPr>
            <a:xfrm>
              <a:off x="6608361" y="1581884"/>
              <a:ext cx="172827" cy="193566"/>
            </a:xfrm>
            <a:custGeom>
              <a:avLst/>
              <a:gdLst/>
              <a:ahLst/>
              <a:cxnLst/>
              <a:rect l="l" t="t" r="r" b="b"/>
              <a:pathLst>
                <a:path w="172827" h="193566" extrusionOk="0">
                  <a:moveTo>
                    <a:pt x="21880" y="61805"/>
                  </a:moveTo>
                  <a:cubicBezTo>
                    <a:pt x="51607" y="13067"/>
                    <a:pt x="105183" y="-10091"/>
                    <a:pt x="141477" y="9611"/>
                  </a:cubicBezTo>
                  <a:cubicBezTo>
                    <a:pt x="177771" y="29313"/>
                    <a:pt x="182956" y="84964"/>
                    <a:pt x="153229" y="133701"/>
                  </a:cubicBezTo>
                  <a:cubicBezTo>
                    <a:pt x="123503" y="182439"/>
                    <a:pt x="69926" y="205597"/>
                    <a:pt x="33632" y="185895"/>
                  </a:cubicBezTo>
                  <a:cubicBezTo>
                    <a:pt x="-2661" y="166193"/>
                    <a:pt x="-7846" y="110542"/>
                    <a:pt x="21880" y="6180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33" name="Google Shape;733;p75"/>
            <p:cNvSpPr/>
            <p:nvPr/>
          </p:nvSpPr>
          <p:spPr>
            <a:xfrm>
              <a:off x="6694978" y="2228982"/>
              <a:ext cx="1095727" cy="203936"/>
            </a:xfrm>
            <a:custGeom>
              <a:avLst/>
              <a:gdLst/>
              <a:ahLst/>
              <a:cxnLst/>
              <a:rect l="l" t="t" r="r" b="b"/>
              <a:pathLst>
                <a:path w="1095727" h="203936" extrusionOk="0">
                  <a:moveTo>
                    <a:pt x="499718" y="938"/>
                  </a:moveTo>
                  <a:lnTo>
                    <a:pt x="52440" y="21677"/>
                  </a:lnTo>
                  <a:lnTo>
                    <a:pt x="938" y="91499"/>
                  </a:lnTo>
                  <a:lnTo>
                    <a:pt x="483127" y="205566"/>
                  </a:lnTo>
                  <a:lnTo>
                    <a:pt x="1095283" y="88043"/>
                  </a:lnTo>
                  <a:lnTo>
                    <a:pt x="1055532" y="27208"/>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34" name="Google Shape;734;p75"/>
            <p:cNvSpPr/>
            <p:nvPr/>
          </p:nvSpPr>
          <p:spPr>
            <a:xfrm>
              <a:off x="6808698" y="3537978"/>
              <a:ext cx="345655" cy="51848"/>
            </a:xfrm>
            <a:custGeom>
              <a:avLst/>
              <a:gdLst/>
              <a:ahLst/>
              <a:cxnLst/>
              <a:rect l="l" t="t" r="r" b="b"/>
              <a:pathLst>
                <a:path w="345655" h="51848" extrusionOk="0">
                  <a:moveTo>
                    <a:pt x="55206" y="938"/>
                  </a:moveTo>
                  <a:lnTo>
                    <a:pt x="938" y="24442"/>
                  </a:lnTo>
                  <a:lnTo>
                    <a:pt x="131250" y="46218"/>
                  </a:lnTo>
                  <a:lnTo>
                    <a:pt x="346247" y="53823"/>
                  </a:lnTo>
                  <a:lnTo>
                    <a:pt x="338643" y="38268"/>
                  </a:lnTo>
                  <a:lnTo>
                    <a:pt x="120880" y="2859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35" name="Google Shape;735;p75"/>
            <p:cNvSpPr/>
            <p:nvPr/>
          </p:nvSpPr>
          <p:spPr>
            <a:xfrm>
              <a:off x="7300912" y="3530374"/>
              <a:ext cx="273067" cy="62217"/>
            </a:xfrm>
            <a:custGeom>
              <a:avLst/>
              <a:gdLst/>
              <a:ahLst/>
              <a:cxnLst/>
              <a:rect l="l" t="t" r="r" b="b"/>
              <a:pathLst>
                <a:path w="273067" h="62217" extrusionOk="0">
                  <a:moveTo>
                    <a:pt x="938" y="61427"/>
                  </a:moveTo>
                  <a:lnTo>
                    <a:pt x="273314" y="41379"/>
                  </a:lnTo>
                  <a:lnTo>
                    <a:pt x="226651" y="938"/>
                  </a:lnTo>
                  <a:lnTo>
                    <a:pt x="130904" y="41379"/>
                  </a:lnTo>
                  <a:lnTo>
                    <a:pt x="10616" y="45873"/>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36" name="Google Shape;736;p75"/>
            <p:cNvSpPr/>
            <p:nvPr/>
          </p:nvSpPr>
          <p:spPr>
            <a:xfrm>
              <a:off x="6327201" y="1305737"/>
              <a:ext cx="836485" cy="746615"/>
            </a:xfrm>
            <a:custGeom>
              <a:avLst/>
              <a:gdLst/>
              <a:ahLst/>
              <a:cxnLst/>
              <a:rect l="l" t="t" r="r" b="b"/>
              <a:pathLst>
                <a:path w="836485" h="746615" extrusionOk="0">
                  <a:moveTo>
                    <a:pt x="938" y="597539"/>
                  </a:moveTo>
                  <a:lnTo>
                    <a:pt x="420218" y="938"/>
                  </a:lnTo>
                  <a:lnTo>
                    <a:pt x="836387" y="748590"/>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37" name="Google Shape;737;p75"/>
            <p:cNvSpPr/>
            <p:nvPr/>
          </p:nvSpPr>
          <p:spPr>
            <a:xfrm>
              <a:off x="7162650" y="1424297"/>
              <a:ext cx="898703" cy="677484"/>
            </a:xfrm>
            <a:custGeom>
              <a:avLst/>
              <a:gdLst/>
              <a:ahLst/>
              <a:cxnLst/>
              <a:rect l="l" t="t" r="r" b="b"/>
              <a:pathLst>
                <a:path w="898703" h="677484" extrusionOk="0">
                  <a:moveTo>
                    <a:pt x="627611" y="938"/>
                  </a:moveTo>
                  <a:lnTo>
                    <a:pt x="898259" y="679459"/>
                  </a:lnTo>
                  <a:lnTo>
                    <a:pt x="938" y="630030"/>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38" name="Google Shape;738;p75"/>
            <p:cNvSpPr/>
            <p:nvPr/>
          </p:nvSpPr>
          <p:spPr>
            <a:xfrm>
              <a:off x="6746481" y="1305737"/>
              <a:ext cx="1043879" cy="746615"/>
            </a:xfrm>
            <a:custGeom>
              <a:avLst/>
              <a:gdLst/>
              <a:ahLst/>
              <a:cxnLst/>
              <a:rect l="l" t="t" r="r" b="b"/>
              <a:pathLst>
                <a:path w="1043879" h="746615" extrusionOk="0">
                  <a:moveTo>
                    <a:pt x="938" y="938"/>
                  </a:moveTo>
                  <a:lnTo>
                    <a:pt x="1043780" y="119497"/>
                  </a:lnTo>
                  <a:lnTo>
                    <a:pt x="417107" y="748590"/>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39" name="Google Shape;739;p75"/>
            <p:cNvSpPr/>
            <p:nvPr/>
          </p:nvSpPr>
          <p:spPr>
            <a:xfrm>
              <a:off x="6327201" y="1902338"/>
              <a:ext cx="1731733" cy="321459"/>
            </a:xfrm>
            <a:custGeom>
              <a:avLst/>
              <a:gdLst/>
              <a:ahLst/>
              <a:cxnLst/>
              <a:rect l="l" t="t" r="r" b="b"/>
              <a:pathLst>
                <a:path w="1731733" h="321459" extrusionOk="0">
                  <a:moveTo>
                    <a:pt x="1733708" y="201418"/>
                  </a:moveTo>
                  <a:lnTo>
                    <a:pt x="832930" y="323780"/>
                  </a:lnTo>
                  <a:lnTo>
                    <a:pt x="938" y="938"/>
                  </a:lnTo>
                  <a:lnTo>
                    <a:pt x="836387" y="151989"/>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40" name="Google Shape;740;p75"/>
            <p:cNvSpPr/>
            <p:nvPr/>
          </p:nvSpPr>
          <p:spPr>
            <a:xfrm>
              <a:off x="6746481" y="1305737"/>
              <a:ext cx="1043879" cy="117522"/>
            </a:xfrm>
            <a:custGeom>
              <a:avLst/>
              <a:gdLst/>
              <a:ahLst/>
              <a:cxnLst/>
              <a:rect l="l" t="t" r="r" b="b"/>
              <a:pathLst>
                <a:path w="1043879" h="117522" extrusionOk="0">
                  <a:moveTo>
                    <a:pt x="938" y="938"/>
                  </a:moveTo>
                  <a:lnTo>
                    <a:pt x="547073" y="938"/>
                  </a:lnTo>
                  <a:lnTo>
                    <a:pt x="1043780" y="119497"/>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41" name="Google Shape;741;p75"/>
            <p:cNvSpPr/>
            <p:nvPr/>
          </p:nvSpPr>
          <p:spPr>
            <a:xfrm>
              <a:off x="7652097" y="1239717"/>
              <a:ext cx="69131" cy="169371"/>
            </a:xfrm>
            <a:custGeom>
              <a:avLst/>
              <a:gdLst/>
              <a:ahLst/>
              <a:cxnLst/>
              <a:rect l="l" t="t" r="r" b="b"/>
              <a:pathLst>
                <a:path w="69131" h="169371" extrusionOk="0">
                  <a:moveTo>
                    <a:pt x="938" y="938"/>
                  </a:moveTo>
                  <a:lnTo>
                    <a:pt x="70760" y="169272"/>
                  </a:lnTo>
                  <a:lnTo>
                    <a:pt x="19257" y="157174"/>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42" name="Google Shape;742;p75"/>
            <p:cNvSpPr/>
            <p:nvPr/>
          </p:nvSpPr>
          <p:spPr>
            <a:xfrm>
              <a:off x="7644493" y="1239717"/>
              <a:ext cx="27652" cy="155544"/>
            </a:xfrm>
            <a:custGeom>
              <a:avLst/>
              <a:gdLst/>
              <a:ahLst/>
              <a:cxnLst/>
              <a:rect l="l" t="t" r="r" b="b"/>
              <a:pathLst>
                <a:path w="27652" h="155544" extrusionOk="0">
                  <a:moveTo>
                    <a:pt x="938" y="150952"/>
                  </a:moveTo>
                  <a:lnTo>
                    <a:pt x="8542" y="938"/>
                  </a:lnTo>
                  <a:lnTo>
                    <a:pt x="26862" y="15717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43" name="Google Shape;743;p75"/>
            <p:cNvSpPr/>
            <p:nvPr/>
          </p:nvSpPr>
          <p:spPr>
            <a:xfrm>
              <a:off x="6855362" y="1159870"/>
              <a:ext cx="107153" cy="145175"/>
            </a:xfrm>
            <a:custGeom>
              <a:avLst/>
              <a:gdLst/>
              <a:ahLst/>
              <a:cxnLst/>
              <a:rect l="l" t="t" r="r" b="b"/>
              <a:pathLst>
                <a:path w="107153" h="145175" extrusionOk="0">
                  <a:moveTo>
                    <a:pt x="938" y="146804"/>
                  </a:moveTo>
                  <a:lnTo>
                    <a:pt x="107054" y="938"/>
                  </a:lnTo>
                  <a:lnTo>
                    <a:pt x="44836" y="14680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44" name="Google Shape;744;p75"/>
            <p:cNvSpPr/>
            <p:nvPr/>
          </p:nvSpPr>
          <p:spPr>
            <a:xfrm>
              <a:off x="6899260" y="1159870"/>
              <a:ext cx="62217" cy="145175"/>
            </a:xfrm>
            <a:custGeom>
              <a:avLst/>
              <a:gdLst/>
              <a:ahLst/>
              <a:cxnLst/>
              <a:rect l="l" t="t" r="r" b="b"/>
              <a:pathLst>
                <a:path w="62217" h="145175" extrusionOk="0">
                  <a:moveTo>
                    <a:pt x="31355" y="146804"/>
                  </a:moveTo>
                  <a:lnTo>
                    <a:pt x="63156" y="938"/>
                  </a:lnTo>
                  <a:lnTo>
                    <a:pt x="938" y="146804"/>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45" name="Google Shape;745;p75"/>
            <p:cNvSpPr/>
            <p:nvPr/>
          </p:nvSpPr>
          <p:spPr>
            <a:xfrm>
              <a:off x="7173365" y="2228982"/>
              <a:ext cx="743158" cy="255784"/>
            </a:xfrm>
            <a:custGeom>
              <a:avLst/>
              <a:gdLst/>
              <a:ahLst/>
              <a:cxnLst/>
              <a:rect l="l" t="t" r="r" b="b"/>
              <a:pathLst>
                <a:path w="743158" h="255784" extrusionOk="0">
                  <a:moveTo>
                    <a:pt x="742368" y="35158"/>
                  </a:moveTo>
                  <a:lnTo>
                    <a:pt x="700890" y="114658"/>
                  </a:lnTo>
                  <a:lnTo>
                    <a:pt x="938" y="256031"/>
                  </a:lnTo>
                  <a:lnTo>
                    <a:pt x="21331" y="93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46" name="Google Shape;746;p75"/>
            <p:cNvSpPr/>
            <p:nvPr/>
          </p:nvSpPr>
          <p:spPr>
            <a:xfrm>
              <a:off x="6466500" y="2228982"/>
              <a:ext cx="725876" cy="255784"/>
            </a:xfrm>
            <a:custGeom>
              <a:avLst/>
              <a:gdLst/>
              <a:ahLst/>
              <a:cxnLst/>
              <a:rect l="l" t="t" r="r" b="b"/>
              <a:pathLst>
                <a:path w="725876" h="255784" extrusionOk="0">
                  <a:moveTo>
                    <a:pt x="938" y="34466"/>
                  </a:moveTo>
                  <a:lnTo>
                    <a:pt x="728197" y="938"/>
                  </a:lnTo>
                  <a:lnTo>
                    <a:pt x="707803" y="256031"/>
                  </a:lnTo>
                  <a:lnTo>
                    <a:pt x="23405" y="11223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47" name="Google Shape;747;p75"/>
            <p:cNvSpPr/>
            <p:nvPr/>
          </p:nvSpPr>
          <p:spPr>
            <a:xfrm>
              <a:off x="6395295" y="2262511"/>
              <a:ext cx="93326" cy="331829"/>
            </a:xfrm>
            <a:custGeom>
              <a:avLst/>
              <a:gdLst/>
              <a:ahLst/>
              <a:cxnLst/>
              <a:rect l="l" t="t" r="r" b="b"/>
              <a:pathLst>
                <a:path w="93326" h="331829" extrusionOk="0">
                  <a:moveTo>
                    <a:pt x="938" y="233218"/>
                  </a:moveTo>
                  <a:lnTo>
                    <a:pt x="20986" y="333804"/>
                  </a:lnTo>
                  <a:lnTo>
                    <a:pt x="94610" y="78710"/>
                  </a:lnTo>
                  <a:lnTo>
                    <a:pt x="72143" y="938"/>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48" name="Google Shape;748;p75"/>
            <p:cNvSpPr/>
            <p:nvPr/>
          </p:nvSpPr>
          <p:spPr>
            <a:xfrm>
              <a:off x="6415343" y="2340283"/>
              <a:ext cx="756985" cy="435525"/>
            </a:xfrm>
            <a:custGeom>
              <a:avLst/>
              <a:gdLst/>
              <a:ahLst/>
              <a:cxnLst/>
              <a:rect l="l" t="t" r="r" b="b"/>
              <a:pathLst>
                <a:path w="756985" h="435525" extrusionOk="0">
                  <a:moveTo>
                    <a:pt x="758960" y="144730"/>
                  </a:moveTo>
                  <a:lnTo>
                    <a:pt x="758960" y="436463"/>
                  </a:lnTo>
                  <a:lnTo>
                    <a:pt x="938" y="256031"/>
                  </a:lnTo>
                  <a:lnTo>
                    <a:pt x="74562" y="9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49" name="Google Shape;749;p75"/>
            <p:cNvSpPr/>
            <p:nvPr/>
          </p:nvSpPr>
          <p:spPr>
            <a:xfrm>
              <a:off x="7173365" y="2342703"/>
              <a:ext cx="774267" cy="432069"/>
            </a:xfrm>
            <a:custGeom>
              <a:avLst/>
              <a:gdLst/>
              <a:ahLst/>
              <a:cxnLst/>
              <a:rect l="l" t="t" r="r" b="b"/>
              <a:pathLst>
                <a:path w="774267" h="432069" extrusionOk="0">
                  <a:moveTo>
                    <a:pt x="700890" y="938"/>
                  </a:moveTo>
                  <a:lnTo>
                    <a:pt x="773823" y="253612"/>
                  </a:lnTo>
                  <a:lnTo>
                    <a:pt x="938" y="434044"/>
                  </a:lnTo>
                  <a:lnTo>
                    <a:pt x="938" y="14231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50" name="Google Shape;750;p75"/>
            <p:cNvSpPr/>
            <p:nvPr/>
          </p:nvSpPr>
          <p:spPr>
            <a:xfrm>
              <a:off x="7873317" y="2263202"/>
              <a:ext cx="114066" cy="331829"/>
            </a:xfrm>
            <a:custGeom>
              <a:avLst/>
              <a:gdLst/>
              <a:ahLst/>
              <a:cxnLst/>
              <a:rect l="l" t="t" r="r" b="b"/>
              <a:pathLst>
                <a:path w="114066" h="331829" extrusionOk="0">
                  <a:moveTo>
                    <a:pt x="42416" y="938"/>
                  </a:moveTo>
                  <a:lnTo>
                    <a:pt x="116387" y="240822"/>
                  </a:lnTo>
                  <a:lnTo>
                    <a:pt x="73871" y="333112"/>
                  </a:lnTo>
                  <a:lnTo>
                    <a:pt x="938" y="80438"/>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51" name="Google Shape;751;p75"/>
            <p:cNvSpPr/>
            <p:nvPr/>
          </p:nvSpPr>
          <p:spPr>
            <a:xfrm>
              <a:off x="6619625" y="2775809"/>
              <a:ext cx="1130292" cy="660201"/>
            </a:xfrm>
            <a:custGeom>
              <a:avLst/>
              <a:gdLst/>
              <a:ahLst/>
              <a:cxnLst/>
              <a:rect l="l" t="t" r="r" b="b"/>
              <a:pathLst>
                <a:path w="1130292" h="660201" extrusionOk="0">
                  <a:moveTo>
                    <a:pt x="554677" y="938"/>
                  </a:moveTo>
                  <a:lnTo>
                    <a:pt x="938" y="661139"/>
                  </a:lnTo>
                  <a:lnTo>
                    <a:pt x="1130885" y="66113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52" name="Google Shape;752;p75"/>
            <p:cNvSpPr/>
            <p:nvPr/>
          </p:nvSpPr>
          <p:spPr>
            <a:xfrm>
              <a:off x="6415343" y="2595377"/>
              <a:ext cx="756985" cy="839942"/>
            </a:xfrm>
            <a:custGeom>
              <a:avLst/>
              <a:gdLst/>
              <a:ahLst/>
              <a:cxnLst/>
              <a:rect l="l" t="t" r="r" b="b"/>
              <a:pathLst>
                <a:path w="756985" h="839942" extrusionOk="0">
                  <a:moveTo>
                    <a:pt x="938" y="938"/>
                  </a:moveTo>
                  <a:lnTo>
                    <a:pt x="758960" y="181370"/>
                  </a:lnTo>
                  <a:lnTo>
                    <a:pt x="205220" y="84157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53" name="Google Shape;753;p75"/>
            <p:cNvSpPr/>
            <p:nvPr/>
          </p:nvSpPr>
          <p:spPr>
            <a:xfrm>
              <a:off x="7173365" y="2595377"/>
              <a:ext cx="774267" cy="839942"/>
            </a:xfrm>
            <a:custGeom>
              <a:avLst/>
              <a:gdLst/>
              <a:ahLst/>
              <a:cxnLst/>
              <a:rect l="l" t="t" r="r" b="b"/>
              <a:pathLst>
                <a:path w="774267" h="839942" extrusionOk="0">
                  <a:moveTo>
                    <a:pt x="773823" y="938"/>
                  </a:moveTo>
                  <a:lnTo>
                    <a:pt x="577145" y="841571"/>
                  </a:lnTo>
                  <a:lnTo>
                    <a:pt x="938" y="18137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54" name="Google Shape;754;p75"/>
            <p:cNvSpPr/>
            <p:nvPr/>
          </p:nvSpPr>
          <p:spPr>
            <a:xfrm>
              <a:off x="7749572" y="2503087"/>
              <a:ext cx="238502" cy="933269"/>
            </a:xfrm>
            <a:custGeom>
              <a:avLst/>
              <a:gdLst/>
              <a:ahLst/>
              <a:cxnLst/>
              <a:rect l="l" t="t" r="r" b="b"/>
              <a:pathLst>
                <a:path w="238502" h="933269" extrusionOk="0">
                  <a:moveTo>
                    <a:pt x="240131" y="938"/>
                  </a:moveTo>
                  <a:lnTo>
                    <a:pt x="48293" y="822560"/>
                  </a:lnTo>
                  <a:lnTo>
                    <a:pt x="938" y="933861"/>
                  </a:lnTo>
                  <a:lnTo>
                    <a:pt x="197616" y="93228"/>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55" name="Google Shape;755;p75"/>
            <p:cNvSpPr/>
            <p:nvPr/>
          </p:nvSpPr>
          <p:spPr>
            <a:xfrm>
              <a:off x="6771368" y="3537978"/>
              <a:ext cx="390590" cy="65674"/>
            </a:xfrm>
            <a:custGeom>
              <a:avLst/>
              <a:gdLst/>
              <a:ahLst/>
              <a:cxnLst/>
              <a:rect l="l" t="t" r="r" b="b"/>
              <a:pathLst>
                <a:path w="390590" h="65674" extrusionOk="0">
                  <a:moveTo>
                    <a:pt x="92536" y="938"/>
                  </a:moveTo>
                  <a:lnTo>
                    <a:pt x="938" y="40688"/>
                  </a:lnTo>
                  <a:lnTo>
                    <a:pt x="389800" y="66612"/>
                  </a:lnTo>
                  <a:lnTo>
                    <a:pt x="375974" y="38268"/>
                  </a:lnTo>
                  <a:lnTo>
                    <a:pt x="158211" y="2859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56" name="Google Shape;756;p75"/>
            <p:cNvSpPr/>
            <p:nvPr/>
          </p:nvSpPr>
          <p:spPr>
            <a:xfrm>
              <a:off x="7293307" y="3519313"/>
              <a:ext cx="387133" cy="82957"/>
            </a:xfrm>
            <a:custGeom>
              <a:avLst/>
              <a:gdLst/>
              <a:ahLst/>
              <a:cxnLst/>
              <a:rect l="l" t="t" r="r" b="b"/>
              <a:pathLst>
                <a:path w="387133" h="82957" extrusionOk="0">
                  <a:moveTo>
                    <a:pt x="259834" y="938"/>
                  </a:moveTo>
                  <a:lnTo>
                    <a:pt x="388072" y="59354"/>
                  </a:lnTo>
                  <a:lnTo>
                    <a:pt x="938" y="85278"/>
                  </a:lnTo>
                  <a:lnTo>
                    <a:pt x="18220" y="56934"/>
                  </a:lnTo>
                  <a:lnTo>
                    <a:pt x="138508" y="5244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57" name="Google Shape;757;p75"/>
            <p:cNvSpPr/>
            <p:nvPr/>
          </p:nvSpPr>
          <p:spPr>
            <a:xfrm>
              <a:off x="6771368" y="3577729"/>
              <a:ext cx="428612" cy="477004"/>
            </a:xfrm>
            <a:custGeom>
              <a:avLst/>
              <a:gdLst/>
              <a:ahLst/>
              <a:cxnLst/>
              <a:rect l="l" t="t" r="r" b="b"/>
              <a:pathLst>
                <a:path w="428612" h="477004" extrusionOk="0">
                  <a:moveTo>
                    <a:pt x="389800" y="26862"/>
                  </a:moveTo>
                  <a:lnTo>
                    <a:pt x="430587" y="478979"/>
                  </a:lnTo>
                  <a:lnTo>
                    <a:pt x="938" y="938"/>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58" name="Google Shape;758;p75"/>
            <p:cNvSpPr/>
            <p:nvPr/>
          </p:nvSpPr>
          <p:spPr>
            <a:xfrm>
              <a:off x="7264963" y="3577729"/>
              <a:ext cx="414786" cy="477004"/>
            </a:xfrm>
            <a:custGeom>
              <a:avLst/>
              <a:gdLst/>
              <a:ahLst/>
              <a:cxnLst/>
              <a:rect l="l" t="t" r="r" b="b"/>
              <a:pathLst>
                <a:path w="414786" h="477004" extrusionOk="0">
                  <a:moveTo>
                    <a:pt x="29281" y="26862"/>
                  </a:moveTo>
                  <a:lnTo>
                    <a:pt x="938" y="478979"/>
                  </a:lnTo>
                  <a:lnTo>
                    <a:pt x="416415" y="938"/>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59" name="Google Shape;759;p75"/>
            <p:cNvSpPr/>
            <p:nvPr/>
          </p:nvSpPr>
          <p:spPr>
            <a:xfrm>
              <a:off x="6619625" y="3436010"/>
              <a:ext cx="1130292" cy="148631"/>
            </a:xfrm>
            <a:custGeom>
              <a:avLst/>
              <a:gdLst/>
              <a:ahLst/>
              <a:cxnLst/>
              <a:rect l="l" t="t" r="r" b="b"/>
              <a:pathLst>
                <a:path w="1130292" h="148631" extrusionOk="0">
                  <a:moveTo>
                    <a:pt x="938" y="938"/>
                  </a:moveTo>
                  <a:lnTo>
                    <a:pt x="309954" y="130558"/>
                  </a:lnTo>
                  <a:lnTo>
                    <a:pt x="527716" y="140237"/>
                  </a:lnTo>
                  <a:lnTo>
                    <a:pt x="531519" y="148187"/>
                  </a:lnTo>
                  <a:lnTo>
                    <a:pt x="687064" y="148187"/>
                  </a:lnTo>
                  <a:lnTo>
                    <a:pt x="691903" y="140237"/>
                  </a:lnTo>
                  <a:lnTo>
                    <a:pt x="812191" y="135743"/>
                  </a:lnTo>
                  <a:lnTo>
                    <a:pt x="1130885" y="938"/>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60" name="Google Shape;760;p75"/>
            <p:cNvSpPr/>
            <p:nvPr/>
          </p:nvSpPr>
          <p:spPr>
            <a:xfrm>
              <a:off x="7658507" y="1696698"/>
              <a:ext cx="169371" cy="203936"/>
            </a:xfrm>
            <a:custGeom>
              <a:avLst/>
              <a:gdLst/>
              <a:ahLst/>
              <a:cxnLst/>
              <a:rect l="l" t="t" r="r" b="b"/>
              <a:pathLst>
                <a:path w="169371" h="203936" extrusionOk="0">
                  <a:moveTo>
                    <a:pt x="161826" y="86635"/>
                  </a:moveTo>
                  <a:cubicBezTo>
                    <a:pt x="178763" y="141248"/>
                    <a:pt x="158024" y="193097"/>
                    <a:pt x="115508" y="202429"/>
                  </a:cubicBezTo>
                  <a:cubicBezTo>
                    <a:pt x="72992" y="211762"/>
                    <a:pt x="24946" y="174431"/>
                    <a:pt x="8355" y="119818"/>
                  </a:cubicBezTo>
                  <a:cubicBezTo>
                    <a:pt x="-8237" y="65204"/>
                    <a:pt x="12157" y="13356"/>
                    <a:pt x="54673" y="4023"/>
                  </a:cubicBezTo>
                  <a:cubicBezTo>
                    <a:pt x="97188" y="-5310"/>
                    <a:pt x="145234" y="32021"/>
                    <a:pt x="161826" y="8663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61" name="Google Shape;761;p75"/>
            <p:cNvSpPr/>
            <p:nvPr/>
          </p:nvSpPr>
          <p:spPr>
            <a:xfrm>
              <a:off x="6608361" y="1581884"/>
              <a:ext cx="172827" cy="193566"/>
            </a:xfrm>
            <a:custGeom>
              <a:avLst/>
              <a:gdLst/>
              <a:ahLst/>
              <a:cxnLst/>
              <a:rect l="l" t="t" r="r" b="b"/>
              <a:pathLst>
                <a:path w="172827" h="193566" extrusionOk="0">
                  <a:moveTo>
                    <a:pt x="21880" y="61805"/>
                  </a:moveTo>
                  <a:cubicBezTo>
                    <a:pt x="51607" y="13067"/>
                    <a:pt x="105183" y="-10091"/>
                    <a:pt x="141477" y="9611"/>
                  </a:cubicBezTo>
                  <a:cubicBezTo>
                    <a:pt x="177771" y="29313"/>
                    <a:pt x="182956" y="84964"/>
                    <a:pt x="153229" y="133701"/>
                  </a:cubicBezTo>
                  <a:cubicBezTo>
                    <a:pt x="123503" y="182439"/>
                    <a:pt x="69926" y="205597"/>
                    <a:pt x="33632" y="185895"/>
                  </a:cubicBezTo>
                  <a:cubicBezTo>
                    <a:pt x="-2661" y="166193"/>
                    <a:pt x="-7846" y="110542"/>
                    <a:pt x="21880" y="6180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62" name="Google Shape;762;p75"/>
            <p:cNvSpPr/>
            <p:nvPr/>
          </p:nvSpPr>
          <p:spPr>
            <a:xfrm>
              <a:off x="6694978" y="2228982"/>
              <a:ext cx="1095727" cy="203936"/>
            </a:xfrm>
            <a:custGeom>
              <a:avLst/>
              <a:gdLst/>
              <a:ahLst/>
              <a:cxnLst/>
              <a:rect l="l" t="t" r="r" b="b"/>
              <a:pathLst>
                <a:path w="1095727" h="203936" extrusionOk="0">
                  <a:moveTo>
                    <a:pt x="499718" y="938"/>
                  </a:moveTo>
                  <a:lnTo>
                    <a:pt x="52440" y="21677"/>
                  </a:lnTo>
                  <a:lnTo>
                    <a:pt x="938" y="91499"/>
                  </a:lnTo>
                  <a:lnTo>
                    <a:pt x="483127" y="205566"/>
                  </a:lnTo>
                  <a:lnTo>
                    <a:pt x="1095283" y="88043"/>
                  </a:lnTo>
                  <a:lnTo>
                    <a:pt x="1055532" y="27208"/>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63" name="Google Shape;763;p75"/>
            <p:cNvSpPr/>
            <p:nvPr/>
          </p:nvSpPr>
          <p:spPr>
            <a:xfrm>
              <a:off x="6808698" y="3537978"/>
              <a:ext cx="345655" cy="51848"/>
            </a:xfrm>
            <a:custGeom>
              <a:avLst/>
              <a:gdLst/>
              <a:ahLst/>
              <a:cxnLst/>
              <a:rect l="l" t="t" r="r" b="b"/>
              <a:pathLst>
                <a:path w="345655" h="51848" extrusionOk="0">
                  <a:moveTo>
                    <a:pt x="55206" y="938"/>
                  </a:moveTo>
                  <a:lnTo>
                    <a:pt x="938" y="24442"/>
                  </a:lnTo>
                  <a:lnTo>
                    <a:pt x="131250" y="46218"/>
                  </a:lnTo>
                  <a:lnTo>
                    <a:pt x="346247" y="53823"/>
                  </a:lnTo>
                  <a:lnTo>
                    <a:pt x="338643" y="38268"/>
                  </a:lnTo>
                  <a:lnTo>
                    <a:pt x="120880" y="2859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64" name="Google Shape;764;p75"/>
            <p:cNvSpPr/>
            <p:nvPr/>
          </p:nvSpPr>
          <p:spPr>
            <a:xfrm>
              <a:off x="7300912" y="3530374"/>
              <a:ext cx="273067" cy="62217"/>
            </a:xfrm>
            <a:custGeom>
              <a:avLst/>
              <a:gdLst/>
              <a:ahLst/>
              <a:cxnLst/>
              <a:rect l="l" t="t" r="r" b="b"/>
              <a:pathLst>
                <a:path w="273067" h="62217" extrusionOk="0">
                  <a:moveTo>
                    <a:pt x="938" y="61427"/>
                  </a:moveTo>
                  <a:lnTo>
                    <a:pt x="273314" y="41379"/>
                  </a:lnTo>
                  <a:lnTo>
                    <a:pt x="226651" y="938"/>
                  </a:lnTo>
                  <a:lnTo>
                    <a:pt x="130904" y="41379"/>
                  </a:lnTo>
                  <a:lnTo>
                    <a:pt x="10616" y="45873"/>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65" name="Google Shape;765;p75"/>
            <p:cNvSpPr/>
            <p:nvPr/>
          </p:nvSpPr>
          <p:spPr>
            <a:xfrm>
              <a:off x="6327201" y="1305737"/>
              <a:ext cx="836485" cy="746615"/>
            </a:xfrm>
            <a:custGeom>
              <a:avLst/>
              <a:gdLst/>
              <a:ahLst/>
              <a:cxnLst/>
              <a:rect l="l" t="t" r="r" b="b"/>
              <a:pathLst>
                <a:path w="836485" h="746615" extrusionOk="0">
                  <a:moveTo>
                    <a:pt x="938" y="597539"/>
                  </a:moveTo>
                  <a:lnTo>
                    <a:pt x="420218" y="938"/>
                  </a:lnTo>
                  <a:lnTo>
                    <a:pt x="836387" y="748590"/>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66" name="Google Shape;766;p75"/>
            <p:cNvSpPr/>
            <p:nvPr/>
          </p:nvSpPr>
          <p:spPr>
            <a:xfrm>
              <a:off x="7162650" y="1424297"/>
              <a:ext cx="898703" cy="677484"/>
            </a:xfrm>
            <a:custGeom>
              <a:avLst/>
              <a:gdLst/>
              <a:ahLst/>
              <a:cxnLst/>
              <a:rect l="l" t="t" r="r" b="b"/>
              <a:pathLst>
                <a:path w="898703" h="677484" extrusionOk="0">
                  <a:moveTo>
                    <a:pt x="627611" y="938"/>
                  </a:moveTo>
                  <a:lnTo>
                    <a:pt x="898259" y="679459"/>
                  </a:lnTo>
                  <a:lnTo>
                    <a:pt x="938" y="630030"/>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67" name="Google Shape;767;p75"/>
            <p:cNvSpPr/>
            <p:nvPr/>
          </p:nvSpPr>
          <p:spPr>
            <a:xfrm>
              <a:off x="6746481" y="1305737"/>
              <a:ext cx="1043879" cy="746615"/>
            </a:xfrm>
            <a:custGeom>
              <a:avLst/>
              <a:gdLst/>
              <a:ahLst/>
              <a:cxnLst/>
              <a:rect l="l" t="t" r="r" b="b"/>
              <a:pathLst>
                <a:path w="1043879" h="746615" extrusionOk="0">
                  <a:moveTo>
                    <a:pt x="938" y="938"/>
                  </a:moveTo>
                  <a:lnTo>
                    <a:pt x="1043780" y="119497"/>
                  </a:lnTo>
                  <a:lnTo>
                    <a:pt x="417107" y="748590"/>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68" name="Google Shape;768;p75"/>
            <p:cNvSpPr/>
            <p:nvPr/>
          </p:nvSpPr>
          <p:spPr>
            <a:xfrm>
              <a:off x="6327201" y="1902338"/>
              <a:ext cx="1731733" cy="321459"/>
            </a:xfrm>
            <a:custGeom>
              <a:avLst/>
              <a:gdLst/>
              <a:ahLst/>
              <a:cxnLst/>
              <a:rect l="l" t="t" r="r" b="b"/>
              <a:pathLst>
                <a:path w="1731733" h="321459" extrusionOk="0">
                  <a:moveTo>
                    <a:pt x="1733708" y="201418"/>
                  </a:moveTo>
                  <a:lnTo>
                    <a:pt x="832930" y="323780"/>
                  </a:lnTo>
                  <a:lnTo>
                    <a:pt x="938" y="938"/>
                  </a:lnTo>
                  <a:lnTo>
                    <a:pt x="836387" y="151989"/>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69" name="Google Shape;769;p75"/>
            <p:cNvSpPr/>
            <p:nvPr/>
          </p:nvSpPr>
          <p:spPr>
            <a:xfrm>
              <a:off x="6746481" y="1305737"/>
              <a:ext cx="1043879" cy="117522"/>
            </a:xfrm>
            <a:custGeom>
              <a:avLst/>
              <a:gdLst/>
              <a:ahLst/>
              <a:cxnLst/>
              <a:rect l="l" t="t" r="r" b="b"/>
              <a:pathLst>
                <a:path w="1043879" h="117522" extrusionOk="0">
                  <a:moveTo>
                    <a:pt x="938" y="938"/>
                  </a:moveTo>
                  <a:lnTo>
                    <a:pt x="547073" y="938"/>
                  </a:lnTo>
                  <a:lnTo>
                    <a:pt x="1043780" y="119497"/>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70" name="Google Shape;770;p75"/>
            <p:cNvSpPr/>
            <p:nvPr/>
          </p:nvSpPr>
          <p:spPr>
            <a:xfrm>
              <a:off x="7652097" y="1239717"/>
              <a:ext cx="69131" cy="169371"/>
            </a:xfrm>
            <a:custGeom>
              <a:avLst/>
              <a:gdLst/>
              <a:ahLst/>
              <a:cxnLst/>
              <a:rect l="l" t="t" r="r" b="b"/>
              <a:pathLst>
                <a:path w="69131" h="169371" extrusionOk="0">
                  <a:moveTo>
                    <a:pt x="938" y="938"/>
                  </a:moveTo>
                  <a:lnTo>
                    <a:pt x="70760" y="169272"/>
                  </a:lnTo>
                  <a:lnTo>
                    <a:pt x="19257" y="157174"/>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71" name="Google Shape;771;p75"/>
            <p:cNvSpPr/>
            <p:nvPr/>
          </p:nvSpPr>
          <p:spPr>
            <a:xfrm>
              <a:off x="7644493" y="1239717"/>
              <a:ext cx="27652" cy="155544"/>
            </a:xfrm>
            <a:custGeom>
              <a:avLst/>
              <a:gdLst/>
              <a:ahLst/>
              <a:cxnLst/>
              <a:rect l="l" t="t" r="r" b="b"/>
              <a:pathLst>
                <a:path w="27652" h="155544" extrusionOk="0">
                  <a:moveTo>
                    <a:pt x="938" y="150952"/>
                  </a:moveTo>
                  <a:lnTo>
                    <a:pt x="8542" y="938"/>
                  </a:lnTo>
                  <a:lnTo>
                    <a:pt x="26862" y="15717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72" name="Google Shape;772;p75"/>
            <p:cNvSpPr/>
            <p:nvPr/>
          </p:nvSpPr>
          <p:spPr>
            <a:xfrm>
              <a:off x="6855362" y="1159870"/>
              <a:ext cx="107153" cy="145175"/>
            </a:xfrm>
            <a:custGeom>
              <a:avLst/>
              <a:gdLst/>
              <a:ahLst/>
              <a:cxnLst/>
              <a:rect l="l" t="t" r="r" b="b"/>
              <a:pathLst>
                <a:path w="107153" h="145175" extrusionOk="0">
                  <a:moveTo>
                    <a:pt x="938" y="146804"/>
                  </a:moveTo>
                  <a:lnTo>
                    <a:pt x="107054" y="938"/>
                  </a:lnTo>
                  <a:lnTo>
                    <a:pt x="44836" y="14680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73" name="Google Shape;773;p75"/>
            <p:cNvSpPr/>
            <p:nvPr/>
          </p:nvSpPr>
          <p:spPr>
            <a:xfrm>
              <a:off x="6899260" y="1159870"/>
              <a:ext cx="62217" cy="145175"/>
            </a:xfrm>
            <a:custGeom>
              <a:avLst/>
              <a:gdLst/>
              <a:ahLst/>
              <a:cxnLst/>
              <a:rect l="l" t="t" r="r" b="b"/>
              <a:pathLst>
                <a:path w="62217" h="145175" extrusionOk="0">
                  <a:moveTo>
                    <a:pt x="31355" y="146804"/>
                  </a:moveTo>
                  <a:lnTo>
                    <a:pt x="63156" y="938"/>
                  </a:lnTo>
                  <a:lnTo>
                    <a:pt x="938" y="146804"/>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74" name="Google Shape;774;p75"/>
            <p:cNvSpPr/>
            <p:nvPr/>
          </p:nvSpPr>
          <p:spPr>
            <a:xfrm>
              <a:off x="7173365" y="2228982"/>
              <a:ext cx="743158" cy="255784"/>
            </a:xfrm>
            <a:custGeom>
              <a:avLst/>
              <a:gdLst/>
              <a:ahLst/>
              <a:cxnLst/>
              <a:rect l="l" t="t" r="r" b="b"/>
              <a:pathLst>
                <a:path w="743158" h="255784" extrusionOk="0">
                  <a:moveTo>
                    <a:pt x="742368" y="35158"/>
                  </a:moveTo>
                  <a:lnTo>
                    <a:pt x="700890" y="114658"/>
                  </a:lnTo>
                  <a:lnTo>
                    <a:pt x="938" y="256031"/>
                  </a:lnTo>
                  <a:lnTo>
                    <a:pt x="21331" y="93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75" name="Google Shape;775;p75"/>
            <p:cNvSpPr/>
            <p:nvPr/>
          </p:nvSpPr>
          <p:spPr>
            <a:xfrm>
              <a:off x="6466500" y="2228982"/>
              <a:ext cx="725876" cy="255784"/>
            </a:xfrm>
            <a:custGeom>
              <a:avLst/>
              <a:gdLst/>
              <a:ahLst/>
              <a:cxnLst/>
              <a:rect l="l" t="t" r="r" b="b"/>
              <a:pathLst>
                <a:path w="725876" h="255784" extrusionOk="0">
                  <a:moveTo>
                    <a:pt x="938" y="34466"/>
                  </a:moveTo>
                  <a:lnTo>
                    <a:pt x="728197" y="938"/>
                  </a:lnTo>
                  <a:lnTo>
                    <a:pt x="707803" y="256031"/>
                  </a:lnTo>
                  <a:lnTo>
                    <a:pt x="23405" y="11223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76" name="Google Shape;776;p75"/>
            <p:cNvSpPr/>
            <p:nvPr/>
          </p:nvSpPr>
          <p:spPr>
            <a:xfrm>
              <a:off x="6395295" y="2262511"/>
              <a:ext cx="93326" cy="331829"/>
            </a:xfrm>
            <a:custGeom>
              <a:avLst/>
              <a:gdLst/>
              <a:ahLst/>
              <a:cxnLst/>
              <a:rect l="l" t="t" r="r" b="b"/>
              <a:pathLst>
                <a:path w="93326" h="331829" extrusionOk="0">
                  <a:moveTo>
                    <a:pt x="938" y="233218"/>
                  </a:moveTo>
                  <a:lnTo>
                    <a:pt x="20986" y="333804"/>
                  </a:lnTo>
                  <a:lnTo>
                    <a:pt x="94610" y="78710"/>
                  </a:lnTo>
                  <a:lnTo>
                    <a:pt x="72143" y="938"/>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77" name="Google Shape;777;p75"/>
            <p:cNvSpPr/>
            <p:nvPr/>
          </p:nvSpPr>
          <p:spPr>
            <a:xfrm>
              <a:off x="6415343" y="2340283"/>
              <a:ext cx="756985" cy="435525"/>
            </a:xfrm>
            <a:custGeom>
              <a:avLst/>
              <a:gdLst/>
              <a:ahLst/>
              <a:cxnLst/>
              <a:rect l="l" t="t" r="r" b="b"/>
              <a:pathLst>
                <a:path w="756985" h="435525" extrusionOk="0">
                  <a:moveTo>
                    <a:pt x="758960" y="144730"/>
                  </a:moveTo>
                  <a:lnTo>
                    <a:pt x="758960" y="436463"/>
                  </a:lnTo>
                  <a:lnTo>
                    <a:pt x="938" y="256031"/>
                  </a:lnTo>
                  <a:lnTo>
                    <a:pt x="74562" y="9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78" name="Google Shape;778;p75"/>
            <p:cNvSpPr/>
            <p:nvPr/>
          </p:nvSpPr>
          <p:spPr>
            <a:xfrm>
              <a:off x="7173365" y="2342703"/>
              <a:ext cx="774267" cy="432069"/>
            </a:xfrm>
            <a:custGeom>
              <a:avLst/>
              <a:gdLst/>
              <a:ahLst/>
              <a:cxnLst/>
              <a:rect l="l" t="t" r="r" b="b"/>
              <a:pathLst>
                <a:path w="774267" h="432069" extrusionOk="0">
                  <a:moveTo>
                    <a:pt x="700890" y="938"/>
                  </a:moveTo>
                  <a:lnTo>
                    <a:pt x="773823" y="253612"/>
                  </a:lnTo>
                  <a:lnTo>
                    <a:pt x="938" y="434044"/>
                  </a:lnTo>
                  <a:lnTo>
                    <a:pt x="938" y="14231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79" name="Google Shape;779;p75"/>
            <p:cNvSpPr/>
            <p:nvPr/>
          </p:nvSpPr>
          <p:spPr>
            <a:xfrm>
              <a:off x="7873317" y="2263202"/>
              <a:ext cx="114066" cy="331829"/>
            </a:xfrm>
            <a:custGeom>
              <a:avLst/>
              <a:gdLst/>
              <a:ahLst/>
              <a:cxnLst/>
              <a:rect l="l" t="t" r="r" b="b"/>
              <a:pathLst>
                <a:path w="114066" h="331829" extrusionOk="0">
                  <a:moveTo>
                    <a:pt x="42416" y="938"/>
                  </a:moveTo>
                  <a:lnTo>
                    <a:pt x="116387" y="240822"/>
                  </a:lnTo>
                  <a:lnTo>
                    <a:pt x="73871" y="333112"/>
                  </a:lnTo>
                  <a:lnTo>
                    <a:pt x="938" y="80438"/>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80" name="Google Shape;780;p75"/>
            <p:cNvSpPr/>
            <p:nvPr/>
          </p:nvSpPr>
          <p:spPr>
            <a:xfrm>
              <a:off x="6619625" y="2775809"/>
              <a:ext cx="1130292" cy="660201"/>
            </a:xfrm>
            <a:custGeom>
              <a:avLst/>
              <a:gdLst/>
              <a:ahLst/>
              <a:cxnLst/>
              <a:rect l="l" t="t" r="r" b="b"/>
              <a:pathLst>
                <a:path w="1130292" h="660201" extrusionOk="0">
                  <a:moveTo>
                    <a:pt x="554677" y="938"/>
                  </a:moveTo>
                  <a:lnTo>
                    <a:pt x="938" y="661139"/>
                  </a:lnTo>
                  <a:lnTo>
                    <a:pt x="1130885" y="66113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81" name="Google Shape;781;p75"/>
            <p:cNvSpPr/>
            <p:nvPr/>
          </p:nvSpPr>
          <p:spPr>
            <a:xfrm>
              <a:off x="6415343" y="2595377"/>
              <a:ext cx="756985" cy="839942"/>
            </a:xfrm>
            <a:custGeom>
              <a:avLst/>
              <a:gdLst/>
              <a:ahLst/>
              <a:cxnLst/>
              <a:rect l="l" t="t" r="r" b="b"/>
              <a:pathLst>
                <a:path w="756985" h="839942" extrusionOk="0">
                  <a:moveTo>
                    <a:pt x="938" y="938"/>
                  </a:moveTo>
                  <a:lnTo>
                    <a:pt x="758960" y="181370"/>
                  </a:lnTo>
                  <a:lnTo>
                    <a:pt x="205220" y="84157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82" name="Google Shape;782;p75"/>
            <p:cNvSpPr/>
            <p:nvPr/>
          </p:nvSpPr>
          <p:spPr>
            <a:xfrm>
              <a:off x="7173365" y="2595377"/>
              <a:ext cx="774267" cy="839942"/>
            </a:xfrm>
            <a:custGeom>
              <a:avLst/>
              <a:gdLst/>
              <a:ahLst/>
              <a:cxnLst/>
              <a:rect l="l" t="t" r="r" b="b"/>
              <a:pathLst>
                <a:path w="774267" h="839942" extrusionOk="0">
                  <a:moveTo>
                    <a:pt x="773823" y="938"/>
                  </a:moveTo>
                  <a:lnTo>
                    <a:pt x="577145" y="841571"/>
                  </a:lnTo>
                  <a:lnTo>
                    <a:pt x="938" y="18137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83" name="Google Shape;783;p75"/>
            <p:cNvSpPr/>
            <p:nvPr/>
          </p:nvSpPr>
          <p:spPr>
            <a:xfrm>
              <a:off x="7749572" y="2503087"/>
              <a:ext cx="238502" cy="933269"/>
            </a:xfrm>
            <a:custGeom>
              <a:avLst/>
              <a:gdLst/>
              <a:ahLst/>
              <a:cxnLst/>
              <a:rect l="l" t="t" r="r" b="b"/>
              <a:pathLst>
                <a:path w="238502" h="933269" extrusionOk="0">
                  <a:moveTo>
                    <a:pt x="240131" y="938"/>
                  </a:moveTo>
                  <a:lnTo>
                    <a:pt x="48293" y="822560"/>
                  </a:lnTo>
                  <a:lnTo>
                    <a:pt x="938" y="933861"/>
                  </a:lnTo>
                  <a:lnTo>
                    <a:pt x="197616" y="93228"/>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84" name="Google Shape;784;p75"/>
            <p:cNvSpPr/>
            <p:nvPr/>
          </p:nvSpPr>
          <p:spPr>
            <a:xfrm>
              <a:off x="6771368" y="3537978"/>
              <a:ext cx="390590" cy="65674"/>
            </a:xfrm>
            <a:custGeom>
              <a:avLst/>
              <a:gdLst/>
              <a:ahLst/>
              <a:cxnLst/>
              <a:rect l="l" t="t" r="r" b="b"/>
              <a:pathLst>
                <a:path w="390590" h="65674" extrusionOk="0">
                  <a:moveTo>
                    <a:pt x="92536" y="938"/>
                  </a:moveTo>
                  <a:lnTo>
                    <a:pt x="938" y="40688"/>
                  </a:lnTo>
                  <a:lnTo>
                    <a:pt x="389800" y="66612"/>
                  </a:lnTo>
                  <a:lnTo>
                    <a:pt x="375974" y="38268"/>
                  </a:lnTo>
                  <a:lnTo>
                    <a:pt x="158211" y="2859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85" name="Google Shape;785;p75"/>
            <p:cNvSpPr/>
            <p:nvPr/>
          </p:nvSpPr>
          <p:spPr>
            <a:xfrm>
              <a:off x="7293307" y="3519313"/>
              <a:ext cx="387133" cy="82957"/>
            </a:xfrm>
            <a:custGeom>
              <a:avLst/>
              <a:gdLst/>
              <a:ahLst/>
              <a:cxnLst/>
              <a:rect l="l" t="t" r="r" b="b"/>
              <a:pathLst>
                <a:path w="387133" h="82957" extrusionOk="0">
                  <a:moveTo>
                    <a:pt x="259834" y="938"/>
                  </a:moveTo>
                  <a:lnTo>
                    <a:pt x="388072" y="59354"/>
                  </a:lnTo>
                  <a:lnTo>
                    <a:pt x="938" y="85278"/>
                  </a:lnTo>
                  <a:lnTo>
                    <a:pt x="18220" y="56934"/>
                  </a:lnTo>
                  <a:lnTo>
                    <a:pt x="138508" y="5244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86" name="Google Shape;786;p75"/>
            <p:cNvSpPr/>
            <p:nvPr/>
          </p:nvSpPr>
          <p:spPr>
            <a:xfrm>
              <a:off x="6771368" y="3577729"/>
              <a:ext cx="428612" cy="477004"/>
            </a:xfrm>
            <a:custGeom>
              <a:avLst/>
              <a:gdLst/>
              <a:ahLst/>
              <a:cxnLst/>
              <a:rect l="l" t="t" r="r" b="b"/>
              <a:pathLst>
                <a:path w="428612" h="477004" extrusionOk="0">
                  <a:moveTo>
                    <a:pt x="389800" y="26862"/>
                  </a:moveTo>
                  <a:lnTo>
                    <a:pt x="430587" y="478979"/>
                  </a:lnTo>
                  <a:lnTo>
                    <a:pt x="938" y="938"/>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87" name="Google Shape;787;p75"/>
            <p:cNvSpPr/>
            <p:nvPr/>
          </p:nvSpPr>
          <p:spPr>
            <a:xfrm>
              <a:off x="7264963" y="3577729"/>
              <a:ext cx="414786" cy="477004"/>
            </a:xfrm>
            <a:custGeom>
              <a:avLst/>
              <a:gdLst/>
              <a:ahLst/>
              <a:cxnLst/>
              <a:rect l="l" t="t" r="r" b="b"/>
              <a:pathLst>
                <a:path w="414786" h="477004" extrusionOk="0">
                  <a:moveTo>
                    <a:pt x="29281" y="26862"/>
                  </a:moveTo>
                  <a:lnTo>
                    <a:pt x="938" y="478979"/>
                  </a:lnTo>
                  <a:lnTo>
                    <a:pt x="416415" y="938"/>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88" name="Google Shape;788;p75"/>
            <p:cNvSpPr/>
            <p:nvPr/>
          </p:nvSpPr>
          <p:spPr>
            <a:xfrm>
              <a:off x="6619625" y="3436010"/>
              <a:ext cx="1130292" cy="148631"/>
            </a:xfrm>
            <a:custGeom>
              <a:avLst/>
              <a:gdLst/>
              <a:ahLst/>
              <a:cxnLst/>
              <a:rect l="l" t="t" r="r" b="b"/>
              <a:pathLst>
                <a:path w="1130292" h="148631" extrusionOk="0">
                  <a:moveTo>
                    <a:pt x="938" y="938"/>
                  </a:moveTo>
                  <a:lnTo>
                    <a:pt x="309954" y="130558"/>
                  </a:lnTo>
                  <a:lnTo>
                    <a:pt x="527716" y="140237"/>
                  </a:lnTo>
                  <a:lnTo>
                    <a:pt x="531519" y="148187"/>
                  </a:lnTo>
                  <a:lnTo>
                    <a:pt x="687064" y="148187"/>
                  </a:lnTo>
                  <a:lnTo>
                    <a:pt x="691903" y="140237"/>
                  </a:lnTo>
                  <a:lnTo>
                    <a:pt x="812191" y="135743"/>
                  </a:lnTo>
                  <a:lnTo>
                    <a:pt x="1130885" y="938"/>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89" name="Google Shape;789;p75"/>
            <p:cNvSpPr/>
            <p:nvPr/>
          </p:nvSpPr>
          <p:spPr>
            <a:xfrm>
              <a:off x="7658507" y="1696698"/>
              <a:ext cx="169371" cy="203936"/>
            </a:xfrm>
            <a:custGeom>
              <a:avLst/>
              <a:gdLst/>
              <a:ahLst/>
              <a:cxnLst/>
              <a:rect l="l" t="t" r="r" b="b"/>
              <a:pathLst>
                <a:path w="169371" h="203936" extrusionOk="0">
                  <a:moveTo>
                    <a:pt x="161826" y="86635"/>
                  </a:moveTo>
                  <a:cubicBezTo>
                    <a:pt x="178763" y="141248"/>
                    <a:pt x="158024" y="193097"/>
                    <a:pt x="115508" y="202429"/>
                  </a:cubicBezTo>
                  <a:cubicBezTo>
                    <a:pt x="72992" y="211762"/>
                    <a:pt x="24946" y="174431"/>
                    <a:pt x="8355" y="119818"/>
                  </a:cubicBezTo>
                  <a:cubicBezTo>
                    <a:pt x="-8237" y="65204"/>
                    <a:pt x="12157" y="13356"/>
                    <a:pt x="54673" y="4023"/>
                  </a:cubicBezTo>
                  <a:cubicBezTo>
                    <a:pt x="97188" y="-5310"/>
                    <a:pt x="145234" y="32021"/>
                    <a:pt x="161826" y="8663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90" name="Google Shape;790;p75"/>
            <p:cNvSpPr/>
            <p:nvPr/>
          </p:nvSpPr>
          <p:spPr>
            <a:xfrm>
              <a:off x="6608361" y="1581884"/>
              <a:ext cx="172827" cy="193566"/>
            </a:xfrm>
            <a:custGeom>
              <a:avLst/>
              <a:gdLst/>
              <a:ahLst/>
              <a:cxnLst/>
              <a:rect l="l" t="t" r="r" b="b"/>
              <a:pathLst>
                <a:path w="172827" h="193566" extrusionOk="0">
                  <a:moveTo>
                    <a:pt x="21880" y="61805"/>
                  </a:moveTo>
                  <a:cubicBezTo>
                    <a:pt x="51607" y="13067"/>
                    <a:pt x="105183" y="-10091"/>
                    <a:pt x="141477" y="9611"/>
                  </a:cubicBezTo>
                  <a:cubicBezTo>
                    <a:pt x="177771" y="29313"/>
                    <a:pt x="182956" y="84964"/>
                    <a:pt x="153229" y="133701"/>
                  </a:cubicBezTo>
                  <a:cubicBezTo>
                    <a:pt x="123503" y="182439"/>
                    <a:pt x="69926" y="205597"/>
                    <a:pt x="33632" y="185895"/>
                  </a:cubicBezTo>
                  <a:cubicBezTo>
                    <a:pt x="-2661" y="166193"/>
                    <a:pt x="-7846" y="110542"/>
                    <a:pt x="21880" y="6180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91" name="Google Shape;791;p75"/>
            <p:cNvSpPr/>
            <p:nvPr/>
          </p:nvSpPr>
          <p:spPr>
            <a:xfrm>
              <a:off x="6694978" y="2228982"/>
              <a:ext cx="1095727" cy="203936"/>
            </a:xfrm>
            <a:custGeom>
              <a:avLst/>
              <a:gdLst/>
              <a:ahLst/>
              <a:cxnLst/>
              <a:rect l="l" t="t" r="r" b="b"/>
              <a:pathLst>
                <a:path w="1095727" h="203936" extrusionOk="0">
                  <a:moveTo>
                    <a:pt x="499718" y="938"/>
                  </a:moveTo>
                  <a:lnTo>
                    <a:pt x="52440" y="21677"/>
                  </a:lnTo>
                  <a:lnTo>
                    <a:pt x="938" y="91499"/>
                  </a:lnTo>
                  <a:lnTo>
                    <a:pt x="483127" y="205566"/>
                  </a:lnTo>
                  <a:lnTo>
                    <a:pt x="1095283" y="88043"/>
                  </a:lnTo>
                  <a:lnTo>
                    <a:pt x="1055532" y="27208"/>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92" name="Google Shape;792;p75"/>
            <p:cNvSpPr/>
            <p:nvPr/>
          </p:nvSpPr>
          <p:spPr>
            <a:xfrm>
              <a:off x="6808698" y="3537978"/>
              <a:ext cx="345655" cy="51848"/>
            </a:xfrm>
            <a:custGeom>
              <a:avLst/>
              <a:gdLst/>
              <a:ahLst/>
              <a:cxnLst/>
              <a:rect l="l" t="t" r="r" b="b"/>
              <a:pathLst>
                <a:path w="345655" h="51848" extrusionOk="0">
                  <a:moveTo>
                    <a:pt x="55206" y="938"/>
                  </a:moveTo>
                  <a:lnTo>
                    <a:pt x="938" y="24442"/>
                  </a:lnTo>
                  <a:lnTo>
                    <a:pt x="131250" y="46218"/>
                  </a:lnTo>
                  <a:lnTo>
                    <a:pt x="346247" y="53823"/>
                  </a:lnTo>
                  <a:lnTo>
                    <a:pt x="338643" y="38268"/>
                  </a:lnTo>
                  <a:lnTo>
                    <a:pt x="120880" y="2859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93" name="Google Shape;793;p75"/>
            <p:cNvSpPr/>
            <p:nvPr/>
          </p:nvSpPr>
          <p:spPr>
            <a:xfrm>
              <a:off x="7300912" y="3530374"/>
              <a:ext cx="273067" cy="62217"/>
            </a:xfrm>
            <a:custGeom>
              <a:avLst/>
              <a:gdLst/>
              <a:ahLst/>
              <a:cxnLst/>
              <a:rect l="l" t="t" r="r" b="b"/>
              <a:pathLst>
                <a:path w="273067" h="62217" extrusionOk="0">
                  <a:moveTo>
                    <a:pt x="938" y="61427"/>
                  </a:moveTo>
                  <a:lnTo>
                    <a:pt x="273314" y="41379"/>
                  </a:lnTo>
                  <a:lnTo>
                    <a:pt x="226651" y="938"/>
                  </a:lnTo>
                  <a:lnTo>
                    <a:pt x="130904" y="41379"/>
                  </a:lnTo>
                  <a:lnTo>
                    <a:pt x="10616" y="45873"/>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94" name="Google Shape;794;p75"/>
            <p:cNvSpPr/>
            <p:nvPr/>
          </p:nvSpPr>
          <p:spPr>
            <a:xfrm>
              <a:off x="6935830" y="2621179"/>
              <a:ext cx="488400" cy="729000"/>
            </a:xfrm>
            <a:prstGeom prst="roundRect">
              <a:avLst>
                <a:gd name="adj" fmla="val 16667"/>
              </a:avLst>
            </a:prstGeom>
            <a:solidFill>
              <a:schemeClr val="accent5"/>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nvGrpSpPr>
            <p:cNvPr id="795" name="Google Shape;795;p75"/>
            <p:cNvGrpSpPr/>
            <p:nvPr/>
          </p:nvGrpSpPr>
          <p:grpSpPr>
            <a:xfrm rot="-2403079">
              <a:off x="6525572" y="2155306"/>
              <a:ext cx="276535" cy="1234040"/>
              <a:chOff x="6161360" y="2442325"/>
              <a:chExt cx="276524" cy="1233989"/>
            </a:xfrm>
          </p:grpSpPr>
          <p:sp>
            <p:nvSpPr>
              <p:cNvPr id="796" name="Google Shape;796;p75"/>
              <p:cNvSpPr/>
              <p:nvPr/>
            </p:nvSpPr>
            <p:spPr>
              <a:xfrm>
                <a:off x="6161360" y="2442325"/>
                <a:ext cx="276524" cy="1233989"/>
              </a:xfrm>
              <a:custGeom>
                <a:avLst/>
                <a:gdLst/>
                <a:ahLst/>
                <a:cxnLst/>
                <a:rect l="l" t="t" r="r" b="b"/>
                <a:pathLst>
                  <a:path w="276524" h="1233989" extrusionOk="0">
                    <a:moveTo>
                      <a:pt x="2592" y="664522"/>
                    </a:moveTo>
                    <a:lnTo>
                      <a:pt x="125300" y="1233125"/>
                    </a:lnTo>
                    <a:lnTo>
                      <a:pt x="273932" y="654153"/>
                    </a:lnTo>
                    <a:lnTo>
                      <a:pt x="190975" y="259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97" name="Google Shape;797;p75"/>
              <p:cNvSpPr/>
              <p:nvPr/>
            </p:nvSpPr>
            <p:spPr>
              <a:xfrm>
                <a:off x="6285722" y="2443980"/>
                <a:ext cx="148631" cy="1230532"/>
              </a:xfrm>
              <a:custGeom>
                <a:avLst/>
                <a:gdLst/>
                <a:ahLst/>
                <a:cxnLst/>
                <a:rect l="l" t="t" r="r" b="b"/>
                <a:pathLst>
                  <a:path w="148631" h="1230532" extrusionOk="0">
                    <a:moveTo>
                      <a:pt x="66612" y="938"/>
                    </a:moveTo>
                    <a:lnTo>
                      <a:pt x="149569" y="652498"/>
                    </a:lnTo>
                    <a:lnTo>
                      <a:pt x="938" y="1231470"/>
                    </a:lnTo>
                    <a:lnTo>
                      <a:pt x="61427" y="645585"/>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98" name="Google Shape;798;p75"/>
              <p:cNvSpPr/>
              <p:nvPr/>
            </p:nvSpPr>
            <p:spPr>
              <a:xfrm>
                <a:off x="6163014" y="2443980"/>
                <a:ext cx="190110" cy="663658"/>
              </a:xfrm>
              <a:custGeom>
                <a:avLst/>
                <a:gdLst/>
                <a:ahLst/>
                <a:cxnLst/>
                <a:rect l="l" t="t" r="r" b="b"/>
                <a:pathLst>
                  <a:path w="190110" h="663658" extrusionOk="0">
                    <a:moveTo>
                      <a:pt x="189320" y="938"/>
                    </a:moveTo>
                    <a:lnTo>
                      <a:pt x="938" y="662868"/>
                    </a:lnTo>
                    <a:lnTo>
                      <a:pt x="184135" y="645585"/>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99" name="Google Shape;799;p75"/>
              <p:cNvSpPr/>
              <p:nvPr/>
            </p:nvSpPr>
            <p:spPr>
              <a:xfrm>
                <a:off x="6163014" y="3088627"/>
                <a:ext cx="183197" cy="587613"/>
              </a:xfrm>
              <a:custGeom>
                <a:avLst/>
                <a:gdLst/>
                <a:ahLst/>
                <a:cxnLst/>
                <a:rect l="l" t="t" r="r" b="b"/>
                <a:pathLst>
                  <a:path w="183197" h="587613" extrusionOk="0">
                    <a:moveTo>
                      <a:pt x="123645" y="586823"/>
                    </a:moveTo>
                    <a:lnTo>
                      <a:pt x="938" y="18220"/>
                    </a:lnTo>
                    <a:lnTo>
                      <a:pt x="184135" y="938"/>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00" name="Google Shape;800;p75"/>
              <p:cNvSpPr/>
              <p:nvPr/>
            </p:nvSpPr>
            <p:spPr>
              <a:xfrm>
                <a:off x="6285722" y="2443980"/>
                <a:ext cx="148631" cy="1230532"/>
              </a:xfrm>
              <a:custGeom>
                <a:avLst/>
                <a:gdLst/>
                <a:ahLst/>
                <a:cxnLst/>
                <a:rect l="l" t="t" r="r" b="b"/>
                <a:pathLst>
                  <a:path w="148631" h="1230532" extrusionOk="0">
                    <a:moveTo>
                      <a:pt x="66612" y="938"/>
                    </a:moveTo>
                    <a:lnTo>
                      <a:pt x="149569" y="652498"/>
                    </a:lnTo>
                    <a:lnTo>
                      <a:pt x="938" y="1231470"/>
                    </a:lnTo>
                    <a:lnTo>
                      <a:pt x="61427" y="645585"/>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01" name="Google Shape;801;p75"/>
              <p:cNvSpPr/>
              <p:nvPr/>
            </p:nvSpPr>
            <p:spPr>
              <a:xfrm>
                <a:off x="6163014" y="2443980"/>
                <a:ext cx="190110" cy="663658"/>
              </a:xfrm>
              <a:custGeom>
                <a:avLst/>
                <a:gdLst/>
                <a:ahLst/>
                <a:cxnLst/>
                <a:rect l="l" t="t" r="r" b="b"/>
                <a:pathLst>
                  <a:path w="190110" h="663658" extrusionOk="0">
                    <a:moveTo>
                      <a:pt x="189320" y="938"/>
                    </a:moveTo>
                    <a:lnTo>
                      <a:pt x="938" y="662868"/>
                    </a:lnTo>
                    <a:lnTo>
                      <a:pt x="184135" y="645585"/>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02" name="Google Shape;802;p75"/>
              <p:cNvSpPr/>
              <p:nvPr/>
            </p:nvSpPr>
            <p:spPr>
              <a:xfrm>
                <a:off x="6163014" y="3088627"/>
                <a:ext cx="183197" cy="587613"/>
              </a:xfrm>
              <a:custGeom>
                <a:avLst/>
                <a:gdLst/>
                <a:ahLst/>
                <a:cxnLst/>
                <a:rect l="l" t="t" r="r" b="b"/>
                <a:pathLst>
                  <a:path w="183197" h="587613" extrusionOk="0">
                    <a:moveTo>
                      <a:pt x="123645" y="586823"/>
                    </a:moveTo>
                    <a:lnTo>
                      <a:pt x="938" y="18220"/>
                    </a:lnTo>
                    <a:lnTo>
                      <a:pt x="184135" y="938"/>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03" name="Google Shape;803;p75"/>
              <p:cNvSpPr/>
              <p:nvPr/>
            </p:nvSpPr>
            <p:spPr>
              <a:xfrm>
                <a:off x="6285722" y="2443980"/>
                <a:ext cx="148631" cy="1230532"/>
              </a:xfrm>
              <a:custGeom>
                <a:avLst/>
                <a:gdLst/>
                <a:ahLst/>
                <a:cxnLst/>
                <a:rect l="l" t="t" r="r" b="b"/>
                <a:pathLst>
                  <a:path w="148631" h="1230532" extrusionOk="0">
                    <a:moveTo>
                      <a:pt x="66612" y="938"/>
                    </a:moveTo>
                    <a:lnTo>
                      <a:pt x="149569" y="652498"/>
                    </a:lnTo>
                    <a:lnTo>
                      <a:pt x="938" y="1231470"/>
                    </a:lnTo>
                    <a:lnTo>
                      <a:pt x="61427" y="645585"/>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04" name="Google Shape;804;p75"/>
              <p:cNvSpPr/>
              <p:nvPr/>
            </p:nvSpPr>
            <p:spPr>
              <a:xfrm>
                <a:off x="6163014" y="2443980"/>
                <a:ext cx="190110" cy="663658"/>
              </a:xfrm>
              <a:custGeom>
                <a:avLst/>
                <a:gdLst/>
                <a:ahLst/>
                <a:cxnLst/>
                <a:rect l="l" t="t" r="r" b="b"/>
                <a:pathLst>
                  <a:path w="190110" h="663658" extrusionOk="0">
                    <a:moveTo>
                      <a:pt x="189320" y="938"/>
                    </a:moveTo>
                    <a:lnTo>
                      <a:pt x="938" y="662868"/>
                    </a:lnTo>
                    <a:lnTo>
                      <a:pt x="184135" y="645585"/>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05" name="Google Shape;805;p75"/>
              <p:cNvSpPr/>
              <p:nvPr/>
            </p:nvSpPr>
            <p:spPr>
              <a:xfrm>
                <a:off x="6163014" y="3088627"/>
                <a:ext cx="183197" cy="587613"/>
              </a:xfrm>
              <a:custGeom>
                <a:avLst/>
                <a:gdLst/>
                <a:ahLst/>
                <a:cxnLst/>
                <a:rect l="l" t="t" r="r" b="b"/>
                <a:pathLst>
                  <a:path w="183197" h="587613" extrusionOk="0">
                    <a:moveTo>
                      <a:pt x="123645" y="586823"/>
                    </a:moveTo>
                    <a:lnTo>
                      <a:pt x="938" y="18220"/>
                    </a:lnTo>
                    <a:lnTo>
                      <a:pt x="184135" y="938"/>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806" name="Google Shape;806;p75"/>
            <p:cNvGrpSpPr/>
            <p:nvPr/>
          </p:nvGrpSpPr>
          <p:grpSpPr>
            <a:xfrm rot="3032089">
              <a:off x="7538469" y="2200047"/>
              <a:ext cx="276520" cy="1227058"/>
              <a:chOff x="7998518" y="2393933"/>
              <a:chExt cx="276524" cy="1227076"/>
            </a:xfrm>
          </p:grpSpPr>
          <p:sp>
            <p:nvSpPr>
              <p:cNvPr id="807" name="Google Shape;807;p75"/>
              <p:cNvSpPr/>
              <p:nvPr/>
            </p:nvSpPr>
            <p:spPr>
              <a:xfrm>
                <a:off x="7998518" y="2393933"/>
                <a:ext cx="276524" cy="1227076"/>
              </a:xfrm>
              <a:custGeom>
                <a:avLst/>
                <a:gdLst/>
                <a:ahLst/>
                <a:cxnLst/>
                <a:rect l="l" t="t" r="r" b="b"/>
                <a:pathLst>
                  <a:path w="276524" h="1227076" extrusionOk="0">
                    <a:moveTo>
                      <a:pt x="28517" y="2592"/>
                    </a:moveTo>
                    <a:lnTo>
                      <a:pt x="2592" y="654153"/>
                    </a:lnTo>
                    <a:lnTo>
                      <a:pt x="192703" y="1226212"/>
                    </a:lnTo>
                    <a:lnTo>
                      <a:pt x="275660" y="643783"/>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08" name="Google Shape;808;p75"/>
              <p:cNvSpPr/>
              <p:nvPr/>
            </p:nvSpPr>
            <p:spPr>
              <a:xfrm>
                <a:off x="8026096" y="2395588"/>
                <a:ext cx="248871" cy="642918"/>
              </a:xfrm>
              <a:custGeom>
                <a:avLst/>
                <a:gdLst/>
                <a:ahLst/>
                <a:cxnLst/>
                <a:rect l="l" t="t" r="r" b="b"/>
                <a:pathLst>
                  <a:path w="248871" h="642918" extrusionOk="0">
                    <a:moveTo>
                      <a:pt x="938" y="938"/>
                    </a:moveTo>
                    <a:lnTo>
                      <a:pt x="248081" y="642128"/>
                    </a:lnTo>
                    <a:lnTo>
                      <a:pt x="59699" y="642128"/>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09" name="Google Shape;809;p75"/>
              <p:cNvSpPr/>
              <p:nvPr/>
            </p:nvSpPr>
            <p:spPr>
              <a:xfrm>
                <a:off x="8084858" y="3036778"/>
                <a:ext cx="190110" cy="584157"/>
              </a:xfrm>
              <a:custGeom>
                <a:avLst/>
                <a:gdLst/>
                <a:ahLst/>
                <a:cxnLst/>
                <a:rect l="l" t="t" r="r" b="b"/>
                <a:pathLst>
                  <a:path w="190110" h="584157" extrusionOk="0">
                    <a:moveTo>
                      <a:pt x="106363" y="583367"/>
                    </a:moveTo>
                    <a:lnTo>
                      <a:pt x="189320" y="938"/>
                    </a:lnTo>
                    <a:lnTo>
                      <a:pt x="938" y="938"/>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10" name="Google Shape;810;p75"/>
              <p:cNvSpPr/>
              <p:nvPr/>
            </p:nvSpPr>
            <p:spPr>
              <a:xfrm>
                <a:off x="8000172" y="2395588"/>
                <a:ext cx="190110" cy="1223619"/>
              </a:xfrm>
              <a:custGeom>
                <a:avLst/>
                <a:gdLst/>
                <a:ahLst/>
                <a:cxnLst/>
                <a:rect l="l" t="t" r="r" b="b"/>
                <a:pathLst>
                  <a:path w="190110" h="1223619" extrusionOk="0">
                    <a:moveTo>
                      <a:pt x="26862" y="938"/>
                    </a:moveTo>
                    <a:lnTo>
                      <a:pt x="938" y="652498"/>
                    </a:lnTo>
                    <a:lnTo>
                      <a:pt x="191048" y="1224557"/>
                    </a:lnTo>
                    <a:lnTo>
                      <a:pt x="85623" y="642128"/>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11" name="Google Shape;811;p75"/>
              <p:cNvSpPr/>
              <p:nvPr/>
            </p:nvSpPr>
            <p:spPr>
              <a:xfrm>
                <a:off x="8026096" y="2395588"/>
                <a:ext cx="248871" cy="642918"/>
              </a:xfrm>
              <a:custGeom>
                <a:avLst/>
                <a:gdLst/>
                <a:ahLst/>
                <a:cxnLst/>
                <a:rect l="l" t="t" r="r" b="b"/>
                <a:pathLst>
                  <a:path w="248871" h="642918" extrusionOk="0">
                    <a:moveTo>
                      <a:pt x="938" y="938"/>
                    </a:moveTo>
                    <a:lnTo>
                      <a:pt x="248081" y="642128"/>
                    </a:lnTo>
                    <a:lnTo>
                      <a:pt x="59699" y="642128"/>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12" name="Google Shape;812;p75"/>
              <p:cNvSpPr/>
              <p:nvPr/>
            </p:nvSpPr>
            <p:spPr>
              <a:xfrm>
                <a:off x="8084858" y="3036778"/>
                <a:ext cx="190110" cy="584157"/>
              </a:xfrm>
              <a:custGeom>
                <a:avLst/>
                <a:gdLst/>
                <a:ahLst/>
                <a:cxnLst/>
                <a:rect l="l" t="t" r="r" b="b"/>
                <a:pathLst>
                  <a:path w="190110" h="584157" extrusionOk="0">
                    <a:moveTo>
                      <a:pt x="106363" y="583367"/>
                    </a:moveTo>
                    <a:lnTo>
                      <a:pt x="189320" y="938"/>
                    </a:lnTo>
                    <a:lnTo>
                      <a:pt x="938" y="938"/>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13" name="Google Shape;813;p75"/>
              <p:cNvSpPr/>
              <p:nvPr/>
            </p:nvSpPr>
            <p:spPr>
              <a:xfrm>
                <a:off x="8000172" y="2395588"/>
                <a:ext cx="190110" cy="1223619"/>
              </a:xfrm>
              <a:custGeom>
                <a:avLst/>
                <a:gdLst/>
                <a:ahLst/>
                <a:cxnLst/>
                <a:rect l="l" t="t" r="r" b="b"/>
                <a:pathLst>
                  <a:path w="190110" h="1223619" extrusionOk="0">
                    <a:moveTo>
                      <a:pt x="26862" y="938"/>
                    </a:moveTo>
                    <a:lnTo>
                      <a:pt x="938" y="652498"/>
                    </a:lnTo>
                    <a:lnTo>
                      <a:pt x="191048" y="1224557"/>
                    </a:lnTo>
                    <a:lnTo>
                      <a:pt x="85623" y="642128"/>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14" name="Google Shape;814;p75"/>
              <p:cNvSpPr/>
              <p:nvPr/>
            </p:nvSpPr>
            <p:spPr>
              <a:xfrm>
                <a:off x="8026096" y="2395588"/>
                <a:ext cx="248871" cy="642918"/>
              </a:xfrm>
              <a:custGeom>
                <a:avLst/>
                <a:gdLst/>
                <a:ahLst/>
                <a:cxnLst/>
                <a:rect l="l" t="t" r="r" b="b"/>
                <a:pathLst>
                  <a:path w="248871" h="642918" extrusionOk="0">
                    <a:moveTo>
                      <a:pt x="938" y="938"/>
                    </a:moveTo>
                    <a:lnTo>
                      <a:pt x="248081" y="642128"/>
                    </a:lnTo>
                    <a:lnTo>
                      <a:pt x="59699" y="642128"/>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15" name="Google Shape;815;p75"/>
              <p:cNvSpPr/>
              <p:nvPr/>
            </p:nvSpPr>
            <p:spPr>
              <a:xfrm>
                <a:off x="8084858" y="3036778"/>
                <a:ext cx="190110" cy="584157"/>
              </a:xfrm>
              <a:custGeom>
                <a:avLst/>
                <a:gdLst/>
                <a:ahLst/>
                <a:cxnLst/>
                <a:rect l="l" t="t" r="r" b="b"/>
                <a:pathLst>
                  <a:path w="190110" h="584157" extrusionOk="0">
                    <a:moveTo>
                      <a:pt x="106363" y="583367"/>
                    </a:moveTo>
                    <a:lnTo>
                      <a:pt x="189320" y="938"/>
                    </a:lnTo>
                    <a:lnTo>
                      <a:pt x="938" y="938"/>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16" name="Google Shape;816;p75"/>
              <p:cNvSpPr/>
              <p:nvPr/>
            </p:nvSpPr>
            <p:spPr>
              <a:xfrm>
                <a:off x="8000172" y="2395588"/>
                <a:ext cx="190110" cy="1223619"/>
              </a:xfrm>
              <a:custGeom>
                <a:avLst/>
                <a:gdLst/>
                <a:ahLst/>
                <a:cxnLst/>
                <a:rect l="l" t="t" r="r" b="b"/>
                <a:pathLst>
                  <a:path w="190110" h="1223619" extrusionOk="0">
                    <a:moveTo>
                      <a:pt x="26862" y="938"/>
                    </a:moveTo>
                    <a:lnTo>
                      <a:pt x="938" y="652498"/>
                    </a:lnTo>
                    <a:lnTo>
                      <a:pt x="191048" y="1224557"/>
                    </a:lnTo>
                    <a:lnTo>
                      <a:pt x="85623" y="642128"/>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817" name="Google Shape;817;p75"/>
            <p:cNvSpPr/>
            <p:nvPr/>
          </p:nvSpPr>
          <p:spPr>
            <a:xfrm>
              <a:off x="6724675" y="4300059"/>
              <a:ext cx="1036200" cy="1665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818" name="Google Shape;818;p75">
            <a:hlinkClick r:id="rId5"/>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 xmlns:a16="http://schemas.microsoft.com/office/drawing/2014/main" id="{C12D8937-797D-4E3E-AD5E-C4DAB7C46AA6}"/>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7"/>
              </a:rPr>
              <a:t>CC BY 4.0</a:t>
            </a:r>
          </a:p>
        </p:txBody>
      </p:sp>
    </p:spTree>
    <p:custDataLst>
      <p:tags r:id="rId1"/>
    </p:custData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822"/>
        <p:cNvGrpSpPr/>
        <p:nvPr/>
      </p:nvGrpSpPr>
      <p:grpSpPr>
        <a:xfrm>
          <a:off x="0" y="0"/>
          <a:ext cx="0" cy="0"/>
          <a:chOff x="0" y="0"/>
          <a:chExt cx="0" cy="0"/>
        </a:xfrm>
      </p:grpSpPr>
      <p:pic>
        <p:nvPicPr>
          <p:cNvPr id="823" name="Google Shape;823;p76"/>
          <p:cNvPicPr preferRelativeResize="0"/>
          <p:nvPr/>
        </p:nvPicPr>
        <p:blipFill rotWithShape="1">
          <a:blip r:embed="rId4">
            <a:alphaModFix/>
          </a:blip>
          <a:srcRect r="10015"/>
          <a:stretch/>
        </p:blipFill>
        <p:spPr>
          <a:xfrm>
            <a:off x="4880274" y="297950"/>
            <a:ext cx="4174226" cy="1752600"/>
          </a:xfrm>
          <a:prstGeom prst="rect">
            <a:avLst/>
          </a:prstGeom>
          <a:noFill/>
          <a:ln>
            <a:noFill/>
          </a:ln>
        </p:spPr>
      </p:pic>
      <p:sp>
        <p:nvSpPr>
          <p:cNvPr id="824" name="Google Shape;824;p76"/>
          <p:cNvSpPr txBox="1"/>
          <p:nvPr/>
        </p:nvSpPr>
        <p:spPr>
          <a:xfrm>
            <a:off x="528053" y="1802738"/>
            <a:ext cx="4759200" cy="1323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000"/>
              <a:buFont typeface="Arial"/>
              <a:buNone/>
            </a:pPr>
            <a:r>
              <a:rPr lang="es-AR" sz="2000">
                <a:solidFill>
                  <a:schemeClr val="dk2"/>
                </a:solidFill>
                <a:latin typeface="Google Sans"/>
                <a:ea typeface="Google Sans"/>
                <a:cs typeface="Google Sans"/>
                <a:sym typeface="Google Sans"/>
              </a:rPr>
              <a:t>¿Por qué piensas que podría ser sencillo malinterpretar un mensaje de texto?</a:t>
            </a:r>
          </a:p>
        </p:txBody>
      </p:sp>
      <p:grpSp>
        <p:nvGrpSpPr>
          <p:cNvPr id="825" name="Google Shape;825;p76"/>
          <p:cNvGrpSpPr/>
          <p:nvPr/>
        </p:nvGrpSpPr>
        <p:grpSpPr>
          <a:xfrm>
            <a:off x="6160965" y="810254"/>
            <a:ext cx="2077295" cy="3308343"/>
            <a:chOff x="6160965" y="1158216"/>
            <a:chExt cx="2077295" cy="3308343"/>
          </a:xfrm>
        </p:grpSpPr>
        <p:sp>
          <p:nvSpPr>
            <p:cNvPr id="826" name="Google Shape;826;p76"/>
            <p:cNvSpPr/>
            <p:nvPr/>
          </p:nvSpPr>
          <p:spPr>
            <a:xfrm>
              <a:off x="6325546" y="1158216"/>
              <a:ext cx="1735189" cy="1068074"/>
            </a:xfrm>
            <a:custGeom>
              <a:avLst/>
              <a:gdLst/>
              <a:ahLst/>
              <a:cxnLst/>
              <a:rect l="l" t="t" r="r" b="b"/>
              <a:pathLst>
                <a:path w="1735189" h="1068074" extrusionOk="0">
                  <a:moveTo>
                    <a:pt x="1735363" y="945540"/>
                  </a:moveTo>
                  <a:lnTo>
                    <a:pt x="1464714" y="267019"/>
                  </a:lnTo>
                  <a:lnTo>
                    <a:pt x="1397312" y="250773"/>
                  </a:lnTo>
                  <a:lnTo>
                    <a:pt x="1327489" y="82439"/>
                  </a:lnTo>
                  <a:lnTo>
                    <a:pt x="1320231" y="232453"/>
                  </a:lnTo>
                  <a:lnTo>
                    <a:pt x="968008" y="148459"/>
                  </a:lnTo>
                  <a:lnTo>
                    <a:pt x="605070" y="148459"/>
                  </a:lnTo>
                  <a:lnTo>
                    <a:pt x="636870" y="2592"/>
                  </a:lnTo>
                  <a:lnTo>
                    <a:pt x="530408" y="148459"/>
                  </a:lnTo>
                  <a:lnTo>
                    <a:pt x="421872" y="148459"/>
                  </a:lnTo>
                  <a:lnTo>
                    <a:pt x="2592" y="745060"/>
                  </a:lnTo>
                  <a:lnTo>
                    <a:pt x="834585" y="1067556"/>
                  </a:lnTo>
                  <a:lnTo>
                    <a:pt x="1735363" y="945540"/>
                  </a:lnTo>
                  <a:close/>
                  <a:moveTo>
                    <a:pt x="1345809" y="238675"/>
                  </a:moveTo>
                  <a:lnTo>
                    <a:pt x="1383485" y="247662"/>
                  </a:lnTo>
                  <a:lnTo>
                    <a:pt x="1330255" y="234873"/>
                  </a:lnTo>
                  <a:lnTo>
                    <a:pt x="1345809" y="238675"/>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27" name="Google Shape;827;p76"/>
            <p:cNvSpPr/>
            <p:nvPr/>
          </p:nvSpPr>
          <p:spPr>
            <a:xfrm>
              <a:off x="6393640" y="2227327"/>
              <a:ext cx="1596927" cy="1831972"/>
            </a:xfrm>
            <a:custGeom>
              <a:avLst/>
              <a:gdLst/>
              <a:ahLst/>
              <a:cxnLst/>
              <a:rect l="l" t="t" r="r" b="b"/>
              <a:pathLst>
                <a:path w="1596927" h="1831972" extrusionOk="0">
                  <a:moveTo>
                    <a:pt x="1356870" y="28862"/>
                  </a:moveTo>
                  <a:lnTo>
                    <a:pt x="1356870" y="28862"/>
                  </a:lnTo>
                  <a:lnTo>
                    <a:pt x="801056" y="2592"/>
                  </a:lnTo>
                  <a:lnTo>
                    <a:pt x="73797" y="36121"/>
                  </a:lnTo>
                  <a:lnTo>
                    <a:pt x="2592" y="268401"/>
                  </a:lnTo>
                  <a:lnTo>
                    <a:pt x="22640" y="368987"/>
                  </a:lnTo>
                  <a:lnTo>
                    <a:pt x="226923" y="1209621"/>
                  </a:lnTo>
                  <a:lnTo>
                    <a:pt x="470264" y="1311589"/>
                  </a:lnTo>
                  <a:lnTo>
                    <a:pt x="378665" y="1351339"/>
                  </a:lnTo>
                  <a:lnTo>
                    <a:pt x="808315" y="1829380"/>
                  </a:lnTo>
                  <a:lnTo>
                    <a:pt x="767528" y="1377263"/>
                  </a:lnTo>
                  <a:lnTo>
                    <a:pt x="761306" y="1364474"/>
                  </a:lnTo>
                  <a:lnTo>
                    <a:pt x="761306" y="1364474"/>
                  </a:lnTo>
                  <a:lnTo>
                    <a:pt x="753701" y="1348920"/>
                  </a:lnTo>
                  <a:lnTo>
                    <a:pt x="757504" y="1356870"/>
                  </a:lnTo>
                  <a:lnTo>
                    <a:pt x="913049" y="1356870"/>
                  </a:lnTo>
                  <a:lnTo>
                    <a:pt x="917888" y="1348920"/>
                  </a:lnTo>
                  <a:lnTo>
                    <a:pt x="900605" y="1377263"/>
                  </a:lnTo>
                  <a:lnTo>
                    <a:pt x="872261" y="1829380"/>
                  </a:lnTo>
                  <a:lnTo>
                    <a:pt x="1287739" y="1351339"/>
                  </a:lnTo>
                  <a:lnTo>
                    <a:pt x="1159501" y="1292923"/>
                  </a:lnTo>
                  <a:lnTo>
                    <a:pt x="1356870" y="1209621"/>
                  </a:lnTo>
                  <a:lnTo>
                    <a:pt x="1404225" y="1098320"/>
                  </a:lnTo>
                  <a:lnTo>
                    <a:pt x="1596064" y="276697"/>
                  </a:lnTo>
                  <a:lnTo>
                    <a:pt x="1522093" y="3681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28" name="Google Shape;828;p76"/>
            <p:cNvSpPr/>
            <p:nvPr/>
          </p:nvSpPr>
          <p:spPr>
            <a:xfrm>
              <a:off x="6327201" y="1305737"/>
              <a:ext cx="836485" cy="746615"/>
            </a:xfrm>
            <a:custGeom>
              <a:avLst/>
              <a:gdLst/>
              <a:ahLst/>
              <a:cxnLst/>
              <a:rect l="l" t="t" r="r" b="b"/>
              <a:pathLst>
                <a:path w="836485" h="746615" extrusionOk="0">
                  <a:moveTo>
                    <a:pt x="938" y="597539"/>
                  </a:moveTo>
                  <a:lnTo>
                    <a:pt x="420218" y="938"/>
                  </a:lnTo>
                  <a:lnTo>
                    <a:pt x="836387" y="748590"/>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29" name="Google Shape;829;p76"/>
            <p:cNvSpPr/>
            <p:nvPr/>
          </p:nvSpPr>
          <p:spPr>
            <a:xfrm>
              <a:off x="7162650" y="1424297"/>
              <a:ext cx="898703" cy="677484"/>
            </a:xfrm>
            <a:custGeom>
              <a:avLst/>
              <a:gdLst/>
              <a:ahLst/>
              <a:cxnLst/>
              <a:rect l="l" t="t" r="r" b="b"/>
              <a:pathLst>
                <a:path w="898703" h="677484" extrusionOk="0">
                  <a:moveTo>
                    <a:pt x="627611" y="938"/>
                  </a:moveTo>
                  <a:lnTo>
                    <a:pt x="898259" y="679459"/>
                  </a:lnTo>
                  <a:lnTo>
                    <a:pt x="938" y="630030"/>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30" name="Google Shape;830;p76"/>
            <p:cNvSpPr/>
            <p:nvPr/>
          </p:nvSpPr>
          <p:spPr>
            <a:xfrm>
              <a:off x="6746481" y="1305737"/>
              <a:ext cx="1043879" cy="746615"/>
            </a:xfrm>
            <a:custGeom>
              <a:avLst/>
              <a:gdLst/>
              <a:ahLst/>
              <a:cxnLst/>
              <a:rect l="l" t="t" r="r" b="b"/>
              <a:pathLst>
                <a:path w="1043879" h="746615" extrusionOk="0">
                  <a:moveTo>
                    <a:pt x="938" y="938"/>
                  </a:moveTo>
                  <a:lnTo>
                    <a:pt x="1043780" y="119497"/>
                  </a:lnTo>
                  <a:lnTo>
                    <a:pt x="417107" y="748590"/>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31" name="Google Shape;831;p76"/>
            <p:cNvSpPr/>
            <p:nvPr/>
          </p:nvSpPr>
          <p:spPr>
            <a:xfrm>
              <a:off x="6327201" y="1902338"/>
              <a:ext cx="1731733" cy="321459"/>
            </a:xfrm>
            <a:custGeom>
              <a:avLst/>
              <a:gdLst/>
              <a:ahLst/>
              <a:cxnLst/>
              <a:rect l="l" t="t" r="r" b="b"/>
              <a:pathLst>
                <a:path w="1731733" h="321459" extrusionOk="0">
                  <a:moveTo>
                    <a:pt x="1733708" y="201418"/>
                  </a:moveTo>
                  <a:lnTo>
                    <a:pt x="832930" y="323780"/>
                  </a:lnTo>
                  <a:lnTo>
                    <a:pt x="938" y="938"/>
                  </a:lnTo>
                  <a:lnTo>
                    <a:pt x="836387" y="151989"/>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32" name="Google Shape;832;p76"/>
            <p:cNvSpPr/>
            <p:nvPr/>
          </p:nvSpPr>
          <p:spPr>
            <a:xfrm>
              <a:off x="6746481" y="1305737"/>
              <a:ext cx="1043879" cy="117522"/>
            </a:xfrm>
            <a:custGeom>
              <a:avLst/>
              <a:gdLst/>
              <a:ahLst/>
              <a:cxnLst/>
              <a:rect l="l" t="t" r="r" b="b"/>
              <a:pathLst>
                <a:path w="1043879" h="117522" extrusionOk="0">
                  <a:moveTo>
                    <a:pt x="938" y="938"/>
                  </a:moveTo>
                  <a:lnTo>
                    <a:pt x="547073" y="938"/>
                  </a:lnTo>
                  <a:lnTo>
                    <a:pt x="1043780" y="119497"/>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33" name="Google Shape;833;p76"/>
            <p:cNvSpPr/>
            <p:nvPr/>
          </p:nvSpPr>
          <p:spPr>
            <a:xfrm>
              <a:off x="7652097" y="1239717"/>
              <a:ext cx="69131" cy="169371"/>
            </a:xfrm>
            <a:custGeom>
              <a:avLst/>
              <a:gdLst/>
              <a:ahLst/>
              <a:cxnLst/>
              <a:rect l="l" t="t" r="r" b="b"/>
              <a:pathLst>
                <a:path w="69131" h="169371" extrusionOk="0">
                  <a:moveTo>
                    <a:pt x="938" y="938"/>
                  </a:moveTo>
                  <a:lnTo>
                    <a:pt x="70760" y="169272"/>
                  </a:lnTo>
                  <a:lnTo>
                    <a:pt x="19257" y="157174"/>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34" name="Google Shape;834;p76"/>
            <p:cNvSpPr/>
            <p:nvPr/>
          </p:nvSpPr>
          <p:spPr>
            <a:xfrm>
              <a:off x="7644493" y="1239717"/>
              <a:ext cx="27652" cy="155544"/>
            </a:xfrm>
            <a:custGeom>
              <a:avLst/>
              <a:gdLst/>
              <a:ahLst/>
              <a:cxnLst/>
              <a:rect l="l" t="t" r="r" b="b"/>
              <a:pathLst>
                <a:path w="27652" h="155544" extrusionOk="0">
                  <a:moveTo>
                    <a:pt x="938" y="150952"/>
                  </a:moveTo>
                  <a:lnTo>
                    <a:pt x="8542" y="938"/>
                  </a:lnTo>
                  <a:lnTo>
                    <a:pt x="26862" y="15717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35" name="Google Shape;835;p76"/>
            <p:cNvSpPr/>
            <p:nvPr/>
          </p:nvSpPr>
          <p:spPr>
            <a:xfrm>
              <a:off x="6855362" y="1159870"/>
              <a:ext cx="107153" cy="145175"/>
            </a:xfrm>
            <a:custGeom>
              <a:avLst/>
              <a:gdLst/>
              <a:ahLst/>
              <a:cxnLst/>
              <a:rect l="l" t="t" r="r" b="b"/>
              <a:pathLst>
                <a:path w="107153" h="145175" extrusionOk="0">
                  <a:moveTo>
                    <a:pt x="938" y="146804"/>
                  </a:moveTo>
                  <a:lnTo>
                    <a:pt x="107054" y="938"/>
                  </a:lnTo>
                  <a:lnTo>
                    <a:pt x="44836" y="14680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36" name="Google Shape;836;p76"/>
            <p:cNvSpPr/>
            <p:nvPr/>
          </p:nvSpPr>
          <p:spPr>
            <a:xfrm>
              <a:off x="6899260" y="1159870"/>
              <a:ext cx="62217" cy="145175"/>
            </a:xfrm>
            <a:custGeom>
              <a:avLst/>
              <a:gdLst/>
              <a:ahLst/>
              <a:cxnLst/>
              <a:rect l="l" t="t" r="r" b="b"/>
              <a:pathLst>
                <a:path w="62217" h="145175" extrusionOk="0">
                  <a:moveTo>
                    <a:pt x="31355" y="146804"/>
                  </a:moveTo>
                  <a:lnTo>
                    <a:pt x="63156" y="938"/>
                  </a:lnTo>
                  <a:lnTo>
                    <a:pt x="938" y="146804"/>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37" name="Google Shape;837;p76"/>
            <p:cNvSpPr/>
            <p:nvPr/>
          </p:nvSpPr>
          <p:spPr>
            <a:xfrm>
              <a:off x="7173365" y="2228982"/>
              <a:ext cx="743158" cy="255784"/>
            </a:xfrm>
            <a:custGeom>
              <a:avLst/>
              <a:gdLst/>
              <a:ahLst/>
              <a:cxnLst/>
              <a:rect l="l" t="t" r="r" b="b"/>
              <a:pathLst>
                <a:path w="743158" h="255784" extrusionOk="0">
                  <a:moveTo>
                    <a:pt x="742368" y="35158"/>
                  </a:moveTo>
                  <a:lnTo>
                    <a:pt x="700890" y="114658"/>
                  </a:lnTo>
                  <a:lnTo>
                    <a:pt x="938" y="256031"/>
                  </a:lnTo>
                  <a:lnTo>
                    <a:pt x="21331" y="93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38" name="Google Shape;838;p76"/>
            <p:cNvSpPr/>
            <p:nvPr/>
          </p:nvSpPr>
          <p:spPr>
            <a:xfrm>
              <a:off x="6466500" y="2228982"/>
              <a:ext cx="725876" cy="255784"/>
            </a:xfrm>
            <a:custGeom>
              <a:avLst/>
              <a:gdLst/>
              <a:ahLst/>
              <a:cxnLst/>
              <a:rect l="l" t="t" r="r" b="b"/>
              <a:pathLst>
                <a:path w="725876" h="255784" extrusionOk="0">
                  <a:moveTo>
                    <a:pt x="938" y="34466"/>
                  </a:moveTo>
                  <a:lnTo>
                    <a:pt x="728197" y="938"/>
                  </a:lnTo>
                  <a:lnTo>
                    <a:pt x="707803" y="256031"/>
                  </a:lnTo>
                  <a:lnTo>
                    <a:pt x="23405" y="11223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39" name="Google Shape;839;p76"/>
            <p:cNvSpPr/>
            <p:nvPr/>
          </p:nvSpPr>
          <p:spPr>
            <a:xfrm>
              <a:off x="6395295" y="2262511"/>
              <a:ext cx="93326" cy="331829"/>
            </a:xfrm>
            <a:custGeom>
              <a:avLst/>
              <a:gdLst/>
              <a:ahLst/>
              <a:cxnLst/>
              <a:rect l="l" t="t" r="r" b="b"/>
              <a:pathLst>
                <a:path w="93326" h="331829" extrusionOk="0">
                  <a:moveTo>
                    <a:pt x="938" y="233218"/>
                  </a:moveTo>
                  <a:lnTo>
                    <a:pt x="20986" y="333804"/>
                  </a:lnTo>
                  <a:lnTo>
                    <a:pt x="94610" y="78710"/>
                  </a:lnTo>
                  <a:lnTo>
                    <a:pt x="72143" y="938"/>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40" name="Google Shape;840;p76"/>
            <p:cNvSpPr/>
            <p:nvPr/>
          </p:nvSpPr>
          <p:spPr>
            <a:xfrm>
              <a:off x="6415343" y="2340283"/>
              <a:ext cx="756985" cy="435525"/>
            </a:xfrm>
            <a:custGeom>
              <a:avLst/>
              <a:gdLst/>
              <a:ahLst/>
              <a:cxnLst/>
              <a:rect l="l" t="t" r="r" b="b"/>
              <a:pathLst>
                <a:path w="756985" h="435525" extrusionOk="0">
                  <a:moveTo>
                    <a:pt x="758960" y="144730"/>
                  </a:moveTo>
                  <a:lnTo>
                    <a:pt x="758960" y="436463"/>
                  </a:lnTo>
                  <a:lnTo>
                    <a:pt x="938" y="256031"/>
                  </a:lnTo>
                  <a:lnTo>
                    <a:pt x="74562" y="9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41" name="Google Shape;841;p76"/>
            <p:cNvSpPr/>
            <p:nvPr/>
          </p:nvSpPr>
          <p:spPr>
            <a:xfrm>
              <a:off x="7173365" y="2342703"/>
              <a:ext cx="774267" cy="432069"/>
            </a:xfrm>
            <a:custGeom>
              <a:avLst/>
              <a:gdLst/>
              <a:ahLst/>
              <a:cxnLst/>
              <a:rect l="l" t="t" r="r" b="b"/>
              <a:pathLst>
                <a:path w="774267" h="432069" extrusionOk="0">
                  <a:moveTo>
                    <a:pt x="700890" y="938"/>
                  </a:moveTo>
                  <a:lnTo>
                    <a:pt x="773823" y="253612"/>
                  </a:lnTo>
                  <a:lnTo>
                    <a:pt x="938" y="434044"/>
                  </a:lnTo>
                  <a:lnTo>
                    <a:pt x="938" y="14231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42" name="Google Shape;842;p76"/>
            <p:cNvSpPr/>
            <p:nvPr/>
          </p:nvSpPr>
          <p:spPr>
            <a:xfrm>
              <a:off x="7873317" y="2263202"/>
              <a:ext cx="114066" cy="331829"/>
            </a:xfrm>
            <a:custGeom>
              <a:avLst/>
              <a:gdLst/>
              <a:ahLst/>
              <a:cxnLst/>
              <a:rect l="l" t="t" r="r" b="b"/>
              <a:pathLst>
                <a:path w="114066" h="331829" extrusionOk="0">
                  <a:moveTo>
                    <a:pt x="42416" y="938"/>
                  </a:moveTo>
                  <a:lnTo>
                    <a:pt x="116387" y="240822"/>
                  </a:lnTo>
                  <a:lnTo>
                    <a:pt x="73871" y="333112"/>
                  </a:lnTo>
                  <a:lnTo>
                    <a:pt x="938" y="80438"/>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43" name="Google Shape;843;p76"/>
            <p:cNvSpPr/>
            <p:nvPr/>
          </p:nvSpPr>
          <p:spPr>
            <a:xfrm>
              <a:off x="6619625" y="2775809"/>
              <a:ext cx="1130292" cy="660201"/>
            </a:xfrm>
            <a:custGeom>
              <a:avLst/>
              <a:gdLst/>
              <a:ahLst/>
              <a:cxnLst/>
              <a:rect l="l" t="t" r="r" b="b"/>
              <a:pathLst>
                <a:path w="1130292" h="660201" extrusionOk="0">
                  <a:moveTo>
                    <a:pt x="554677" y="938"/>
                  </a:moveTo>
                  <a:lnTo>
                    <a:pt x="938" y="661139"/>
                  </a:lnTo>
                  <a:lnTo>
                    <a:pt x="1130885" y="66113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44" name="Google Shape;844;p76"/>
            <p:cNvSpPr/>
            <p:nvPr/>
          </p:nvSpPr>
          <p:spPr>
            <a:xfrm>
              <a:off x="6415343" y="2595377"/>
              <a:ext cx="756985" cy="839942"/>
            </a:xfrm>
            <a:custGeom>
              <a:avLst/>
              <a:gdLst/>
              <a:ahLst/>
              <a:cxnLst/>
              <a:rect l="l" t="t" r="r" b="b"/>
              <a:pathLst>
                <a:path w="756985" h="839942" extrusionOk="0">
                  <a:moveTo>
                    <a:pt x="938" y="938"/>
                  </a:moveTo>
                  <a:lnTo>
                    <a:pt x="758960" y="181370"/>
                  </a:lnTo>
                  <a:lnTo>
                    <a:pt x="205220" y="84157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45" name="Google Shape;845;p76"/>
            <p:cNvSpPr/>
            <p:nvPr/>
          </p:nvSpPr>
          <p:spPr>
            <a:xfrm>
              <a:off x="7173365" y="2595377"/>
              <a:ext cx="774267" cy="839942"/>
            </a:xfrm>
            <a:custGeom>
              <a:avLst/>
              <a:gdLst/>
              <a:ahLst/>
              <a:cxnLst/>
              <a:rect l="l" t="t" r="r" b="b"/>
              <a:pathLst>
                <a:path w="774267" h="839942" extrusionOk="0">
                  <a:moveTo>
                    <a:pt x="773823" y="938"/>
                  </a:moveTo>
                  <a:lnTo>
                    <a:pt x="577145" y="841571"/>
                  </a:lnTo>
                  <a:lnTo>
                    <a:pt x="938" y="18137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46" name="Google Shape;846;p76"/>
            <p:cNvSpPr/>
            <p:nvPr/>
          </p:nvSpPr>
          <p:spPr>
            <a:xfrm>
              <a:off x="7749572" y="2503087"/>
              <a:ext cx="238502" cy="933269"/>
            </a:xfrm>
            <a:custGeom>
              <a:avLst/>
              <a:gdLst/>
              <a:ahLst/>
              <a:cxnLst/>
              <a:rect l="l" t="t" r="r" b="b"/>
              <a:pathLst>
                <a:path w="238502" h="933269" extrusionOk="0">
                  <a:moveTo>
                    <a:pt x="240131" y="938"/>
                  </a:moveTo>
                  <a:lnTo>
                    <a:pt x="48293" y="822560"/>
                  </a:lnTo>
                  <a:lnTo>
                    <a:pt x="938" y="933861"/>
                  </a:lnTo>
                  <a:lnTo>
                    <a:pt x="197616" y="93228"/>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47" name="Google Shape;847;p76"/>
            <p:cNvSpPr/>
            <p:nvPr/>
          </p:nvSpPr>
          <p:spPr>
            <a:xfrm>
              <a:off x="6771368" y="3537978"/>
              <a:ext cx="390590" cy="65674"/>
            </a:xfrm>
            <a:custGeom>
              <a:avLst/>
              <a:gdLst/>
              <a:ahLst/>
              <a:cxnLst/>
              <a:rect l="l" t="t" r="r" b="b"/>
              <a:pathLst>
                <a:path w="390590" h="65674" extrusionOk="0">
                  <a:moveTo>
                    <a:pt x="92536" y="938"/>
                  </a:moveTo>
                  <a:lnTo>
                    <a:pt x="938" y="40688"/>
                  </a:lnTo>
                  <a:lnTo>
                    <a:pt x="389800" y="66612"/>
                  </a:lnTo>
                  <a:lnTo>
                    <a:pt x="375974" y="38268"/>
                  </a:lnTo>
                  <a:lnTo>
                    <a:pt x="158211" y="2859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48" name="Google Shape;848;p76"/>
            <p:cNvSpPr/>
            <p:nvPr/>
          </p:nvSpPr>
          <p:spPr>
            <a:xfrm>
              <a:off x="7293307" y="3519313"/>
              <a:ext cx="387133" cy="82957"/>
            </a:xfrm>
            <a:custGeom>
              <a:avLst/>
              <a:gdLst/>
              <a:ahLst/>
              <a:cxnLst/>
              <a:rect l="l" t="t" r="r" b="b"/>
              <a:pathLst>
                <a:path w="387133" h="82957" extrusionOk="0">
                  <a:moveTo>
                    <a:pt x="259834" y="938"/>
                  </a:moveTo>
                  <a:lnTo>
                    <a:pt x="388072" y="59354"/>
                  </a:lnTo>
                  <a:lnTo>
                    <a:pt x="938" y="85278"/>
                  </a:lnTo>
                  <a:lnTo>
                    <a:pt x="18220" y="56934"/>
                  </a:lnTo>
                  <a:lnTo>
                    <a:pt x="138508" y="5244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49" name="Google Shape;849;p76"/>
            <p:cNvSpPr/>
            <p:nvPr/>
          </p:nvSpPr>
          <p:spPr>
            <a:xfrm>
              <a:off x="6771368" y="3577729"/>
              <a:ext cx="428612" cy="477004"/>
            </a:xfrm>
            <a:custGeom>
              <a:avLst/>
              <a:gdLst/>
              <a:ahLst/>
              <a:cxnLst/>
              <a:rect l="l" t="t" r="r" b="b"/>
              <a:pathLst>
                <a:path w="428612" h="477004" extrusionOk="0">
                  <a:moveTo>
                    <a:pt x="389800" y="26862"/>
                  </a:moveTo>
                  <a:lnTo>
                    <a:pt x="430587" y="478979"/>
                  </a:lnTo>
                  <a:lnTo>
                    <a:pt x="938" y="938"/>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50" name="Google Shape;850;p76"/>
            <p:cNvSpPr/>
            <p:nvPr/>
          </p:nvSpPr>
          <p:spPr>
            <a:xfrm>
              <a:off x="7264963" y="3577729"/>
              <a:ext cx="414786" cy="477004"/>
            </a:xfrm>
            <a:custGeom>
              <a:avLst/>
              <a:gdLst/>
              <a:ahLst/>
              <a:cxnLst/>
              <a:rect l="l" t="t" r="r" b="b"/>
              <a:pathLst>
                <a:path w="414786" h="477004" extrusionOk="0">
                  <a:moveTo>
                    <a:pt x="29281" y="26862"/>
                  </a:moveTo>
                  <a:lnTo>
                    <a:pt x="938" y="478979"/>
                  </a:lnTo>
                  <a:lnTo>
                    <a:pt x="416415" y="938"/>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51" name="Google Shape;851;p76"/>
            <p:cNvSpPr/>
            <p:nvPr/>
          </p:nvSpPr>
          <p:spPr>
            <a:xfrm>
              <a:off x="6619625" y="3436010"/>
              <a:ext cx="1130292" cy="148631"/>
            </a:xfrm>
            <a:custGeom>
              <a:avLst/>
              <a:gdLst/>
              <a:ahLst/>
              <a:cxnLst/>
              <a:rect l="l" t="t" r="r" b="b"/>
              <a:pathLst>
                <a:path w="1130292" h="148631" extrusionOk="0">
                  <a:moveTo>
                    <a:pt x="938" y="938"/>
                  </a:moveTo>
                  <a:lnTo>
                    <a:pt x="309954" y="130558"/>
                  </a:lnTo>
                  <a:lnTo>
                    <a:pt x="527716" y="140237"/>
                  </a:lnTo>
                  <a:lnTo>
                    <a:pt x="531519" y="148187"/>
                  </a:lnTo>
                  <a:lnTo>
                    <a:pt x="687064" y="148187"/>
                  </a:lnTo>
                  <a:lnTo>
                    <a:pt x="691903" y="140237"/>
                  </a:lnTo>
                  <a:lnTo>
                    <a:pt x="812191" y="135743"/>
                  </a:lnTo>
                  <a:lnTo>
                    <a:pt x="1130885" y="938"/>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52" name="Google Shape;852;p76"/>
            <p:cNvSpPr/>
            <p:nvPr/>
          </p:nvSpPr>
          <p:spPr>
            <a:xfrm>
              <a:off x="7658507" y="1696698"/>
              <a:ext cx="169371" cy="203936"/>
            </a:xfrm>
            <a:custGeom>
              <a:avLst/>
              <a:gdLst/>
              <a:ahLst/>
              <a:cxnLst/>
              <a:rect l="l" t="t" r="r" b="b"/>
              <a:pathLst>
                <a:path w="169371" h="203936" extrusionOk="0">
                  <a:moveTo>
                    <a:pt x="161826" y="86635"/>
                  </a:moveTo>
                  <a:cubicBezTo>
                    <a:pt x="178763" y="141248"/>
                    <a:pt x="158024" y="193097"/>
                    <a:pt x="115508" y="202429"/>
                  </a:cubicBezTo>
                  <a:cubicBezTo>
                    <a:pt x="72992" y="211762"/>
                    <a:pt x="24946" y="174431"/>
                    <a:pt x="8355" y="119818"/>
                  </a:cubicBezTo>
                  <a:cubicBezTo>
                    <a:pt x="-8237" y="65204"/>
                    <a:pt x="12157" y="13356"/>
                    <a:pt x="54673" y="4023"/>
                  </a:cubicBezTo>
                  <a:cubicBezTo>
                    <a:pt x="97188" y="-5310"/>
                    <a:pt x="145234" y="32021"/>
                    <a:pt x="161826" y="8663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53" name="Google Shape;853;p76"/>
            <p:cNvSpPr/>
            <p:nvPr/>
          </p:nvSpPr>
          <p:spPr>
            <a:xfrm>
              <a:off x="6608361" y="1581884"/>
              <a:ext cx="172827" cy="193566"/>
            </a:xfrm>
            <a:custGeom>
              <a:avLst/>
              <a:gdLst/>
              <a:ahLst/>
              <a:cxnLst/>
              <a:rect l="l" t="t" r="r" b="b"/>
              <a:pathLst>
                <a:path w="172827" h="193566" extrusionOk="0">
                  <a:moveTo>
                    <a:pt x="21880" y="61805"/>
                  </a:moveTo>
                  <a:cubicBezTo>
                    <a:pt x="51607" y="13067"/>
                    <a:pt x="105183" y="-10091"/>
                    <a:pt x="141477" y="9611"/>
                  </a:cubicBezTo>
                  <a:cubicBezTo>
                    <a:pt x="177771" y="29313"/>
                    <a:pt x="182956" y="84964"/>
                    <a:pt x="153229" y="133701"/>
                  </a:cubicBezTo>
                  <a:cubicBezTo>
                    <a:pt x="123503" y="182439"/>
                    <a:pt x="69926" y="205597"/>
                    <a:pt x="33632" y="185895"/>
                  </a:cubicBezTo>
                  <a:cubicBezTo>
                    <a:pt x="-2661" y="166193"/>
                    <a:pt x="-7846" y="110542"/>
                    <a:pt x="21880" y="6180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54" name="Google Shape;854;p76"/>
            <p:cNvSpPr/>
            <p:nvPr/>
          </p:nvSpPr>
          <p:spPr>
            <a:xfrm>
              <a:off x="6694978" y="2228982"/>
              <a:ext cx="1095727" cy="203936"/>
            </a:xfrm>
            <a:custGeom>
              <a:avLst/>
              <a:gdLst/>
              <a:ahLst/>
              <a:cxnLst/>
              <a:rect l="l" t="t" r="r" b="b"/>
              <a:pathLst>
                <a:path w="1095727" h="203936" extrusionOk="0">
                  <a:moveTo>
                    <a:pt x="499718" y="938"/>
                  </a:moveTo>
                  <a:lnTo>
                    <a:pt x="52440" y="21677"/>
                  </a:lnTo>
                  <a:lnTo>
                    <a:pt x="938" y="91499"/>
                  </a:lnTo>
                  <a:lnTo>
                    <a:pt x="483127" y="205566"/>
                  </a:lnTo>
                  <a:lnTo>
                    <a:pt x="1095283" y="88043"/>
                  </a:lnTo>
                  <a:lnTo>
                    <a:pt x="1055532" y="27208"/>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55" name="Google Shape;855;p76"/>
            <p:cNvSpPr/>
            <p:nvPr/>
          </p:nvSpPr>
          <p:spPr>
            <a:xfrm>
              <a:off x="6808698" y="3537978"/>
              <a:ext cx="345655" cy="51848"/>
            </a:xfrm>
            <a:custGeom>
              <a:avLst/>
              <a:gdLst/>
              <a:ahLst/>
              <a:cxnLst/>
              <a:rect l="l" t="t" r="r" b="b"/>
              <a:pathLst>
                <a:path w="345655" h="51848" extrusionOk="0">
                  <a:moveTo>
                    <a:pt x="55206" y="938"/>
                  </a:moveTo>
                  <a:lnTo>
                    <a:pt x="938" y="24442"/>
                  </a:lnTo>
                  <a:lnTo>
                    <a:pt x="131250" y="46218"/>
                  </a:lnTo>
                  <a:lnTo>
                    <a:pt x="346247" y="53823"/>
                  </a:lnTo>
                  <a:lnTo>
                    <a:pt x="338643" y="38268"/>
                  </a:lnTo>
                  <a:lnTo>
                    <a:pt x="120880" y="2859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56" name="Google Shape;856;p76"/>
            <p:cNvSpPr/>
            <p:nvPr/>
          </p:nvSpPr>
          <p:spPr>
            <a:xfrm>
              <a:off x="7300912" y="3530374"/>
              <a:ext cx="273067" cy="62217"/>
            </a:xfrm>
            <a:custGeom>
              <a:avLst/>
              <a:gdLst/>
              <a:ahLst/>
              <a:cxnLst/>
              <a:rect l="l" t="t" r="r" b="b"/>
              <a:pathLst>
                <a:path w="273067" h="62217" extrusionOk="0">
                  <a:moveTo>
                    <a:pt x="938" y="61427"/>
                  </a:moveTo>
                  <a:lnTo>
                    <a:pt x="273314" y="41379"/>
                  </a:lnTo>
                  <a:lnTo>
                    <a:pt x="226651" y="938"/>
                  </a:lnTo>
                  <a:lnTo>
                    <a:pt x="130904" y="41379"/>
                  </a:lnTo>
                  <a:lnTo>
                    <a:pt x="10616" y="45873"/>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57" name="Google Shape;857;p76"/>
            <p:cNvSpPr/>
            <p:nvPr/>
          </p:nvSpPr>
          <p:spPr>
            <a:xfrm>
              <a:off x="6327201" y="1305737"/>
              <a:ext cx="836485" cy="746615"/>
            </a:xfrm>
            <a:custGeom>
              <a:avLst/>
              <a:gdLst/>
              <a:ahLst/>
              <a:cxnLst/>
              <a:rect l="l" t="t" r="r" b="b"/>
              <a:pathLst>
                <a:path w="836485" h="746615" extrusionOk="0">
                  <a:moveTo>
                    <a:pt x="938" y="597539"/>
                  </a:moveTo>
                  <a:lnTo>
                    <a:pt x="420218" y="938"/>
                  </a:lnTo>
                  <a:lnTo>
                    <a:pt x="836387" y="748590"/>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58" name="Google Shape;858;p76"/>
            <p:cNvSpPr/>
            <p:nvPr/>
          </p:nvSpPr>
          <p:spPr>
            <a:xfrm>
              <a:off x="7162650" y="1424297"/>
              <a:ext cx="898703" cy="677484"/>
            </a:xfrm>
            <a:custGeom>
              <a:avLst/>
              <a:gdLst/>
              <a:ahLst/>
              <a:cxnLst/>
              <a:rect l="l" t="t" r="r" b="b"/>
              <a:pathLst>
                <a:path w="898703" h="677484" extrusionOk="0">
                  <a:moveTo>
                    <a:pt x="627611" y="938"/>
                  </a:moveTo>
                  <a:lnTo>
                    <a:pt x="898259" y="679459"/>
                  </a:lnTo>
                  <a:lnTo>
                    <a:pt x="938" y="630030"/>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59" name="Google Shape;859;p76"/>
            <p:cNvSpPr/>
            <p:nvPr/>
          </p:nvSpPr>
          <p:spPr>
            <a:xfrm>
              <a:off x="6746481" y="1305737"/>
              <a:ext cx="1043879" cy="746615"/>
            </a:xfrm>
            <a:custGeom>
              <a:avLst/>
              <a:gdLst/>
              <a:ahLst/>
              <a:cxnLst/>
              <a:rect l="l" t="t" r="r" b="b"/>
              <a:pathLst>
                <a:path w="1043879" h="746615" extrusionOk="0">
                  <a:moveTo>
                    <a:pt x="938" y="938"/>
                  </a:moveTo>
                  <a:lnTo>
                    <a:pt x="1043780" y="119497"/>
                  </a:lnTo>
                  <a:lnTo>
                    <a:pt x="417107" y="748590"/>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60" name="Google Shape;860;p76"/>
            <p:cNvSpPr/>
            <p:nvPr/>
          </p:nvSpPr>
          <p:spPr>
            <a:xfrm>
              <a:off x="6327201" y="1902338"/>
              <a:ext cx="1731733" cy="321459"/>
            </a:xfrm>
            <a:custGeom>
              <a:avLst/>
              <a:gdLst/>
              <a:ahLst/>
              <a:cxnLst/>
              <a:rect l="l" t="t" r="r" b="b"/>
              <a:pathLst>
                <a:path w="1731733" h="321459" extrusionOk="0">
                  <a:moveTo>
                    <a:pt x="1733708" y="201418"/>
                  </a:moveTo>
                  <a:lnTo>
                    <a:pt x="832930" y="323780"/>
                  </a:lnTo>
                  <a:lnTo>
                    <a:pt x="938" y="938"/>
                  </a:lnTo>
                  <a:lnTo>
                    <a:pt x="836387" y="151989"/>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61" name="Google Shape;861;p76"/>
            <p:cNvSpPr/>
            <p:nvPr/>
          </p:nvSpPr>
          <p:spPr>
            <a:xfrm>
              <a:off x="6746481" y="1305737"/>
              <a:ext cx="1043879" cy="117522"/>
            </a:xfrm>
            <a:custGeom>
              <a:avLst/>
              <a:gdLst/>
              <a:ahLst/>
              <a:cxnLst/>
              <a:rect l="l" t="t" r="r" b="b"/>
              <a:pathLst>
                <a:path w="1043879" h="117522" extrusionOk="0">
                  <a:moveTo>
                    <a:pt x="938" y="938"/>
                  </a:moveTo>
                  <a:lnTo>
                    <a:pt x="547073" y="938"/>
                  </a:lnTo>
                  <a:lnTo>
                    <a:pt x="1043780" y="119497"/>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62" name="Google Shape;862;p76"/>
            <p:cNvSpPr/>
            <p:nvPr/>
          </p:nvSpPr>
          <p:spPr>
            <a:xfrm>
              <a:off x="7652097" y="1239717"/>
              <a:ext cx="69131" cy="169371"/>
            </a:xfrm>
            <a:custGeom>
              <a:avLst/>
              <a:gdLst/>
              <a:ahLst/>
              <a:cxnLst/>
              <a:rect l="l" t="t" r="r" b="b"/>
              <a:pathLst>
                <a:path w="69131" h="169371" extrusionOk="0">
                  <a:moveTo>
                    <a:pt x="938" y="938"/>
                  </a:moveTo>
                  <a:lnTo>
                    <a:pt x="70760" y="169272"/>
                  </a:lnTo>
                  <a:lnTo>
                    <a:pt x="19257" y="157174"/>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63" name="Google Shape;863;p76"/>
            <p:cNvSpPr/>
            <p:nvPr/>
          </p:nvSpPr>
          <p:spPr>
            <a:xfrm>
              <a:off x="7644493" y="1239717"/>
              <a:ext cx="27652" cy="155544"/>
            </a:xfrm>
            <a:custGeom>
              <a:avLst/>
              <a:gdLst/>
              <a:ahLst/>
              <a:cxnLst/>
              <a:rect l="l" t="t" r="r" b="b"/>
              <a:pathLst>
                <a:path w="27652" h="155544" extrusionOk="0">
                  <a:moveTo>
                    <a:pt x="938" y="150952"/>
                  </a:moveTo>
                  <a:lnTo>
                    <a:pt x="8542" y="938"/>
                  </a:lnTo>
                  <a:lnTo>
                    <a:pt x="26862" y="15717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64" name="Google Shape;864;p76"/>
            <p:cNvSpPr/>
            <p:nvPr/>
          </p:nvSpPr>
          <p:spPr>
            <a:xfrm>
              <a:off x="6855362" y="1159870"/>
              <a:ext cx="107153" cy="145175"/>
            </a:xfrm>
            <a:custGeom>
              <a:avLst/>
              <a:gdLst/>
              <a:ahLst/>
              <a:cxnLst/>
              <a:rect l="l" t="t" r="r" b="b"/>
              <a:pathLst>
                <a:path w="107153" h="145175" extrusionOk="0">
                  <a:moveTo>
                    <a:pt x="938" y="146804"/>
                  </a:moveTo>
                  <a:lnTo>
                    <a:pt x="107054" y="938"/>
                  </a:lnTo>
                  <a:lnTo>
                    <a:pt x="44836" y="14680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65" name="Google Shape;865;p76"/>
            <p:cNvSpPr/>
            <p:nvPr/>
          </p:nvSpPr>
          <p:spPr>
            <a:xfrm>
              <a:off x="6899260" y="1159870"/>
              <a:ext cx="62217" cy="145175"/>
            </a:xfrm>
            <a:custGeom>
              <a:avLst/>
              <a:gdLst/>
              <a:ahLst/>
              <a:cxnLst/>
              <a:rect l="l" t="t" r="r" b="b"/>
              <a:pathLst>
                <a:path w="62217" h="145175" extrusionOk="0">
                  <a:moveTo>
                    <a:pt x="31355" y="146804"/>
                  </a:moveTo>
                  <a:lnTo>
                    <a:pt x="63156" y="938"/>
                  </a:lnTo>
                  <a:lnTo>
                    <a:pt x="938" y="146804"/>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66" name="Google Shape;866;p76"/>
            <p:cNvSpPr/>
            <p:nvPr/>
          </p:nvSpPr>
          <p:spPr>
            <a:xfrm>
              <a:off x="7173365" y="2228982"/>
              <a:ext cx="743158" cy="255784"/>
            </a:xfrm>
            <a:custGeom>
              <a:avLst/>
              <a:gdLst/>
              <a:ahLst/>
              <a:cxnLst/>
              <a:rect l="l" t="t" r="r" b="b"/>
              <a:pathLst>
                <a:path w="743158" h="255784" extrusionOk="0">
                  <a:moveTo>
                    <a:pt x="742368" y="35158"/>
                  </a:moveTo>
                  <a:lnTo>
                    <a:pt x="700890" y="114658"/>
                  </a:lnTo>
                  <a:lnTo>
                    <a:pt x="938" y="256031"/>
                  </a:lnTo>
                  <a:lnTo>
                    <a:pt x="21331" y="93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67" name="Google Shape;867;p76"/>
            <p:cNvSpPr/>
            <p:nvPr/>
          </p:nvSpPr>
          <p:spPr>
            <a:xfrm>
              <a:off x="6466500" y="2228982"/>
              <a:ext cx="725876" cy="255784"/>
            </a:xfrm>
            <a:custGeom>
              <a:avLst/>
              <a:gdLst/>
              <a:ahLst/>
              <a:cxnLst/>
              <a:rect l="l" t="t" r="r" b="b"/>
              <a:pathLst>
                <a:path w="725876" h="255784" extrusionOk="0">
                  <a:moveTo>
                    <a:pt x="938" y="34466"/>
                  </a:moveTo>
                  <a:lnTo>
                    <a:pt x="728197" y="938"/>
                  </a:lnTo>
                  <a:lnTo>
                    <a:pt x="707803" y="256031"/>
                  </a:lnTo>
                  <a:lnTo>
                    <a:pt x="23405" y="11223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68" name="Google Shape;868;p76"/>
            <p:cNvSpPr/>
            <p:nvPr/>
          </p:nvSpPr>
          <p:spPr>
            <a:xfrm>
              <a:off x="6395295" y="2262511"/>
              <a:ext cx="93326" cy="331829"/>
            </a:xfrm>
            <a:custGeom>
              <a:avLst/>
              <a:gdLst/>
              <a:ahLst/>
              <a:cxnLst/>
              <a:rect l="l" t="t" r="r" b="b"/>
              <a:pathLst>
                <a:path w="93326" h="331829" extrusionOk="0">
                  <a:moveTo>
                    <a:pt x="938" y="233218"/>
                  </a:moveTo>
                  <a:lnTo>
                    <a:pt x="20986" y="333804"/>
                  </a:lnTo>
                  <a:lnTo>
                    <a:pt x="94610" y="78710"/>
                  </a:lnTo>
                  <a:lnTo>
                    <a:pt x="72143" y="938"/>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69" name="Google Shape;869;p76"/>
            <p:cNvSpPr/>
            <p:nvPr/>
          </p:nvSpPr>
          <p:spPr>
            <a:xfrm>
              <a:off x="6415343" y="2340283"/>
              <a:ext cx="756985" cy="435525"/>
            </a:xfrm>
            <a:custGeom>
              <a:avLst/>
              <a:gdLst/>
              <a:ahLst/>
              <a:cxnLst/>
              <a:rect l="l" t="t" r="r" b="b"/>
              <a:pathLst>
                <a:path w="756985" h="435525" extrusionOk="0">
                  <a:moveTo>
                    <a:pt x="758960" y="144730"/>
                  </a:moveTo>
                  <a:lnTo>
                    <a:pt x="758960" y="436463"/>
                  </a:lnTo>
                  <a:lnTo>
                    <a:pt x="938" y="256031"/>
                  </a:lnTo>
                  <a:lnTo>
                    <a:pt x="74562" y="9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70" name="Google Shape;870;p76"/>
            <p:cNvSpPr/>
            <p:nvPr/>
          </p:nvSpPr>
          <p:spPr>
            <a:xfrm>
              <a:off x="7173365" y="2342703"/>
              <a:ext cx="774267" cy="432069"/>
            </a:xfrm>
            <a:custGeom>
              <a:avLst/>
              <a:gdLst/>
              <a:ahLst/>
              <a:cxnLst/>
              <a:rect l="l" t="t" r="r" b="b"/>
              <a:pathLst>
                <a:path w="774267" h="432069" extrusionOk="0">
                  <a:moveTo>
                    <a:pt x="700890" y="938"/>
                  </a:moveTo>
                  <a:lnTo>
                    <a:pt x="773823" y="253612"/>
                  </a:lnTo>
                  <a:lnTo>
                    <a:pt x="938" y="434044"/>
                  </a:lnTo>
                  <a:lnTo>
                    <a:pt x="938" y="14231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71" name="Google Shape;871;p76"/>
            <p:cNvSpPr/>
            <p:nvPr/>
          </p:nvSpPr>
          <p:spPr>
            <a:xfrm>
              <a:off x="7873317" y="2263202"/>
              <a:ext cx="114066" cy="331829"/>
            </a:xfrm>
            <a:custGeom>
              <a:avLst/>
              <a:gdLst/>
              <a:ahLst/>
              <a:cxnLst/>
              <a:rect l="l" t="t" r="r" b="b"/>
              <a:pathLst>
                <a:path w="114066" h="331829" extrusionOk="0">
                  <a:moveTo>
                    <a:pt x="42416" y="938"/>
                  </a:moveTo>
                  <a:lnTo>
                    <a:pt x="116387" y="240822"/>
                  </a:lnTo>
                  <a:lnTo>
                    <a:pt x="73871" y="333112"/>
                  </a:lnTo>
                  <a:lnTo>
                    <a:pt x="938" y="80438"/>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72" name="Google Shape;872;p76"/>
            <p:cNvSpPr/>
            <p:nvPr/>
          </p:nvSpPr>
          <p:spPr>
            <a:xfrm>
              <a:off x="6619625" y="2775809"/>
              <a:ext cx="1130292" cy="660201"/>
            </a:xfrm>
            <a:custGeom>
              <a:avLst/>
              <a:gdLst/>
              <a:ahLst/>
              <a:cxnLst/>
              <a:rect l="l" t="t" r="r" b="b"/>
              <a:pathLst>
                <a:path w="1130292" h="660201" extrusionOk="0">
                  <a:moveTo>
                    <a:pt x="554677" y="938"/>
                  </a:moveTo>
                  <a:lnTo>
                    <a:pt x="938" y="661139"/>
                  </a:lnTo>
                  <a:lnTo>
                    <a:pt x="1130885" y="66113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73" name="Google Shape;873;p76"/>
            <p:cNvSpPr/>
            <p:nvPr/>
          </p:nvSpPr>
          <p:spPr>
            <a:xfrm>
              <a:off x="6415343" y="2595377"/>
              <a:ext cx="756985" cy="839942"/>
            </a:xfrm>
            <a:custGeom>
              <a:avLst/>
              <a:gdLst/>
              <a:ahLst/>
              <a:cxnLst/>
              <a:rect l="l" t="t" r="r" b="b"/>
              <a:pathLst>
                <a:path w="756985" h="839942" extrusionOk="0">
                  <a:moveTo>
                    <a:pt x="938" y="938"/>
                  </a:moveTo>
                  <a:lnTo>
                    <a:pt x="758960" y="181370"/>
                  </a:lnTo>
                  <a:lnTo>
                    <a:pt x="205220" y="84157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74" name="Google Shape;874;p76"/>
            <p:cNvSpPr/>
            <p:nvPr/>
          </p:nvSpPr>
          <p:spPr>
            <a:xfrm>
              <a:off x="7173365" y="2595377"/>
              <a:ext cx="774267" cy="839942"/>
            </a:xfrm>
            <a:custGeom>
              <a:avLst/>
              <a:gdLst/>
              <a:ahLst/>
              <a:cxnLst/>
              <a:rect l="l" t="t" r="r" b="b"/>
              <a:pathLst>
                <a:path w="774267" h="839942" extrusionOk="0">
                  <a:moveTo>
                    <a:pt x="773823" y="938"/>
                  </a:moveTo>
                  <a:lnTo>
                    <a:pt x="577145" y="841571"/>
                  </a:lnTo>
                  <a:lnTo>
                    <a:pt x="938" y="18137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75" name="Google Shape;875;p76"/>
            <p:cNvSpPr/>
            <p:nvPr/>
          </p:nvSpPr>
          <p:spPr>
            <a:xfrm>
              <a:off x="7749572" y="2503087"/>
              <a:ext cx="238502" cy="933269"/>
            </a:xfrm>
            <a:custGeom>
              <a:avLst/>
              <a:gdLst/>
              <a:ahLst/>
              <a:cxnLst/>
              <a:rect l="l" t="t" r="r" b="b"/>
              <a:pathLst>
                <a:path w="238502" h="933269" extrusionOk="0">
                  <a:moveTo>
                    <a:pt x="240131" y="938"/>
                  </a:moveTo>
                  <a:lnTo>
                    <a:pt x="48293" y="822560"/>
                  </a:lnTo>
                  <a:lnTo>
                    <a:pt x="938" y="933861"/>
                  </a:lnTo>
                  <a:lnTo>
                    <a:pt x="197616" y="93228"/>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76" name="Google Shape;876;p76"/>
            <p:cNvSpPr/>
            <p:nvPr/>
          </p:nvSpPr>
          <p:spPr>
            <a:xfrm>
              <a:off x="6771368" y="3537978"/>
              <a:ext cx="390590" cy="65674"/>
            </a:xfrm>
            <a:custGeom>
              <a:avLst/>
              <a:gdLst/>
              <a:ahLst/>
              <a:cxnLst/>
              <a:rect l="l" t="t" r="r" b="b"/>
              <a:pathLst>
                <a:path w="390590" h="65674" extrusionOk="0">
                  <a:moveTo>
                    <a:pt x="92536" y="938"/>
                  </a:moveTo>
                  <a:lnTo>
                    <a:pt x="938" y="40688"/>
                  </a:lnTo>
                  <a:lnTo>
                    <a:pt x="389800" y="66612"/>
                  </a:lnTo>
                  <a:lnTo>
                    <a:pt x="375974" y="38268"/>
                  </a:lnTo>
                  <a:lnTo>
                    <a:pt x="158211" y="2859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77" name="Google Shape;877;p76"/>
            <p:cNvSpPr/>
            <p:nvPr/>
          </p:nvSpPr>
          <p:spPr>
            <a:xfrm>
              <a:off x="7293307" y="3519313"/>
              <a:ext cx="387133" cy="82957"/>
            </a:xfrm>
            <a:custGeom>
              <a:avLst/>
              <a:gdLst/>
              <a:ahLst/>
              <a:cxnLst/>
              <a:rect l="l" t="t" r="r" b="b"/>
              <a:pathLst>
                <a:path w="387133" h="82957" extrusionOk="0">
                  <a:moveTo>
                    <a:pt x="259834" y="938"/>
                  </a:moveTo>
                  <a:lnTo>
                    <a:pt x="388072" y="59354"/>
                  </a:lnTo>
                  <a:lnTo>
                    <a:pt x="938" y="85278"/>
                  </a:lnTo>
                  <a:lnTo>
                    <a:pt x="18220" y="56934"/>
                  </a:lnTo>
                  <a:lnTo>
                    <a:pt x="138508" y="5244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78" name="Google Shape;878;p76"/>
            <p:cNvSpPr/>
            <p:nvPr/>
          </p:nvSpPr>
          <p:spPr>
            <a:xfrm>
              <a:off x="6771368" y="3577729"/>
              <a:ext cx="428612" cy="477004"/>
            </a:xfrm>
            <a:custGeom>
              <a:avLst/>
              <a:gdLst/>
              <a:ahLst/>
              <a:cxnLst/>
              <a:rect l="l" t="t" r="r" b="b"/>
              <a:pathLst>
                <a:path w="428612" h="477004" extrusionOk="0">
                  <a:moveTo>
                    <a:pt x="389800" y="26862"/>
                  </a:moveTo>
                  <a:lnTo>
                    <a:pt x="430587" y="478979"/>
                  </a:lnTo>
                  <a:lnTo>
                    <a:pt x="938" y="938"/>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79" name="Google Shape;879;p76"/>
            <p:cNvSpPr/>
            <p:nvPr/>
          </p:nvSpPr>
          <p:spPr>
            <a:xfrm>
              <a:off x="7264963" y="3577729"/>
              <a:ext cx="414786" cy="477004"/>
            </a:xfrm>
            <a:custGeom>
              <a:avLst/>
              <a:gdLst/>
              <a:ahLst/>
              <a:cxnLst/>
              <a:rect l="l" t="t" r="r" b="b"/>
              <a:pathLst>
                <a:path w="414786" h="477004" extrusionOk="0">
                  <a:moveTo>
                    <a:pt x="29281" y="26862"/>
                  </a:moveTo>
                  <a:lnTo>
                    <a:pt x="938" y="478979"/>
                  </a:lnTo>
                  <a:lnTo>
                    <a:pt x="416415" y="938"/>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80" name="Google Shape;880;p76"/>
            <p:cNvSpPr/>
            <p:nvPr/>
          </p:nvSpPr>
          <p:spPr>
            <a:xfrm>
              <a:off x="6619625" y="3436010"/>
              <a:ext cx="1130292" cy="148631"/>
            </a:xfrm>
            <a:custGeom>
              <a:avLst/>
              <a:gdLst/>
              <a:ahLst/>
              <a:cxnLst/>
              <a:rect l="l" t="t" r="r" b="b"/>
              <a:pathLst>
                <a:path w="1130292" h="148631" extrusionOk="0">
                  <a:moveTo>
                    <a:pt x="938" y="938"/>
                  </a:moveTo>
                  <a:lnTo>
                    <a:pt x="309954" y="130558"/>
                  </a:lnTo>
                  <a:lnTo>
                    <a:pt x="527716" y="140237"/>
                  </a:lnTo>
                  <a:lnTo>
                    <a:pt x="531519" y="148187"/>
                  </a:lnTo>
                  <a:lnTo>
                    <a:pt x="687064" y="148187"/>
                  </a:lnTo>
                  <a:lnTo>
                    <a:pt x="691903" y="140237"/>
                  </a:lnTo>
                  <a:lnTo>
                    <a:pt x="812191" y="135743"/>
                  </a:lnTo>
                  <a:lnTo>
                    <a:pt x="1130885" y="938"/>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81" name="Google Shape;881;p76"/>
            <p:cNvSpPr/>
            <p:nvPr/>
          </p:nvSpPr>
          <p:spPr>
            <a:xfrm>
              <a:off x="7658507" y="1696698"/>
              <a:ext cx="169371" cy="203936"/>
            </a:xfrm>
            <a:custGeom>
              <a:avLst/>
              <a:gdLst/>
              <a:ahLst/>
              <a:cxnLst/>
              <a:rect l="l" t="t" r="r" b="b"/>
              <a:pathLst>
                <a:path w="169371" h="203936" extrusionOk="0">
                  <a:moveTo>
                    <a:pt x="161826" y="86635"/>
                  </a:moveTo>
                  <a:cubicBezTo>
                    <a:pt x="178763" y="141248"/>
                    <a:pt x="158024" y="193097"/>
                    <a:pt x="115508" y="202429"/>
                  </a:cubicBezTo>
                  <a:cubicBezTo>
                    <a:pt x="72992" y="211762"/>
                    <a:pt x="24946" y="174431"/>
                    <a:pt x="8355" y="119818"/>
                  </a:cubicBezTo>
                  <a:cubicBezTo>
                    <a:pt x="-8237" y="65204"/>
                    <a:pt x="12157" y="13356"/>
                    <a:pt x="54673" y="4023"/>
                  </a:cubicBezTo>
                  <a:cubicBezTo>
                    <a:pt x="97188" y="-5310"/>
                    <a:pt x="145234" y="32021"/>
                    <a:pt x="161826" y="8663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82" name="Google Shape;882;p76"/>
            <p:cNvSpPr/>
            <p:nvPr/>
          </p:nvSpPr>
          <p:spPr>
            <a:xfrm>
              <a:off x="6608361" y="1581884"/>
              <a:ext cx="172827" cy="193566"/>
            </a:xfrm>
            <a:custGeom>
              <a:avLst/>
              <a:gdLst/>
              <a:ahLst/>
              <a:cxnLst/>
              <a:rect l="l" t="t" r="r" b="b"/>
              <a:pathLst>
                <a:path w="172827" h="193566" extrusionOk="0">
                  <a:moveTo>
                    <a:pt x="21880" y="61805"/>
                  </a:moveTo>
                  <a:cubicBezTo>
                    <a:pt x="51607" y="13067"/>
                    <a:pt x="105183" y="-10091"/>
                    <a:pt x="141477" y="9611"/>
                  </a:cubicBezTo>
                  <a:cubicBezTo>
                    <a:pt x="177771" y="29313"/>
                    <a:pt x="182956" y="84964"/>
                    <a:pt x="153229" y="133701"/>
                  </a:cubicBezTo>
                  <a:cubicBezTo>
                    <a:pt x="123503" y="182439"/>
                    <a:pt x="69926" y="205597"/>
                    <a:pt x="33632" y="185895"/>
                  </a:cubicBezTo>
                  <a:cubicBezTo>
                    <a:pt x="-2661" y="166193"/>
                    <a:pt x="-7846" y="110542"/>
                    <a:pt x="21880" y="6180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83" name="Google Shape;883;p76"/>
            <p:cNvSpPr/>
            <p:nvPr/>
          </p:nvSpPr>
          <p:spPr>
            <a:xfrm>
              <a:off x="6694978" y="2228982"/>
              <a:ext cx="1095727" cy="203936"/>
            </a:xfrm>
            <a:custGeom>
              <a:avLst/>
              <a:gdLst/>
              <a:ahLst/>
              <a:cxnLst/>
              <a:rect l="l" t="t" r="r" b="b"/>
              <a:pathLst>
                <a:path w="1095727" h="203936" extrusionOk="0">
                  <a:moveTo>
                    <a:pt x="499718" y="938"/>
                  </a:moveTo>
                  <a:lnTo>
                    <a:pt x="52440" y="21677"/>
                  </a:lnTo>
                  <a:lnTo>
                    <a:pt x="938" y="91499"/>
                  </a:lnTo>
                  <a:lnTo>
                    <a:pt x="483127" y="205566"/>
                  </a:lnTo>
                  <a:lnTo>
                    <a:pt x="1095283" y="88043"/>
                  </a:lnTo>
                  <a:lnTo>
                    <a:pt x="1055532" y="27208"/>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84" name="Google Shape;884;p76"/>
            <p:cNvSpPr/>
            <p:nvPr/>
          </p:nvSpPr>
          <p:spPr>
            <a:xfrm>
              <a:off x="6808698" y="3537978"/>
              <a:ext cx="345655" cy="51848"/>
            </a:xfrm>
            <a:custGeom>
              <a:avLst/>
              <a:gdLst/>
              <a:ahLst/>
              <a:cxnLst/>
              <a:rect l="l" t="t" r="r" b="b"/>
              <a:pathLst>
                <a:path w="345655" h="51848" extrusionOk="0">
                  <a:moveTo>
                    <a:pt x="55206" y="938"/>
                  </a:moveTo>
                  <a:lnTo>
                    <a:pt x="938" y="24442"/>
                  </a:lnTo>
                  <a:lnTo>
                    <a:pt x="131250" y="46218"/>
                  </a:lnTo>
                  <a:lnTo>
                    <a:pt x="346247" y="53823"/>
                  </a:lnTo>
                  <a:lnTo>
                    <a:pt x="338643" y="38268"/>
                  </a:lnTo>
                  <a:lnTo>
                    <a:pt x="120880" y="2859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85" name="Google Shape;885;p76"/>
            <p:cNvSpPr/>
            <p:nvPr/>
          </p:nvSpPr>
          <p:spPr>
            <a:xfrm>
              <a:off x="7300912" y="3530374"/>
              <a:ext cx="273067" cy="62217"/>
            </a:xfrm>
            <a:custGeom>
              <a:avLst/>
              <a:gdLst/>
              <a:ahLst/>
              <a:cxnLst/>
              <a:rect l="l" t="t" r="r" b="b"/>
              <a:pathLst>
                <a:path w="273067" h="62217" extrusionOk="0">
                  <a:moveTo>
                    <a:pt x="938" y="61427"/>
                  </a:moveTo>
                  <a:lnTo>
                    <a:pt x="273314" y="41379"/>
                  </a:lnTo>
                  <a:lnTo>
                    <a:pt x="226651" y="938"/>
                  </a:lnTo>
                  <a:lnTo>
                    <a:pt x="130904" y="41379"/>
                  </a:lnTo>
                  <a:lnTo>
                    <a:pt x="10616" y="45873"/>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86" name="Google Shape;886;p76"/>
            <p:cNvSpPr/>
            <p:nvPr/>
          </p:nvSpPr>
          <p:spPr>
            <a:xfrm>
              <a:off x="6327201" y="1305737"/>
              <a:ext cx="836485" cy="746615"/>
            </a:xfrm>
            <a:custGeom>
              <a:avLst/>
              <a:gdLst/>
              <a:ahLst/>
              <a:cxnLst/>
              <a:rect l="l" t="t" r="r" b="b"/>
              <a:pathLst>
                <a:path w="836485" h="746615" extrusionOk="0">
                  <a:moveTo>
                    <a:pt x="938" y="597539"/>
                  </a:moveTo>
                  <a:lnTo>
                    <a:pt x="420218" y="938"/>
                  </a:lnTo>
                  <a:lnTo>
                    <a:pt x="836387" y="748590"/>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87" name="Google Shape;887;p76"/>
            <p:cNvSpPr/>
            <p:nvPr/>
          </p:nvSpPr>
          <p:spPr>
            <a:xfrm>
              <a:off x="7162650" y="1424297"/>
              <a:ext cx="898703" cy="677484"/>
            </a:xfrm>
            <a:custGeom>
              <a:avLst/>
              <a:gdLst/>
              <a:ahLst/>
              <a:cxnLst/>
              <a:rect l="l" t="t" r="r" b="b"/>
              <a:pathLst>
                <a:path w="898703" h="677484" extrusionOk="0">
                  <a:moveTo>
                    <a:pt x="627611" y="938"/>
                  </a:moveTo>
                  <a:lnTo>
                    <a:pt x="898259" y="679459"/>
                  </a:lnTo>
                  <a:lnTo>
                    <a:pt x="938" y="630030"/>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88" name="Google Shape;888;p76"/>
            <p:cNvSpPr/>
            <p:nvPr/>
          </p:nvSpPr>
          <p:spPr>
            <a:xfrm>
              <a:off x="6746481" y="1305737"/>
              <a:ext cx="1043879" cy="746615"/>
            </a:xfrm>
            <a:custGeom>
              <a:avLst/>
              <a:gdLst/>
              <a:ahLst/>
              <a:cxnLst/>
              <a:rect l="l" t="t" r="r" b="b"/>
              <a:pathLst>
                <a:path w="1043879" h="746615" extrusionOk="0">
                  <a:moveTo>
                    <a:pt x="938" y="938"/>
                  </a:moveTo>
                  <a:lnTo>
                    <a:pt x="1043780" y="119497"/>
                  </a:lnTo>
                  <a:lnTo>
                    <a:pt x="417107" y="748590"/>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89" name="Google Shape;889;p76"/>
            <p:cNvSpPr/>
            <p:nvPr/>
          </p:nvSpPr>
          <p:spPr>
            <a:xfrm>
              <a:off x="6327201" y="1902338"/>
              <a:ext cx="1731733" cy="321459"/>
            </a:xfrm>
            <a:custGeom>
              <a:avLst/>
              <a:gdLst/>
              <a:ahLst/>
              <a:cxnLst/>
              <a:rect l="l" t="t" r="r" b="b"/>
              <a:pathLst>
                <a:path w="1731733" h="321459" extrusionOk="0">
                  <a:moveTo>
                    <a:pt x="1733708" y="201418"/>
                  </a:moveTo>
                  <a:lnTo>
                    <a:pt x="832930" y="323780"/>
                  </a:lnTo>
                  <a:lnTo>
                    <a:pt x="938" y="938"/>
                  </a:lnTo>
                  <a:lnTo>
                    <a:pt x="836387" y="151989"/>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90" name="Google Shape;890;p76"/>
            <p:cNvSpPr/>
            <p:nvPr/>
          </p:nvSpPr>
          <p:spPr>
            <a:xfrm>
              <a:off x="6746481" y="1305737"/>
              <a:ext cx="1043879" cy="117522"/>
            </a:xfrm>
            <a:custGeom>
              <a:avLst/>
              <a:gdLst/>
              <a:ahLst/>
              <a:cxnLst/>
              <a:rect l="l" t="t" r="r" b="b"/>
              <a:pathLst>
                <a:path w="1043879" h="117522" extrusionOk="0">
                  <a:moveTo>
                    <a:pt x="938" y="938"/>
                  </a:moveTo>
                  <a:lnTo>
                    <a:pt x="547073" y="938"/>
                  </a:lnTo>
                  <a:lnTo>
                    <a:pt x="1043780" y="119497"/>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91" name="Google Shape;891;p76"/>
            <p:cNvSpPr/>
            <p:nvPr/>
          </p:nvSpPr>
          <p:spPr>
            <a:xfrm>
              <a:off x="7652097" y="1239717"/>
              <a:ext cx="69131" cy="169371"/>
            </a:xfrm>
            <a:custGeom>
              <a:avLst/>
              <a:gdLst/>
              <a:ahLst/>
              <a:cxnLst/>
              <a:rect l="l" t="t" r="r" b="b"/>
              <a:pathLst>
                <a:path w="69131" h="169371" extrusionOk="0">
                  <a:moveTo>
                    <a:pt x="938" y="938"/>
                  </a:moveTo>
                  <a:lnTo>
                    <a:pt x="70760" y="169272"/>
                  </a:lnTo>
                  <a:lnTo>
                    <a:pt x="19257" y="157174"/>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92" name="Google Shape;892;p76"/>
            <p:cNvSpPr/>
            <p:nvPr/>
          </p:nvSpPr>
          <p:spPr>
            <a:xfrm>
              <a:off x="7644493" y="1239717"/>
              <a:ext cx="27652" cy="155544"/>
            </a:xfrm>
            <a:custGeom>
              <a:avLst/>
              <a:gdLst/>
              <a:ahLst/>
              <a:cxnLst/>
              <a:rect l="l" t="t" r="r" b="b"/>
              <a:pathLst>
                <a:path w="27652" h="155544" extrusionOk="0">
                  <a:moveTo>
                    <a:pt x="938" y="150952"/>
                  </a:moveTo>
                  <a:lnTo>
                    <a:pt x="8542" y="938"/>
                  </a:lnTo>
                  <a:lnTo>
                    <a:pt x="26862" y="15717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93" name="Google Shape;893;p76"/>
            <p:cNvSpPr/>
            <p:nvPr/>
          </p:nvSpPr>
          <p:spPr>
            <a:xfrm>
              <a:off x="6855362" y="1159870"/>
              <a:ext cx="107153" cy="145175"/>
            </a:xfrm>
            <a:custGeom>
              <a:avLst/>
              <a:gdLst/>
              <a:ahLst/>
              <a:cxnLst/>
              <a:rect l="l" t="t" r="r" b="b"/>
              <a:pathLst>
                <a:path w="107153" h="145175" extrusionOk="0">
                  <a:moveTo>
                    <a:pt x="938" y="146804"/>
                  </a:moveTo>
                  <a:lnTo>
                    <a:pt x="107054" y="938"/>
                  </a:lnTo>
                  <a:lnTo>
                    <a:pt x="44836" y="14680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94" name="Google Shape;894;p76"/>
            <p:cNvSpPr/>
            <p:nvPr/>
          </p:nvSpPr>
          <p:spPr>
            <a:xfrm>
              <a:off x="6899260" y="1159870"/>
              <a:ext cx="62217" cy="145175"/>
            </a:xfrm>
            <a:custGeom>
              <a:avLst/>
              <a:gdLst/>
              <a:ahLst/>
              <a:cxnLst/>
              <a:rect l="l" t="t" r="r" b="b"/>
              <a:pathLst>
                <a:path w="62217" h="145175" extrusionOk="0">
                  <a:moveTo>
                    <a:pt x="31355" y="146804"/>
                  </a:moveTo>
                  <a:lnTo>
                    <a:pt x="63156" y="938"/>
                  </a:lnTo>
                  <a:lnTo>
                    <a:pt x="938" y="146804"/>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95" name="Google Shape;895;p76"/>
            <p:cNvSpPr/>
            <p:nvPr/>
          </p:nvSpPr>
          <p:spPr>
            <a:xfrm>
              <a:off x="7173365" y="2228982"/>
              <a:ext cx="743158" cy="255784"/>
            </a:xfrm>
            <a:custGeom>
              <a:avLst/>
              <a:gdLst/>
              <a:ahLst/>
              <a:cxnLst/>
              <a:rect l="l" t="t" r="r" b="b"/>
              <a:pathLst>
                <a:path w="743158" h="255784" extrusionOk="0">
                  <a:moveTo>
                    <a:pt x="742368" y="35158"/>
                  </a:moveTo>
                  <a:lnTo>
                    <a:pt x="700890" y="114658"/>
                  </a:lnTo>
                  <a:lnTo>
                    <a:pt x="938" y="256031"/>
                  </a:lnTo>
                  <a:lnTo>
                    <a:pt x="21331" y="93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96" name="Google Shape;896;p76"/>
            <p:cNvSpPr/>
            <p:nvPr/>
          </p:nvSpPr>
          <p:spPr>
            <a:xfrm>
              <a:off x="6466500" y="2228982"/>
              <a:ext cx="725876" cy="255784"/>
            </a:xfrm>
            <a:custGeom>
              <a:avLst/>
              <a:gdLst/>
              <a:ahLst/>
              <a:cxnLst/>
              <a:rect l="l" t="t" r="r" b="b"/>
              <a:pathLst>
                <a:path w="725876" h="255784" extrusionOk="0">
                  <a:moveTo>
                    <a:pt x="938" y="34466"/>
                  </a:moveTo>
                  <a:lnTo>
                    <a:pt x="728197" y="938"/>
                  </a:lnTo>
                  <a:lnTo>
                    <a:pt x="707803" y="256031"/>
                  </a:lnTo>
                  <a:lnTo>
                    <a:pt x="23405" y="11223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97" name="Google Shape;897;p76"/>
            <p:cNvSpPr/>
            <p:nvPr/>
          </p:nvSpPr>
          <p:spPr>
            <a:xfrm>
              <a:off x="6395295" y="2262511"/>
              <a:ext cx="93326" cy="331829"/>
            </a:xfrm>
            <a:custGeom>
              <a:avLst/>
              <a:gdLst/>
              <a:ahLst/>
              <a:cxnLst/>
              <a:rect l="l" t="t" r="r" b="b"/>
              <a:pathLst>
                <a:path w="93326" h="331829" extrusionOk="0">
                  <a:moveTo>
                    <a:pt x="938" y="233218"/>
                  </a:moveTo>
                  <a:lnTo>
                    <a:pt x="20986" y="333804"/>
                  </a:lnTo>
                  <a:lnTo>
                    <a:pt x="94610" y="78710"/>
                  </a:lnTo>
                  <a:lnTo>
                    <a:pt x="72143" y="938"/>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98" name="Google Shape;898;p76"/>
            <p:cNvSpPr/>
            <p:nvPr/>
          </p:nvSpPr>
          <p:spPr>
            <a:xfrm>
              <a:off x="6415343" y="2340283"/>
              <a:ext cx="756985" cy="435525"/>
            </a:xfrm>
            <a:custGeom>
              <a:avLst/>
              <a:gdLst/>
              <a:ahLst/>
              <a:cxnLst/>
              <a:rect l="l" t="t" r="r" b="b"/>
              <a:pathLst>
                <a:path w="756985" h="435525" extrusionOk="0">
                  <a:moveTo>
                    <a:pt x="758960" y="144730"/>
                  </a:moveTo>
                  <a:lnTo>
                    <a:pt x="758960" y="436463"/>
                  </a:lnTo>
                  <a:lnTo>
                    <a:pt x="938" y="256031"/>
                  </a:lnTo>
                  <a:lnTo>
                    <a:pt x="74562" y="9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99" name="Google Shape;899;p76"/>
            <p:cNvSpPr/>
            <p:nvPr/>
          </p:nvSpPr>
          <p:spPr>
            <a:xfrm>
              <a:off x="7173365" y="2342703"/>
              <a:ext cx="774267" cy="432069"/>
            </a:xfrm>
            <a:custGeom>
              <a:avLst/>
              <a:gdLst/>
              <a:ahLst/>
              <a:cxnLst/>
              <a:rect l="l" t="t" r="r" b="b"/>
              <a:pathLst>
                <a:path w="774267" h="432069" extrusionOk="0">
                  <a:moveTo>
                    <a:pt x="700890" y="938"/>
                  </a:moveTo>
                  <a:lnTo>
                    <a:pt x="773823" y="253612"/>
                  </a:lnTo>
                  <a:lnTo>
                    <a:pt x="938" y="434044"/>
                  </a:lnTo>
                  <a:lnTo>
                    <a:pt x="938" y="14231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00" name="Google Shape;900;p76"/>
            <p:cNvSpPr/>
            <p:nvPr/>
          </p:nvSpPr>
          <p:spPr>
            <a:xfrm>
              <a:off x="7873317" y="2263202"/>
              <a:ext cx="114066" cy="331829"/>
            </a:xfrm>
            <a:custGeom>
              <a:avLst/>
              <a:gdLst/>
              <a:ahLst/>
              <a:cxnLst/>
              <a:rect l="l" t="t" r="r" b="b"/>
              <a:pathLst>
                <a:path w="114066" h="331829" extrusionOk="0">
                  <a:moveTo>
                    <a:pt x="42416" y="938"/>
                  </a:moveTo>
                  <a:lnTo>
                    <a:pt x="116387" y="240822"/>
                  </a:lnTo>
                  <a:lnTo>
                    <a:pt x="73871" y="333112"/>
                  </a:lnTo>
                  <a:lnTo>
                    <a:pt x="938" y="80438"/>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01" name="Google Shape;901;p76"/>
            <p:cNvSpPr/>
            <p:nvPr/>
          </p:nvSpPr>
          <p:spPr>
            <a:xfrm>
              <a:off x="6619625" y="2775809"/>
              <a:ext cx="1130292" cy="660201"/>
            </a:xfrm>
            <a:custGeom>
              <a:avLst/>
              <a:gdLst/>
              <a:ahLst/>
              <a:cxnLst/>
              <a:rect l="l" t="t" r="r" b="b"/>
              <a:pathLst>
                <a:path w="1130292" h="660201" extrusionOk="0">
                  <a:moveTo>
                    <a:pt x="554677" y="938"/>
                  </a:moveTo>
                  <a:lnTo>
                    <a:pt x="938" y="661139"/>
                  </a:lnTo>
                  <a:lnTo>
                    <a:pt x="1130885" y="66113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02" name="Google Shape;902;p76"/>
            <p:cNvSpPr/>
            <p:nvPr/>
          </p:nvSpPr>
          <p:spPr>
            <a:xfrm>
              <a:off x="6415343" y="2595377"/>
              <a:ext cx="756985" cy="839942"/>
            </a:xfrm>
            <a:custGeom>
              <a:avLst/>
              <a:gdLst/>
              <a:ahLst/>
              <a:cxnLst/>
              <a:rect l="l" t="t" r="r" b="b"/>
              <a:pathLst>
                <a:path w="756985" h="839942" extrusionOk="0">
                  <a:moveTo>
                    <a:pt x="938" y="938"/>
                  </a:moveTo>
                  <a:lnTo>
                    <a:pt x="758960" y="181370"/>
                  </a:lnTo>
                  <a:lnTo>
                    <a:pt x="205220" y="84157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03" name="Google Shape;903;p76"/>
            <p:cNvSpPr/>
            <p:nvPr/>
          </p:nvSpPr>
          <p:spPr>
            <a:xfrm>
              <a:off x="7173365" y="2595377"/>
              <a:ext cx="774267" cy="839942"/>
            </a:xfrm>
            <a:custGeom>
              <a:avLst/>
              <a:gdLst/>
              <a:ahLst/>
              <a:cxnLst/>
              <a:rect l="l" t="t" r="r" b="b"/>
              <a:pathLst>
                <a:path w="774267" h="839942" extrusionOk="0">
                  <a:moveTo>
                    <a:pt x="773823" y="938"/>
                  </a:moveTo>
                  <a:lnTo>
                    <a:pt x="577145" y="841571"/>
                  </a:lnTo>
                  <a:lnTo>
                    <a:pt x="938" y="18137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04" name="Google Shape;904;p76"/>
            <p:cNvSpPr/>
            <p:nvPr/>
          </p:nvSpPr>
          <p:spPr>
            <a:xfrm>
              <a:off x="7749572" y="2503087"/>
              <a:ext cx="238502" cy="933269"/>
            </a:xfrm>
            <a:custGeom>
              <a:avLst/>
              <a:gdLst/>
              <a:ahLst/>
              <a:cxnLst/>
              <a:rect l="l" t="t" r="r" b="b"/>
              <a:pathLst>
                <a:path w="238502" h="933269" extrusionOk="0">
                  <a:moveTo>
                    <a:pt x="240131" y="938"/>
                  </a:moveTo>
                  <a:lnTo>
                    <a:pt x="48293" y="822560"/>
                  </a:lnTo>
                  <a:lnTo>
                    <a:pt x="938" y="933861"/>
                  </a:lnTo>
                  <a:lnTo>
                    <a:pt x="197616" y="93228"/>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05" name="Google Shape;905;p76"/>
            <p:cNvSpPr/>
            <p:nvPr/>
          </p:nvSpPr>
          <p:spPr>
            <a:xfrm>
              <a:off x="6771368" y="3537978"/>
              <a:ext cx="390590" cy="65674"/>
            </a:xfrm>
            <a:custGeom>
              <a:avLst/>
              <a:gdLst/>
              <a:ahLst/>
              <a:cxnLst/>
              <a:rect l="l" t="t" r="r" b="b"/>
              <a:pathLst>
                <a:path w="390590" h="65674" extrusionOk="0">
                  <a:moveTo>
                    <a:pt x="92536" y="938"/>
                  </a:moveTo>
                  <a:lnTo>
                    <a:pt x="938" y="40688"/>
                  </a:lnTo>
                  <a:lnTo>
                    <a:pt x="389800" y="66612"/>
                  </a:lnTo>
                  <a:lnTo>
                    <a:pt x="375974" y="38268"/>
                  </a:lnTo>
                  <a:lnTo>
                    <a:pt x="158211" y="2859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06" name="Google Shape;906;p76"/>
            <p:cNvSpPr/>
            <p:nvPr/>
          </p:nvSpPr>
          <p:spPr>
            <a:xfrm>
              <a:off x="7293307" y="3519313"/>
              <a:ext cx="387133" cy="82957"/>
            </a:xfrm>
            <a:custGeom>
              <a:avLst/>
              <a:gdLst/>
              <a:ahLst/>
              <a:cxnLst/>
              <a:rect l="l" t="t" r="r" b="b"/>
              <a:pathLst>
                <a:path w="387133" h="82957" extrusionOk="0">
                  <a:moveTo>
                    <a:pt x="259834" y="938"/>
                  </a:moveTo>
                  <a:lnTo>
                    <a:pt x="388072" y="59354"/>
                  </a:lnTo>
                  <a:lnTo>
                    <a:pt x="938" y="85278"/>
                  </a:lnTo>
                  <a:lnTo>
                    <a:pt x="18220" y="56934"/>
                  </a:lnTo>
                  <a:lnTo>
                    <a:pt x="138508" y="5244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07" name="Google Shape;907;p76"/>
            <p:cNvSpPr/>
            <p:nvPr/>
          </p:nvSpPr>
          <p:spPr>
            <a:xfrm>
              <a:off x="6771368" y="3577729"/>
              <a:ext cx="428612" cy="477004"/>
            </a:xfrm>
            <a:custGeom>
              <a:avLst/>
              <a:gdLst/>
              <a:ahLst/>
              <a:cxnLst/>
              <a:rect l="l" t="t" r="r" b="b"/>
              <a:pathLst>
                <a:path w="428612" h="477004" extrusionOk="0">
                  <a:moveTo>
                    <a:pt x="389800" y="26862"/>
                  </a:moveTo>
                  <a:lnTo>
                    <a:pt x="430587" y="478979"/>
                  </a:lnTo>
                  <a:lnTo>
                    <a:pt x="938" y="938"/>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08" name="Google Shape;908;p76"/>
            <p:cNvSpPr/>
            <p:nvPr/>
          </p:nvSpPr>
          <p:spPr>
            <a:xfrm>
              <a:off x="7264963" y="3577729"/>
              <a:ext cx="414786" cy="477004"/>
            </a:xfrm>
            <a:custGeom>
              <a:avLst/>
              <a:gdLst/>
              <a:ahLst/>
              <a:cxnLst/>
              <a:rect l="l" t="t" r="r" b="b"/>
              <a:pathLst>
                <a:path w="414786" h="477004" extrusionOk="0">
                  <a:moveTo>
                    <a:pt x="29281" y="26862"/>
                  </a:moveTo>
                  <a:lnTo>
                    <a:pt x="938" y="478979"/>
                  </a:lnTo>
                  <a:lnTo>
                    <a:pt x="416415" y="938"/>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09" name="Google Shape;909;p76"/>
            <p:cNvSpPr/>
            <p:nvPr/>
          </p:nvSpPr>
          <p:spPr>
            <a:xfrm>
              <a:off x="6619625" y="3436010"/>
              <a:ext cx="1130292" cy="148631"/>
            </a:xfrm>
            <a:custGeom>
              <a:avLst/>
              <a:gdLst/>
              <a:ahLst/>
              <a:cxnLst/>
              <a:rect l="l" t="t" r="r" b="b"/>
              <a:pathLst>
                <a:path w="1130292" h="148631" extrusionOk="0">
                  <a:moveTo>
                    <a:pt x="938" y="938"/>
                  </a:moveTo>
                  <a:lnTo>
                    <a:pt x="309954" y="130558"/>
                  </a:lnTo>
                  <a:lnTo>
                    <a:pt x="527716" y="140237"/>
                  </a:lnTo>
                  <a:lnTo>
                    <a:pt x="531519" y="148187"/>
                  </a:lnTo>
                  <a:lnTo>
                    <a:pt x="687064" y="148187"/>
                  </a:lnTo>
                  <a:lnTo>
                    <a:pt x="691903" y="140237"/>
                  </a:lnTo>
                  <a:lnTo>
                    <a:pt x="812191" y="135743"/>
                  </a:lnTo>
                  <a:lnTo>
                    <a:pt x="1130885" y="938"/>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10" name="Google Shape;910;p76"/>
            <p:cNvSpPr/>
            <p:nvPr/>
          </p:nvSpPr>
          <p:spPr>
            <a:xfrm>
              <a:off x="7658507" y="1696698"/>
              <a:ext cx="169371" cy="203936"/>
            </a:xfrm>
            <a:custGeom>
              <a:avLst/>
              <a:gdLst/>
              <a:ahLst/>
              <a:cxnLst/>
              <a:rect l="l" t="t" r="r" b="b"/>
              <a:pathLst>
                <a:path w="169371" h="203936" extrusionOk="0">
                  <a:moveTo>
                    <a:pt x="161826" y="86635"/>
                  </a:moveTo>
                  <a:cubicBezTo>
                    <a:pt x="178763" y="141248"/>
                    <a:pt x="158024" y="193097"/>
                    <a:pt x="115508" y="202429"/>
                  </a:cubicBezTo>
                  <a:cubicBezTo>
                    <a:pt x="72992" y="211762"/>
                    <a:pt x="24946" y="174431"/>
                    <a:pt x="8355" y="119818"/>
                  </a:cubicBezTo>
                  <a:cubicBezTo>
                    <a:pt x="-8237" y="65204"/>
                    <a:pt x="12157" y="13356"/>
                    <a:pt x="54673" y="4023"/>
                  </a:cubicBezTo>
                  <a:cubicBezTo>
                    <a:pt x="97188" y="-5310"/>
                    <a:pt x="145234" y="32021"/>
                    <a:pt x="161826" y="8663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11" name="Google Shape;911;p76"/>
            <p:cNvSpPr/>
            <p:nvPr/>
          </p:nvSpPr>
          <p:spPr>
            <a:xfrm>
              <a:off x="6608361" y="1581884"/>
              <a:ext cx="172827" cy="193566"/>
            </a:xfrm>
            <a:custGeom>
              <a:avLst/>
              <a:gdLst/>
              <a:ahLst/>
              <a:cxnLst/>
              <a:rect l="l" t="t" r="r" b="b"/>
              <a:pathLst>
                <a:path w="172827" h="193566" extrusionOk="0">
                  <a:moveTo>
                    <a:pt x="21880" y="61805"/>
                  </a:moveTo>
                  <a:cubicBezTo>
                    <a:pt x="51607" y="13067"/>
                    <a:pt x="105183" y="-10091"/>
                    <a:pt x="141477" y="9611"/>
                  </a:cubicBezTo>
                  <a:cubicBezTo>
                    <a:pt x="177771" y="29313"/>
                    <a:pt x="182956" y="84964"/>
                    <a:pt x="153229" y="133701"/>
                  </a:cubicBezTo>
                  <a:cubicBezTo>
                    <a:pt x="123503" y="182439"/>
                    <a:pt x="69926" y="205597"/>
                    <a:pt x="33632" y="185895"/>
                  </a:cubicBezTo>
                  <a:cubicBezTo>
                    <a:pt x="-2661" y="166193"/>
                    <a:pt x="-7846" y="110542"/>
                    <a:pt x="21880" y="6180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12" name="Google Shape;912;p76"/>
            <p:cNvSpPr/>
            <p:nvPr/>
          </p:nvSpPr>
          <p:spPr>
            <a:xfrm>
              <a:off x="6694978" y="2228982"/>
              <a:ext cx="1095727" cy="203936"/>
            </a:xfrm>
            <a:custGeom>
              <a:avLst/>
              <a:gdLst/>
              <a:ahLst/>
              <a:cxnLst/>
              <a:rect l="l" t="t" r="r" b="b"/>
              <a:pathLst>
                <a:path w="1095727" h="203936" extrusionOk="0">
                  <a:moveTo>
                    <a:pt x="499718" y="938"/>
                  </a:moveTo>
                  <a:lnTo>
                    <a:pt x="52440" y="21677"/>
                  </a:lnTo>
                  <a:lnTo>
                    <a:pt x="938" y="91499"/>
                  </a:lnTo>
                  <a:lnTo>
                    <a:pt x="483127" y="205566"/>
                  </a:lnTo>
                  <a:lnTo>
                    <a:pt x="1095283" y="88043"/>
                  </a:lnTo>
                  <a:lnTo>
                    <a:pt x="1055532" y="27208"/>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13" name="Google Shape;913;p76"/>
            <p:cNvSpPr/>
            <p:nvPr/>
          </p:nvSpPr>
          <p:spPr>
            <a:xfrm>
              <a:off x="6808698" y="3537978"/>
              <a:ext cx="345655" cy="51848"/>
            </a:xfrm>
            <a:custGeom>
              <a:avLst/>
              <a:gdLst/>
              <a:ahLst/>
              <a:cxnLst/>
              <a:rect l="l" t="t" r="r" b="b"/>
              <a:pathLst>
                <a:path w="345655" h="51848" extrusionOk="0">
                  <a:moveTo>
                    <a:pt x="55206" y="938"/>
                  </a:moveTo>
                  <a:lnTo>
                    <a:pt x="938" y="24442"/>
                  </a:lnTo>
                  <a:lnTo>
                    <a:pt x="131250" y="46218"/>
                  </a:lnTo>
                  <a:lnTo>
                    <a:pt x="346247" y="53823"/>
                  </a:lnTo>
                  <a:lnTo>
                    <a:pt x="338643" y="38268"/>
                  </a:lnTo>
                  <a:lnTo>
                    <a:pt x="120880" y="2859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14" name="Google Shape;914;p76"/>
            <p:cNvSpPr/>
            <p:nvPr/>
          </p:nvSpPr>
          <p:spPr>
            <a:xfrm>
              <a:off x="7300912" y="3530374"/>
              <a:ext cx="273067" cy="62217"/>
            </a:xfrm>
            <a:custGeom>
              <a:avLst/>
              <a:gdLst/>
              <a:ahLst/>
              <a:cxnLst/>
              <a:rect l="l" t="t" r="r" b="b"/>
              <a:pathLst>
                <a:path w="273067" h="62217" extrusionOk="0">
                  <a:moveTo>
                    <a:pt x="938" y="61427"/>
                  </a:moveTo>
                  <a:lnTo>
                    <a:pt x="273314" y="41379"/>
                  </a:lnTo>
                  <a:lnTo>
                    <a:pt x="226651" y="938"/>
                  </a:lnTo>
                  <a:lnTo>
                    <a:pt x="130904" y="41379"/>
                  </a:lnTo>
                  <a:lnTo>
                    <a:pt x="10616" y="45873"/>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15" name="Google Shape;915;p76"/>
            <p:cNvSpPr/>
            <p:nvPr/>
          </p:nvSpPr>
          <p:spPr>
            <a:xfrm>
              <a:off x="6935830" y="2621179"/>
              <a:ext cx="488400" cy="729000"/>
            </a:xfrm>
            <a:prstGeom prst="roundRect">
              <a:avLst>
                <a:gd name="adj" fmla="val 16667"/>
              </a:avLst>
            </a:prstGeom>
            <a:solidFill>
              <a:schemeClr val="accent5"/>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nvGrpSpPr>
            <p:cNvPr id="916" name="Google Shape;916;p76"/>
            <p:cNvGrpSpPr/>
            <p:nvPr/>
          </p:nvGrpSpPr>
          <p:grpSpPr>
            <a:xfrm rot="-2403079">
              <a:off x="6525572" y="2155306"/>
              <a:ext cx="276535" cy="1234040"/>
              <a:chOff x="6161360" y="2442325"/>
              <a:chExt cx="276524" cy="1233989"/>
            </a:xfrm>
          </p:grpSpPr>
          <p:sp>
            <p:nvSpPr>
              <p:cNvPr id="917" name="Google Shape;917;p76"/>
              <p:cNvSpPr/>
              <p:nvPr/>
            </p:nvSpPr>
            <p:spPr>
              <a:xfrm>
                <a:off x="6161360" y="2442325"/>
                <a:ext cx="276524" cy="1233989"/>
              </a:xfrm>
              <a:custGeom>
                <a:avLst/>
                <a:gdLst/>
                <a:ahLst/>
                <a:cxnLst/>
                <a:rect l="l" t="t" r="r" b="b"/>
                <a:pathLst>
                  <a:path w="276524" h="1233989" extrusionOk="0">
                    <a:moveTo>
                      <a:pt x="2592" y="664522"/>
                    </a:moveTo>
                    <a:lnTo>
                      <a:pt x="125300" y="1233125"/>
                    </a:lnTo>
                    <a:lnTo>
                      <a:pt x="273932" y="654153"/>
                    </a:lnTo>
                    <a:lnTo>
                      <a:pt x="190975" y="259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18" name="Google Shape;918;p76"/>
              <p:cNvSpPr/>
              <p:nvPr/>
            </p:nvSpPr>
            <p:spPr>
              <a:xfrm>
                <a:off x="6285722" y="2443980"/>
                <a:ext cx="148631" cy="1230532"/>
              </a:xfrm>
              <a:custGeom>
                <a:avLst/>
                <a:gdLst/>
                <a:ahLst/>
                <a:cxnLst/>
                <a:rect l="l" t="t" r="r" b="b"/>
                <a:pathLst>
                  <a:path w="148631" h="1230532" extrusionOk="0">
                    <a:moveTo>
                      <a:pt x="66612" y="938"/>
                    </a:moveTo>
                    <a:lnTo>
                      <a:pt x="149569" y="652498"/>
                    </a:lnTo>
                    <a:lnTo>
                      <a:pt x="938" y="1231470"/>
                    </a:lnTo>
                    <a:lnTo>
                      <a:pt x="61427" y="645585"/>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19" name="Google Shape;919;p76"/>
              <p:cNvSpPr/>
              <p:nvPr/>
            </p:nvSpPr>
            <p:spPr>
              <a:xfrm>
                <a:off x="6163014" y="2443980"/>
                <a:ext cx="190110" cy="663658"/>
              </a:xfrm>
              <a:custGeom>
                <a:avLst/>
                <a:gdLst/>
                <a:ahLst/>
                <a:cxnLst/>
                <a:rect l="l" t="t" r="r" b="b"/>
                <a:pathLst>
                  <a:path w="190110" h="663658" extrusionOk="0">
                    <a:moveTo>
                      <a:pt x="189320" y="938"/>
                    </a:moveTo>
                    <a:lnTo>
                      <a:pt x="938" y="662868"/>
                    </a:lnTo>
                    <a:lnTo>
                      <a:pt x="184135" y="645585"/>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20" name="Google Shape;920;p76"/>
              <p:cNvSpPr/>
              <p:nvPr/>
            </p:nvSpPr>
            <p:spPr>
              <a:xfrm>
                <a:off x="6163014" y="3088627"/>
                <a:ext cx="183197" cy="587613"/>
              </a:xfrm>
              <a:custGeom>
                <a:avLst/>
                <a:gdLst/>
                <a:ahLst/>
                <a:cxnLst/>
                <a:rect l="l" t="t" r="r" b="b"/>
                <a:pathLst>
                  <a:path w="183197" h="587613" extrusionOk="0">
                    <a:moveTo>
                      <a:pt x="123645" y="586823"/>
                    </a:moveTo>
                    <a:lnTo>
                      <a:pt x="938" y="18220"/>
                    </a:lnTo>
                    <a:lnTo>
                      <a:pt x="184135" y="938"/>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21" name="Google Shape;921;p76"/>
              <p:cNvSpPr/>
              <p:nvPr/>
            </p:nvSpPr>
            <p:spPr>
              <a:xfrm>
                <a:off x="6285722" y="2443980"/>
                <a:ext cx="148631" cy="1230532"/>
              </a:xfrm>
              <a:custGeom>
                <a:avLst/>
                <a:gdLst/>
                <a:ahLst/>
                <a:cxnLst/>
                <a:rect l="l" t="t" r="r" b="b"/>
                <a:pathLst>
                  <a:path w="148631" h="1230532" extrusionOk="0">
                    <a:moveTo>
                      <a:pt x="66612" y="938"/>
                    </a:moveTo>
                    <a:lnTo>
                      <a:pt x="149569" y="652498"/>
                    </a:lnTo>
                    <a:lnTo>
                      <a:pt x="938" y="1231470"/>
                    </a:lnTo>
                    <a:lnTo>
                      <a:pt x="61427" y="645585"/>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22" name="Google Shape;922;p76"/>
              <p:cNvSpPr/>
              <p:nvPr/>
            </p:nvSpPr>
            <p:spPr>
              <a:xfrm>
                <a:off x="6163014" y="2443980"/>
                <a:ext cx="190110" cy="663658"/>
              </a:xfrm>
              <a:custGeom>
                <a:avLst/>
                <a:gdLst/>
                <a:ahLst/>
                <a:cxnLst/>
                <a:rect l="l" t="t" r="r" b="b"/>
                <a:pathLst>
                  <a:path w="190110" h="663658" extrusionOk="0">
                    <a:moveTo>
                      <a:pt x="189320" y="938"/>
                    </a:moveTo>
                    <a:lnTo>
                      <a:pt x="938" y="662868"/>
                    </a:lnTo>
                    <a:lnTo>
                      <a:pt x="184135" y="645585"/>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23" name="Google Shape;923;p76"/>
              <p:cNvSpPr/>
              <p:nvPr/>
            </p:nvSpPr>
            <p:spPr>
              <a:xfrm>
                <a:off x="6163014" y="3088627"/>
                <a:ext cx="183197" cy="587613"/>
              </a:xfrm>
              <a:custGeom>
                <a:avLst/>
                <a:gdLst/>
                <a:ahLst/>
                <a:cxnLst/>
                <a:rect l="l" t="t" r="r" b="b"/>
                <a:pathLst>
                  <a:path w="183197" h="587613" extrusionOk="0">
                    <a:moveTo>
                      <a:pt x="123645" y="586823"/>
                    </a:moveTo>
                    <a:lnTo>
                      <a:pt x="938" y="18220"/>
                    </a:lnTo>
                    <a:lnTo>
                      <a:pt x="184135" y="938"/>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24" name="Google Shape;924;p76"/>
              <p:cNvSpPr/>
              <p:nvPr/>
            </p:nvSpPr>
            <p:spPr>
              <a:xfrm>
                <a:off x="6285722" y="2443980"/>
                <a:ext cx="148631" cy="1230532"/>
              </a:xfrm>
              <a:custGeom>
                <a:avLst/>
                <a:gdLst/>
                <a:ahLst/>
                <a:cxnLst/>
                <a:rect l="l" t="t" r="r" b="b"/>
                <a:pathLst>
                  <a:path w="148631" h="1230532" extrusionOk="0">
                    <a:moveTo>
                      <a:pt x="66612" y="938"/>
                    </a:moveTo>
                    <a:lnTo>
                      <a:pt x="149569" y="652498"/>
                    </a:lnTo>
                    <a:lnTo>
                      <a:pt x="938" y="1231470"/>
                    </a:lnTo>
                    <a:lnTo>
                      <a:pt x="61427" y="645585"/>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25" name="Google Shape;925;p76"/>
              <p:cNvSpPr/>
              <p:nvPr/>
            </p:nvSpPr>
            <p:spPr>
              <a:xfrm>
                <a:off x="6163014" y="2443980"/>
                <a:ext cx="190110" cy="663658"/>
              </a:xfrm>
              <a:custGeom>
                <a:avLst/>
                <a:gdLst/>
                <a:ahLst/>
                <a:cxnLst/>
                <a:rect l="l" t="t" r="r" b="b"/>
                <a:pathLst>
                  <a:path w="190110" h="663658" extrusionOk="0">
                    <a:moveTo>
                      <a:pt x="189320" y="938"/>
                    </a:moveTo>
                    <a:lnTo>
                      <a:pt x="938" y="662868"/>
                    </a:lnTo>
                    <a:lnTo>
                      <a:pt x="184135" y="645585"/>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26" name="Google Shape;926;p76"/>
              <p:cNvSpPr/>
              <p:nvPr/>
            </p:nvSpPr>
            <p:spPr>
              <a:xfrm>
                <a:off x="6163014" y="3088627"/>
                <a:ext cx="183197" cy="587613"/>
              </a:xfrm>
              <a:custGeom>
                <a:avLst/>
                <a:gdLst/>
                <a:ahLst/>
                <a:cxnLst/>
                <a:rect l="l" t="t" r="r" b="b"/>
                <a:pathLst>
                  <a:path w="183197" h="587613" extrusionOk="0">
                    <a:moveTo>
                      <a:pt x="123645" y="586823"/>
                    </a:moveTo>
                    <a:lnTo>
                      <a:pt x="938" y="18220"/>
                    </a:lnTo>
                    <a:lnTo>
                      <a:pt x="184135" y="938"/>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927" name="Google Shape;927;p76"/>
            <p:cNvGrpSpPr/>
            <p:nvPr/>
          </p:nvGrpSpPr>
          <p:grpSpPr>
            <a:xfrm rot="3032089">
              <a:off x="7538469" y="2200047"/>
              <a:ext cx="276520" cy="1227058"/>
              <a:chOff x="7998518" y="2393933"/>
              <a:chExt cx="276524" cy="1227076"/>
            </a:xfrm>
          </p:grpSpPr>
          <p:sp>
            <p:nvSpPr>
              <p:cNvPr id="928" name="Google Shape;928;p76"/>
              <p:cNvSpPr/>
              <p:nvPr/>
            </p:nvSpPr>
            <p:spPr>
              <a:xfrm>
                <a:off x="7998518" y="2393933"/>
                <a:ext cx="276524" cy="1227076"/>
              </a:xfrm>
              <a:custGeom>
                <a:avLst/>
                <a:gdLst/>
                <a:ahLst/>
                <a:cxnLst/>
                <a:rect l="l" t="t" r="r" b="b"/>
                <a:pathLst>
                  <a:path w="276524" h="1227076" extrusionOk="0">
                    <a:moveTo>
                      <a:pt x="28517" y="2592"/>
                    </a:moveTo>
                    <a:lnTo>
                      <a:pt x="2592" y="654153"/>
                    </a:lnTo>
                    <a:lnTo>
                      <a:pt x="192703" y="1226212"/>
                    </a:lnTo>
                    <a:lnTo>
                      <a:pt x="275660" y="643783"/>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29" name="Google Shape;929;p76"/>
              <p:cNvSpPr/>
              <p:nvPr/>
            </p:nvSpPr>
            <p:spPr>
              <a:xfrm>
                <a:off x="8026096" y="2395588"/>
                <a:ext cx="248871" cy="642918"/>
              </a:xfrm>
              <a:custGeom>
                <a:avLst/>
                <a:gdLst/>
                <a:ahLst/>
                <a:cxnLst/>
                <a:rect l="l" t="t" r="r" b="b"/>
                <a:pathLst>
                  <a:path w="248871" h="642918" extrusionOk="0">
                    <a:moveTo>
                      <a:pt x="938" y="938"/>
                    </a:moveTo>
                    <a:lnTo>
                      <a:pt x="248081" y="642128"/>
                    </a:lnTo>
                    <a:lnTo>
                      <a:pt x="59699" y="642128"/>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30" name="Google Shape;930;p76"/>
              <p:cNvSpPr/>
              <p:nvPr/>
            </p:nvSpPr>
            <p:spPr>
              <a:xfrm>
                <a:off x="8084858" y="3036778"/>
                <a:ext cx="190110" cy="584157"/>
              </a:xfrm>
              <a:custGeom>
                <a:avLst/>
                <a:gdLst/>
                <a:ahLst/>
                <a:cxnLst/>
                <a:rect l="l" t="t" r="r" b="b"/>
                <a:pathLst>
                  <a:path w="190110" h="584157" extrusionOk="0">
                    <a:moveTo>
                      <a:pt x="106363" y="583367"/>
                    </a:moveTo>
                    <a:lnTo>
                      <a:pt x="189320" y="938"/>
                    </a:lnTo>
                    <a:lnTo>
                      <a:pt x="938" y="938"/>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31" name="Google Shape;931;p76"/>
              <p:cNvSpPr/>
              <p:nvPr/>
            </p:nvSpPr>
            <p:spPr>
              <a:xfrm>
                <a:off x="8000172" y="2395588"/>
                <a:ext cx="190110" cy="1223619"/>
              </a:xfrm>
              <a:custGeom>
                <a:avLst/>
                <a:gdLst/>
                <a:ahLst/>
                <a:cxnLst/>
                <a:rect l="l" t="t" r="r" b="b"/>
                <a:pathLst>
                  <a:path w="190110" h="1223619" extrusionOk="0">
                    <a:moveTo>
                      <a:pt x="26862" y="938"/>
                    </a:moveTo>
                    <a:lnTo>
                      <a:pt x="938" y="652498"/>
                    </a:lnTo>
                    <a:lnTo>
                      <a:pt x="191048" y="1224557"/>
                    </a:lnTo>
                    <a:lnTo>
                      <a:pt x="85623" y="642128"/>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32" name="Google Shape;932;p76"/>
              <p:cNvSpPr/>
              <p:nvPr/>
            </p:nvSpPr>
            <p:spPr>
              <a:xfrm>
                <a:off x="8026096" y="2395588"/>
                <a:ext cx="248871" cy="642918"/>
              </a:xfrm>
              <a:custGeom>
                <a:avLst/>
                <a:gdLst/>
                <a:ahLst/>
                <a:cxnLst/>
                <a:rect l="l" t="t" r="r" b="b"/>
                <a:pathLst>
                  <a:path w="248871" h="642918" extrusionOk="0">
                    <a:moveTo>
                      <a:pt x="938" y="938"/>
                    </a:moveTo>
                    <a:lnTo>
                      <a:pt x="248081" y="642128"/>
                    </a:lnTo>
                    <a:lnTo>
                      <a:pt x="59699" y="642128"/>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33" name="Google Shape;933;p76"/>
              <p:cNvSpPr/>
              <p:nvPr/>
            </p:nvSpPr>
            <p:spPr>
              <a:xfrm>
                <a:off x="8084858" y="3036778"/>
                <a:ext cx="190110" cy="584157"/>
              </a:xfrm>
              <a:custGeom>
                <a:avLst/>
                <a:gdLst/>
                <a:ahLst/>
                <a:cxnLst/>
                <a:rect l="l" t="t" r="r" b="b"/>
                <a:pathLst>
                  <a:path w="190110" h="584157" extrusionOk="0">
                    <a:moveTo>
                      <a:pt x="106363" y="583367"/>
                    </a:moveTo>
                    <a:lnTo>
                      <a:pt x="189320" y="938"/>
                    </a:lnTo>
                    <a:lnTo>
                      <a:pt x="938" y="938"/>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34" name="Google Shape;934;p76"/>
              <p:cNvSpPr/>
              <p:nvPr/>
            </p:nvSpPr>
            <p:spPr>
              <a:xfrm>
                <a:off x="8000172" y="2395588"/>
                <a:ext cx="190110" cy="1223619"/>
              </a:xfrm>
              <a:custGeom>
                <a:avLst/>
                <a:gdLst/>
                <a:ahLst/>
                <a:cxnLst/>
                <a:rect l="l" t="t" r="r" b="b"/>
                <a:pathLst>
                  <a:path w="190110" h="1223619" extrusionOk="0">
                    <a:moveTo>
                      <a:pt x="26862" y="938"/>
                    </a:moveTo>
                    <a:lnTo>
                      <a:pt x="938" y="652498"/>
                    </a:lnTo>
                    <a:lnTo>
                      <a:pt x="191048" y="1224557"/>
                    </a:lnTo>
                    <a:lnTo>
                      <a:pt x="85623" y="642128"/>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35" name="Google Shape;935;p76"/>
              <p:cNvSpPr/>
              <p:nvPr/>
            </p:nvSpPr>
            <p:spPr>
              <a:xfrm>
                <a:off x="8026096" y="2395588"/>
                <a:ext cx="248871" cy="642918"/>
              </a:xfrm>
              <a:custGeom>
                <a:avLst/>
                <a:gdLst/>
                <a:ahLst/>
                <a:cxnLst/>
                <a:rect l="l" t="t" r="r" b="b"/>
                <a:pathLst>
                  <a:path w="248871" h="642918" extrusionOk="0">
                    <a:moveTo>
                      <a:pt x="938" y="938"/>
                    </a:moveTo>
                    <a:lnTo>
                      <a:pt x="248081" y="642128"/>
                    </a:lnTo>
                    <a:lnTo>
                      <a:pt x="59699" y="642128"/>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36" name="Google Shape;936;p76"/>
              <p:cNvSpPr/>
              <p:nvPr/>
            </p:nvSpPr>
            <p:spPr>
              <a:xfrm>
                <a:off x="8084858" y="3036778"/>
                <a:ext cx="190110" cy="584157"/>
              </a:xfrm>
              <a:custGeom>
                <a:avLst/>
                <a:gdLst/>
                <a:ahLst/>
                <a:cxnLst/>
                <a:rect l="l" t="t" r="r" b="b"/>
                <a:pathLst>
                  <a:path w="190110" h="584157" extrusionOk="0">
                    <a:moveTo>
                      <a:pt x="106363" y="583367"/>
                    </a:moveTo>
                    <a:lnTo>
                      <a:pt x="189320" y="938"/>
                    </a:lnTo>
                    <a:lnTo>
                      <a:pt x="938" y="938"/>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37" name="Google Shape;937;p76"/>
              <p:cNvSpPr/>
              <p:nvPr/>
            </p:nvSpPr>
            <p:spPr>
              <a:xfrm>
                <a:off x="8000172" y="2395588"/>
                <a:ext cx="190110" cy="1223619"/>
              </a:xfrm>
              <a:custGeom>
                <a:avLst/>
                <a:gdLst/>
                <a:ahLst/>
                <a:cxnLst/>
                <a:rect l="l" t="t" r="r" b="b"/>
                <a:pathLst>
                  <a:path w="190110" h="1223619" extrusionOk="0">
                    <a:moveTo>
                      <a:pt x="26862" y="938"/>
                    </a:moveTo>
                    <a:lnTo>
                      <a:pt x="938" y="652498"/>
                    </a:lnTo>
                    <a:lnTo>
                      <a:pt x="191048" y="1224557"/>
                    </a:lnTo>
                    <a:lnTo>
                      <a:pt x="85623" y="642128"/>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938" name="Google Shape;938;p76"/>
            <p:cNvSpPr/>
            <p:nvPr/>
          </p:nvSpPr>
          <p:spPr>
            <a:xfrm>
              <a:off x="6724675" y="4300059"/>
              <a:ext cx="1036200" cy="1665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939" name="Google Shape;939;p76">
            <a:hlinkClick r:id="rId5"/>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 xmlns:a16="http://schemas.microsoft.com/office/drawing/2014/main" id="{03684EB0-0743-4AF2-B0C8-EDB3BAD7CDC0}"/>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7"/>
              </a:rPr>
              <a:t>CC BY 4.0</a:t>
            </a:r>
          </a:p>
        </p:txBody>
      </p:sp>
    </p:spTree>
    <p:custDataLst>
      <p:tags r:id="rId1"/>
    </p:custData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943"/>
        <p:cNvGrpSpPr/>
        <p:nvPr/>
      </p:nvGrpSpPr>
      <p:grpSpPr>
        <a:xfrm>
          <a:off x="0" y="0"/>
          <a:ext cx="0" cy="0"/>
          <a:chOff x="0" y="0"/>
          <a:chExt cx="0" cy="0"/>
        </a:xfrm>
      </p:grpSpPr>
      <p:pic>
        <p:nvPicPr>
          <p:cNvPr id="944" name="Google Shape;944;p77"/>
          <p:cNvPicPr preferRelativeResize="0"/>
          <p:nvPr/>
        </p:nvPicPr>
        <p:blipFill>
          <a:blip r:embed="rId4">
            <a:alphaModFix/>
          </a:blip>
          <a:stretch>
            <a:fillRect/>
          </a:stretch>
        </p:blipFill>
        <p:spPr>
          <a:xfrm>
            <a:off x="2042700" y="-566525"/>
            <a:ext cx="1628900" cy="5143498"/>
          </a:xfrm>
          <a:prstGeom prst="rect">
            <a:avLst/>
          </a:prstGeom>
          <a:noFill/>
          <a:ln>
            <a:noFill/>
          </a:ln>
        </p:spPr>
      </p:pic>
      <p:sp>
        <p:nvSpPr>
          <p:cNvPr id="945" name="Google Shape;945;p77"/>
          <p:cNvSpPr/>
          <p:nvPr/>
        </p:nvSpPr>
        <p:spPr>
          <a:xfrm>
            <a:off x="0" y="0"/>
            <a:ext cx="9144000" cy="3366810"/>
          </a:xfrm>
          <a:custGeom>
            <a:avLst/>
            <a:gdLst/>
            <a:ahLst/>
            <a:cxnLst/>
            <a:rect l="l" t="t" r="r" b="b"/>
            <a:pathLst>
              <a:path w="9144000" h="3366810" extrusionOk="0">
                <a:moveTo>
                  <a:pt x="0" y="0"/>
                </a:moveTo>
                <a:lnTo>
                  <a:pt x="9144000" y="0"/>
                </a:lnTo>
                <a:lnTo>
                  <a:pt x="9144000" y="3366810"/>
                </a:lnTo>
                <a:lnTo>
                  <a:pt x="6553876" y="3366810"/>
                </a:lnTo>
                <a:lnTo>
                  <a:pt x="6615887" y="3238084"/>
                </a:lnTo>
                <a:cubicBezTo>
                  <a:pt x="6728134" y="2972702"/>
                  <a:pt x="6790204" y="2680929"/>
                  <a:pt x="6790204" y="2374659"/>
                </a:cubicBezTo>
                <a:cubicBezTo>
                  <a:pt x="6790204" y="1149579"/>
                  <a:pt x="5797081" y="156456"/>
                  <a:pt x="4572001" y="156456"/>
                </a:cubicBezTo>
                <a:cubicBezTo>
                  <a:pt x="3346921" y="156456"/>
                  <a:pt x="2353798" y="1149579"/>
                  <a:pt x="2353798" y="2374659"/>
                </a:cubicBezTo>
                <a:cubicBezTo>
                  <a:pt x="2353798" y="2680929"/>
                  <a:pt x="2415868" y="2972702"/>
                  <a:pt x="2528116" y="3238084"/>
                </a:cubicBezTo>
                <a:lnTo>
                  <a:pt x="2590126" y="3366810"/>
                </a:lnTo>
                <a:lnTo>
                  <a:pt x="0" y="3366810"/>
                </a:lnTo>
                <a:close/>
              </a:path>
            </a:pathLst>
          </a:cu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946" name="Google Shape;946;p77"/>
          <p:cNvSpPr/>
          <p:nvPr/>
        </p:nvSpPr>
        <p:spPr>
          <a:xfrm>
            <a:off x="1671819" y="4284691"/>
            <a:ext cx="5800500" cy="461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s-AR" sz="2400" i="0" u="none" strike="noStrike" cap="none">
                <a:solidFill>
                  <a:schemeClr val="dk2"/>
                </a:solidFill>
                <a:latin typeface="Google Sans"/>
                <a:ea typeface="Google Sans"/>
                <a:cs typeface="Google Sans"/>
                <a:sym typeface="Google Sans"/>
              </a:rPr>
              <a:t>Ten cuidado con el tono</a:t>
            </a:r>
          </a:p>
        </p:txBody>
      </p:sp>
      <p:sp>
        <p:nvSpPr>
          <p:cNvPr id="947" name="Google Shape;947;p77"/>
          <p:cNvSpPr/>
          <p:nvPr/>
        </p:nvSpPr>
        <p:spPr>
          <a:xfrm>
            <a:off x="735061" y="3617570"/>
            <a:ext cx="7674000" cy="7080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accent2"/>
              </a:buClr>
              <a:buSzPts val="4000"/>
              <a:buFont typeface="Arial"/>
              <a:buNone/>
            </a:pPr>
            <a:r>
              <a:rPr lang="es-AR" sz="4000" b="1" i="0" u="none" strike="noStrike" cap="none">
                <a:solidFill>
                  <a:schemeClr val="accent2"/>
                </a:solidFill>
                <a:latin typeface="Google Sans"/>
                <a:ea typeface="Google Sans"/>
                <a:cs typeface="Google Sans"/>
                <a:sym typeface="Google Sans"/>
              </a:rPr>
              <a:t>¡Actividad!</a:t>
            </a:r>
          </a:p>
        </p:txBody>
      </p:sp>
      <p:sp>
        <p:nvSpPr>
          <p:cNvPr id="948" name="Google Shape;948;p77"/>
          <p:cNvSpPr/>
          <p:nvPr/>
        </p:nvSpPr>
        <p:spPr>
          <a:xfrm>
            <a:off x="3386301" y="3319745"/>
            <a:ext cx="662400" cy="942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949" name="Google Shape;949;p77"/>
          <p:cNvPicPr preferRelativeResize="0"/>
          <p:nvPr/>
        </p:nvPicPr>
        <p:blipFill rotWithShape="1">
          <a:blip r:embed="rId5">
            <a:alphaModFix/>
          </a:blip>
          <a:srcRect/>
          <a:stretch/>
        </p:blipFill>
        <p:spPr>
          <a:xfrm>
            <a:off x="3139561" y="1337030"/>
            <a:ext cx="1242258" cy="1880869"/>
          </a:xfrm>
          <a:prstGeom prst="rect">
            <a:avLst/>
          </a:prstGeom>
          <a:noFill/>
          <a:ln>
            <a:noFill/>
          </a:ln>
        </p:spPr>
      </p:pic>
      <p:sp>
        <p:nvSpPr>
          <p:cNvPr id="950" name="Google Shape;950;p77"/>
          <p:cNvSpPr/>
          <p:nvPr/>
        </p:nvSpPr>
        <p:spPr>
          <a:xfrm>
            <a:off x="5167512" y="3319745"/>
            <a:ext cx="662400" cy="942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951" name="Google Shape;951;p77"/>
          <p:cNvPicPr preferRelativeResize="0"/>
          <p:nvPr/>
        </p:nvPicPr>
        <p:blipFill rotWithShape="1">
          <a:blip r:embed="rId6">
            <a:alphaModFix/>
          </a:blip>
          <a:srcRect/>
          <a:stretch/>
        </p:blipFill>
        <p:spPr>
          <a:xfrm flipH="1">
            <a:off x="4801571" y="1232386"/>
            <a:ext cx="1244107" cy="1883663"/>
          </a:xfrm>
          <a:prstGeom prst="rect">
            <a:avLst/>
          </a:prstGeom>
          <a:noFill/>
          <a:ln>
            <a:noFill/>
          </a:ln>
        </p:spPr>
      </p:pic>
      <p:grpSp>
        <p:nvGrpSpPr>
          <p:cNvPr id="952" name="Google Shape;952;p77"/>
          <p:cNvGrpSpPr/>
          <p:nvPr/>
        </p:nvGrpSpPr>
        <p:grpSpPr>
          <a:xfrm rot="3986314">
            <a:off x="3719563" y="314439"/>
            <a:ext cx="958960" cy="1068012"/>
            <a:chOff x="4192311" y="-1087959"/>
            <a:chExt cx="2613000" cy="2910149"/>
          </a:xfrm>
        </p:grpSpPr>
        <p:sp>
          <p:nvSpPr>
            <p:cNvPr id="953" name="Google Shape;953;p77"/>
            <p:cNvSpPr/>
            <p:nvPr/>
          </p:nvSpPr>
          <p:spPr>
            <a:xfrm>
              <a:off x="4192311" y="-1087959"/>
              <a:ext cx="2613000" cy="2613000"/>
            </a:xfrm>
            <a:prstGeom prst="ellipse">
              <a:avLst/>
            </a:prstGeom>
            <a:solidFill>
              <a:srgbClr val="F2F2F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954" name="Google Shape;954;p77"/>
            <p:cNvSpPr/>
            <p:nvPr/>
          </p:nvSpPr>
          <p:spPr>
            <a:xfrm rot="9375710">
              <a:off x="5878430" y="1375779"/>
              <a:ext cx="389013" cy="384323"/>
            </a:xfrm>
            <a:prstGeom prst="triangle">
              <a:avLst>
                <a:gd name="adj" fmla="val 50000"/>
              </a:avLst>
            </a:prstGeom>
            <a:solidFill>
              <a:srgbClr val="F2F2F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grpSp>
        <p:nvGrpSpPr>
          <p:cNvPr id="955" name="Google Shape;955;p77"/>
          <p:cNvGrpSpPr/>
          <p:nvPr/>
        </p:nvGrpSpPr>
        <p:grpSpPr>
          <a:xfrm rot="-1642083">
            <a:off x="4188967" y="457580"/>
            <a:ext cx="958905" cy="1067951"/>
            <a:chOff x="4192311" y="-1087959"/>
            <a:chExt cx="2613000" cy="2910149"/>
          </a:xfrm>
        </p:grpSpPr>
        <p:sp>
          <p:nvSpPr>
            <p:cNvPr id="956" name="Google Shape;956;p77"/>
            <p:cNvSpPr/>
            <p:nvPr/>
          </p:nvSpPr>
          <p:spPr>
            <a:xfrm>
              <a:off x="4192311" y="-1087959"/>
              <a:ext cx="2613000" cy="2613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957" name="Google Shape;957;p77"/>
            <p:cNvSpPr/>
            <p:nvPr/>
          </p:nvSpPr>
          <p:spPr>
            <a:xfrm rot="9375710">
              <a:off x="5878430" y="1375779"/>
              <a:ext cx="389013" cy="384323"/>
            </a:xfrm>
            <a:prstGeom prst="triangle">
              <a:avLst>
                <a:gd name="adj" fmla="val 50000"/>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2" name="TextBox 1">
            <a:extLst>
              <a:ext uri="{FF2B5EF4-FFF2-40B4-BE49-F238E27FC236}">
                <a16:creationId xmlns="" xmlns:a16="http://schemas.microsoft.com/office/drawing/2014/main" id="{5B61EB45-E0C0-4AEF-B298-E9AA7A618A7C}"/>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8"/>
              </a:rPr>
              <a:t>CC BY 4.0</a:t>
            </a:r>
          </a:p>
        </p:txBody>
      </p:sp>
    </p:spTree>
    <p:custDataLst>
      <p:tags r:id="rId1"/>
    </p:custData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961"/>
        <p:cNvGrpSpPr/>
        <p:nvPr/>
      </p:nvGrpSpPr>
      <p:grpSpPr>
        <a:xfrm>
          <a:off x="0" y="0"/>
          <a:ext cx="0" cy="0"/>
          <a:chOff x="0" y="0"/>
          <a:chExt cx="0" cy="0"/>
        </a:xfrm>
      </p:grpSpPr>
      <p:sp>
        <p:nvSpPr>
          <p:cNvPr id="962" name="Google Shape;962;p78"/>
          <p:cNvSpPr txBox="1"/>
          <p:nvPr/>
        </p:nvSpPr>
        <p:spPr>
          <a:xfrm>
            <a:off x="158490" y="457878"/>
            <a:ext cx="6187800" cy="954000"/>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chemeClr val="accent2"/>
              </a:buClr>
              <a:buSzPts val="2800"/>
              <a:buFont typeface="Arial"/>
              <a:buNone/>
            </a:pPr>
            <a:r>
              <a:rPr lang="es-AR" sz="2800" b="1" i="0" u="none" strike="noStrike" cap="none" dirty="0">
                <a:solidFill>
                  <a:schemeClr val="accent2"/>
                </a:solidFill>
                <a:latin typeface="Google Sans"/>
                <a:ea typeface="Google Sans"/>
                <a:cs typeface="Google Sans"/>
                <a:sym typeface="Google Sans"/>
              </a:rPr>
              <a:t>Lea los </a:t>
            </a:r>
            <a:r>
              <a:rPr lang="es-AR" sz="2800" b="1" i="0" u="none" strike="noStrike" cap="none" dirty="0" smtClean="0">
                <a:solidFill>
                  <a:schemeClr val="accent2"/>
                </a:solidFill>
                <a:latin typeface="Google Sans"/>
                <a:ea typeface="Google Sans"/>
                <a:cs typeface="Google Sans"/>
                <a:sym typeface="Google Sans"/>
              </a:rPr>
              <a:t>mensajes en </a:t>
            </a:r>
            <a:r>
              <a:rPr lang="es-AR" sz="2800" b="1" i="0" u="none" strike="noStrike" cap="none" dirty="0">
                <a:solidFill>
                  <a:schemeClr val="accent2"/>
                </a:solidFill>
                <a:latin typeface="Google Sans"/>
                <a:ea typeface="Google Sans"/>
                <a:cs typeface="Google Sans"/>
                <a:sym typeface="Google Sans"/>
              </a:rPr>
              <a:t>voz alta, </a:t>
            </a:r>
            <a:endParaRPr lang="es-AR" sz="2800" b="1" i="0" u="none" strike="noStrike" cap="none" dirty="0" smtClean="0">
              <a:solidFill>
                <a:schemeClr val="accent2"/>
              </a:solidFill>
              <a:latin typeface="Google Sans"/>
              <a:ea typeface="Google Sans"/>
              <a:cs typeface="Google Sans"/>
              <a:sym typeface="Google Sans"/>
            </a:endParaRPr>
          </a:p>
          <a:p>
            <a:pPr marL="0" marR="0" lvl="0" indent="0" algn="l" rtl="0">
              <a:lnSpc>
                <a:spcPct val="100000"/>
              </a:lnSpc>
              <a:spcBef>
                <a:spcPts val="0"/>
              </a:spcBef>
              <a:spcAft>
                <a:spcPts val="0"/>
              </a:spcAft>
              <a:buClr>
                <a:schemeClr val="accent2"/>
              </a:buClr>
              <a:buSzPts val="2800"/>
              <a:buFont typeface="Arial"/>
              <a:buNone/>
            </a:pPr>
            <a:r>
              <a:rPr lang="es-AR" sz="2800" b="1" i="0" u="none" strike="noStrike" cap="none" dirty="0" smtClean="0">
                <a:solidFill>
                  <a:schemeClr val="accent2"/>
                </a:solidFill>
                <a:latin typeface="Google Sans"/>
                <a:ea typeface="Google Sans"/>
                <a:cs typeface="Google Sans"/>
                <a:sym typeface="Google Sans"/>
              </a:rPr>
              <a:t>con </a:t>
            </a:r>
            <a:r>
              <a:rPr lang="es-AR" sz="2800" b="1" i="0" u="none" strike="noStrike" cap="none" dirty="0">
                <a:solidFill>
                  <a:schemeClr val="accent2"/>
                </a:solidFill>
                <a:latin typeface="Google Sans"/>
                <a:ea typeface="Google Sans"/>
                <a:cs typeface="Google Sans"/>
                <a:sym typeface="Google Sans"/>
              </a:rPr>
              <a:t>distintos tonos de voz</a:t>
            </a:r>
          </a:p>
        </p:txBody>
      </p:sp>
      <p:grpSp>
        <p:nvGrpSpPr>
          <p:cNvPr id="963" name="Google Shape;963;p78"/>
          <p:cNvGrpSpPr/>
          <p:nvPr/>
        </p:nvGrpSpPr>
        <p:grpSpPr>
          <a:xfrm flipH="1">
            <a:off x="5825986" y="1120876"/>
            <a:ext cx="3398553" cy="3472380"/>
            <a:chOff x="6163384" y="3126497"/>
            <a:chExt cx="1507111" cy="1780458"/>
          </a:xfrm>
        </p:grpSpPr>
        <p:sp>
          <p:nvSpPr>
            <p:cNvPr id="964" name="Google Shape;964;p78"/>
            <p:cNvSpPr/>
            <p:nvPr/>
          </p:nvSpPr>
          <p:spPr>
            <a:xfrm>
              <a:off x="6243920" y="3985691"/>
              <a:ext cx="310645" cy="608070"/>
            </a:xfrm>
            <a:custGeom>
              <a:avLst/>
              <a:gdLst/>
              <a:ahLst/>
              <a:cxnLst/>
              <a:rect l="l" t="t" r="r" b="b"/>
              <a:pathLst>
                <a:path w="415578" h="813472" extrusionOk="0">
                  <a:moveTo>
                    <a:pt x="680" y="680"/>
                  </a:moveTo>
                  <a:lnTo>
                    <a:pt x="276259" y="127122"/>
                  </a:lnTo>
                  <a:lnTo>
                    <a:pt x="416848" y="815037"/>
                  </a:lnTo>
                  <a:lnTo>
                    <a:pt x="178406" y="713648"/>
                  </a:lnTo>
                  <a:lnTo>
                    <a:pt x="34575" y="19461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65" name="Google Shape;965;p78"/>
            <p:cNvSpPr/>
            <p:nvPr/>
          </p:nvSpPr>
          <p:spPr>
            <a:xfrm>
              <a:off x="6243920" y="3834769"/>
              <a:ext cx="226925" cy="244550"/>
            </a:xfrm>
            <a:custGeom>
              <a:avLst/>
              <a:gdLst/>
              <a:ahLst/>
              <a:cxnLst/>
              <a:rect l="l" t="t" r="r" b="b"/>
              <a:pathLst>
                <a:path w="303578" h="327157" extrusionOk="0">
                  <a:moveTo>
                    <a:pt x="54322" y="680"/>
                  </a:moveTo>
                  <a:lnTo>
                    <a:pt x="305733" y="106785"/>
                  </a:lnTo>
                  <a:lnTo>
                    <a:pt x="276259" y="328722"/>
                  </a:lnTo>
                  <a:lnTo>
                    <a:pt x="680" y="2022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66" name="Google Shape;966;p78"/>
            <p:cNvSpPr/>
            <p:nvPr/>
          </p:nvSpPr>
          <p:spPr>
            <a:xfrm>
              <a:off x="6163384" y="3973555"/>
              <a:ext cx="189471" cy="416396"/>
            </a:xfrm>
            <a:custGeom>
              <a:avLst/>
              <a:gdLst/>
              <a:ahLst/>
              <a:cxnLst/>
              <a:rect l="l" t="t" r="r" b="b"/>
              <a:pathLst>
                <a:path w="253473" h="557052" extrusionOk="0">
                  <a:moveTo>
                    <a:pt x="227627" y="680"/>
                  </a:moveTo>
                  <a:lnTo>
                    <a:pt x="680" y="558911"/>
                  </a:lnTo>
                  <a:lnTo>
                    <a:pt x="255627" y="54712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67" name="Google Shape;967;p78"/>
            <p:cNvSpPr/>
            <p:nvPr/>
          </p:nvSpPr>
          <p:spPr>
            <a:xfrm>
              <a:off x="6163384" y="4382633"/>
              <a:ext cx="202690" cy="376739"/>
            </a:xfrm>
            <a:custGeom>
              <a:avLst/>
              <a:gdLst/>
              <a:ahLst/>
              <a:cxnLst/>
              <a:rect l="l" t="t" r="r" b="b"/>
              <a:pathLst>
                <a:path w="271157" h="503999" extrusionOk="0">
                  <a:moveTo>
                    <a:pt x="271838" y="503796"/>
                  </a:moveTo>
                  <a:lnTo>
                    <a:pt x="680" y="12470"/>
                  </a:lnTo>
                  <a:lnTo>
                    <a:pt x="255627" y="68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68" name="Google Shape;968;p78"/>
            <p:cNvSpPr/>
            <p:nvPr/>
          </p:nvSpPr>
          <p:spPr>
            <a:xfrm>
              <a:off x="6366378" y="3258443"/>
              <a:ext cx="795339" cy="511132"/>
            </a:xfrm>
            <a:custGeom>
              <a:avLst/>
              <a:gdLst/>
              <a:ahLst/>
              <a:cxnLst/>
              <a:rect l="l" t="t" r="r" b="b"/>
              <a:pathLst>
                <a:path w="1063999" h="683788" extrusionOk="0">
                  <a:moveTo>
                    <a:pt x="680" y="503206"/>
                  </a:moveTo>
                  <a:lnTo>
                    <a:pt x="341101" y="680"/>
                  </a:lnTo>
                  <a:lnTo>
                    <a:pt x="1066153" y="115627"/>
                  </a:lnTo>
                  <a:lnTo>
                    <a:pt x="952679" y="684469"/>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69" name="Google Shape;969;p78"/>
            <p:cNvSpPr/>
            <p:nvPr/>
          </p:nvSpPr>
          <p:spPr>
            <a:xfrm>
              <a:off x="7079064" y="3344495"/>
              <a:ext cx="200487" cy="425209"/>
            </a:xfrm>
            <a:custGeom>
              <a:avLst/>
              <a:gdLst/>
              <a:ahLst/>
              <a:cxnLst/>
              <a:rect l="l" t="t" r="r" b="b"/>
              <a:pathLst>
                <a:path w="268210" h="568841" extrusionOk="0">
                  <a:moveTo>
                    <a:pt x="270364" y="530322"/>
                  </a:moveTo>
                  <a:lnTo>
                    <a:pt x="114154" y="680"/>
                  </a:lnTo>
                  <a:lnTo>
                    <a:pt x="680" y="56952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70" name="Google Shape;970;p78"/>
            <p:cNvSpPr/>
            <p:nvPr/>
          </p:nvSpPr>
          <p:spPr>
            <a:xfrm>
              <a:off x="6621224" y="3230862"/>
              <a:ext cx="541976" cy="112360"/>
            </a:xfrm>
            <a:custGeom>
              <a:avLst/>
              <a:gdLst/>
              <a:ahLst/>
              <a:cxnLst/>
              <a:rect l="l" t="t" r="r" b="b"/>
              <a:pathLst>
                <a:path w="725052" h="150315" extrusionOk="0">
                  <a:moveTo>
                    <a:pt x="176048" y="680"/>
                  </a:moveTo>
                  <a:lnTo>
                    <a:pt x="680" y="37522"/>
                  </a:lnTo>
                  <a:lnTo>
                    <a:pt x="725732" y="152470"/>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71" name="Google Shape;971;p78"/>
            <p:cNvSpPr/>
            <p:nvPr/>
          </p:nvSpPr>
          <p:spPr>
            <a:xfrm>
              <a:off x="6919537" y="3189160"/>
              <a:ext cx="46266" cy="101345"/>
            </a:xfrm>
            <a:custGeom>
              <a:avLst/>
              <a:gdLst/>
              <a:ahLst/>
              <a:cxnLst/>
              <a:rect l="l" t="t" r="r" b="b"/>
              <a:pathLst>
                <a:path w="61894" h="135578" extrusionOk="0">
                  <a:moveTo>
                    <a:pt x="680" y="680"/>
                  </a:moveTo>
                  <a:lnTo>
                    <a:pt x="64049" y="135670"/>
                  </a:lnTo>
                  <a:lnTo>
                    <a:pt x="32217" y="126827"/>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72" name="Google Shape;972;p78"/>
            <p:cNvSpPr/>
            <p:nvPr/>
          </p:nvSpPr>
          <p:spPr>
            <a:xfrm>
              <a:off x="6919537" y="3189160"/>
              <a:ext cx="24235" cy="94735"/>
            </a:xfrm>
            <a:custGeom>
              <a:avLst/>
              <a:gdLst/>
              <a:ahLst/>
              <a:cxnLst/>
              <a:rect l="l" t="t" r="r" b="b"/>
              <a:pathLst>
                <a:path w="32421" h="126736" extrusionOk="0">
                  <a:moveTo>
                    <a:pt x="8049" y="120048"/>
                  </a:moveTo>
                  <a:lnTo>
                    <a:pt x="680" y="680"/>
                  </a:lnTo>
                  <a:lnTo>
                    <a:pt x="32217" y="12682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73" name="Google Shape;973;p78"/>
            <p:cNvSpPr/>
            <p:nvPr/>
          </p:nvSpPr>
          <p:spPr>
            <a:xfrm>
              <a:off x="6430807" y="3126497"/>
              <a:ext cx="132189" cy="248956"/>
            </a:xfrm>
            <a:custGeom>
              <a:avLst/>
              <a:gdLst/>
              <a:ahLst/>
              <a:cxnLst/>
              <a:rect l="l" t="t" r="r" b="b"/>
              <a:pathLst>
                <a:path w="176841" h="333052" extrusionOk="0">
                  <a:moveTo>
                    <a:pt x="158364" y="680"/>
                  </a:moveTo>
                  <a:lnTo>
                    <a:pt x="177522" y="235290"/>
                  </a:lnTo>
                  <a:lnTo>
                    <a:pt x="138322" y="265059"/>
                  </a:lnTo>
                  <a:lnTo>
                    <a:pt x="111206" y="301311"/>
                  </a:lnTo>
                  <a:lnTo>
                    <a:pt x="680" y="33255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74" name="Google Shape;974;p78"/>
            <p:cNvSpPr/>
            <p:nvPr/>
          </p:nvSpPr>
          <p:spPr>
            <a:xfrm>
              <a:off x="6548852" y="3126497"/>
              <a:ext cx="24235" cy="176252"/>
            </a:xfrm>
            <a:custGeom>
              <a:avLst/>
              <a:gdLst/>
              <a:ahLst/>
              <a:cxnLst/>
              <a:rect l="l" t="t" r="r" b="b"/>
              <a:pathLst>
                <a:path w="32421" h="235789" extrusionOk="0">
                  <a:moveTo>
                    <a:pt x="33985" y="224680"/>
                  </a:moveTo>
                  <a:lnTo>
                    <a:pt x="680" y="680"/>
                  </a:lnTo>
                  <a:lnTo>
                    <a:pt x="19838" y="23529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75" name="Google Shape;975;p78"/>
            <p:cNvSpPr/>
            <p:nvPr/>
          </p:nvSpPr>
          <p:spPr>
            <a:xfrm>
              <a:off x="6430807" y="3351555"/>
              <a:ext cx="81516" cy="48469"/>
            </a:xfrm>
            <a:custGeom>
              <a:avLst/>
              <a:gdLst/>
              <a:ahLst/>
              <a:cxnLst/>
              <a:rect l="l" t="t" r="r" b="b"/>
              <a:pathLst>
                <a:path w="109052" h="64842" extrusionOk="0">
                  <a:moveTo>
                    <a:pt x="680" y="31922"/>
                  </a:moveTo>
                  <a:lnTo>
                    <a:pt x="22196" y="65522"/>
                  </a:lnTo>
                  <a:lnTo>
                    <a:pt x="49312" y="60217"/>
                  </a:lnTo>
                  <a:lnTo>
                    <a:pt x="111206" y="68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76" name="Google Shape;976;p78"/>
            <p:cNvSpPr/>
            <p:nvPr/>
          </p:nvSpPr>
          <p:spPr>
            <a:xfrm>
              <a:off x="6308348" y="3258443"/>
              <a:ext cx="312847" cy="348098"/>
            </a:xfrm>
            <a:custGeom>
              <a:avLst/>
              <a:gdLst/>
              <a:ahLst/>
              <a:cxnLst/>
              <a:rect l="l" t="t" r="r" b="b"/>
              <a:pathLst>
                <a:path w="418525" h="465683" extrusionOk="0">
                  <a:moveTo>
                    <a:pt x="418617" y="680"/>
                  </a:moveTo>
                  <a:lnTo>
                    <a:pt x="301901" y="88806"/>
                  </a:lnTo>
                  <a:lnTo>
                    <a:pt x="274785" y="125059"/>
                  </a:lnTo>
                  <a:lnTo>
                    <a:pt x="212891" y="184596"/>
                  </a:lnTo>
                  <a:lnTo>
                    <a:pt x="199333" y="187248"/>
                  </a:lnTo>
                  <a:lnTo>
                    <a:pt x="680" y="46606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77" name="Google Shape;977;p78"/>
            <p:cNvSpPr/>
            <p:nvPr/>
          </p:nvSpPr>
          <p:spPr>
            <a:xfrm>
              <a:off x="6308348" y="3258443"/>
              <a:ext cx="312847" cy="374536"/>
            </a:xfrm>
            <a:custGeom>
              <a:avLst/>
              <a:gdLst/>
              <a:ahLst/>
              <a:cxnLst/>
              <a:rect l="l" t="t" r="r" b="b"/>
              <a:pathLst>
                <a:path w="418525" h="501052" extrusionOk="0">
                  <a:moveTo>
                    <a:pt x="78196" y="503206"/>
                  </a:moveTo>
                  <a:lnTo>
                    <a:pt x="680" y="466069"/>
                  </a:lnTo>
                  <a:lnTo>
                    <a:pt x="418617"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78" name="Google Shape;978;p78"/>
            <p:cNvSpPr/>
            <p:nvPr/>
          </p:nvSpPr>
          <p:spPr>
            <a:xfrm>
              <a:off x="6366378" y="3634644"/>
              <a:ext cx="912106" cy="200487"/>
            </a:xfrm>
            <a:custGeom>
              <a:avLst/>
              <a:gdLst/>
              <a:ahLst/>
              <a:cxnLst/>
              <a:rect l="l" t="t" r="r" b="b"/>
              <a:pathLst>
                <a:path w="1220209" h="268210" extrusionOk="0">
                  <a:moveTo>
                    <a:pt x="680" y="680"/>
                  </a:moveTo>
                  <a:lnTo>
                    <a:pt x="433059" y="209059"/>
                  </a:lnTo>
                  <a:lnTo>
                    <a:pt x="661774" y="268006"/>
                  </a:lnTo>
                  <a:lnTo>
                    <a:pt x="1222363" y="142743"/>
                  </a:lnTo>
                  <a:lnTo>
                    <a:pt x="952679" y="181943"/>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79" name="Google Shape;979;p78"/>
            <p:cNvSpPr/>
            <p:nvPr/>
          </p:nvSpPr>
          <p:spPr>
            <a:xfrm>
              <a:off x="6284077" y="3786227"/>
              <a:ext cx="731447" cy="231331"/>
            </a:xfrm>
            <a:custGeom>
              <a:avLst/>
              <a:gdLst/>
              <a:ahLst/>
              <a:cxnLst/>
              <a:rect l="l" t="t" r="r" b="b"/>
              <a:pathLst>
                <a:path w="978525" h="309473" extrusionOk="0">
                  <a:moveTo>
                    <a:pt x="680" y="65522"/>
                  </a:moveTo>
                  <a:lnTo>
                    <a:pt x="425101" y="680"/>
                  </a:lnTo>
                  <a:lnTo>
                    <a:pt x="978027" y="309269"/>
                  </a:lnTo>
                  <a:lnTo>
                    <a:pt x="252090" y="17162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80" name="Google Shape;980;p78"/>
            <p:cNvSpPr/>
            <p:nvPr/>
          </p:nvSpPr>
          <p:spPr>
            <a:xfrm>
              <a:off x="6601807" y="3786227"/>
              <a:ext cx="590446" cy="231331"/>
            </a:xfrm>
            <a:custGeom>
              <a:avLst/>
              <a:gdLst/>
              <a:ahLst/>
              <a:cxnLst/>
              <a:rect l="l" t="t" r="r" b="b"/>
              <a:pathLst>
                <a:path w="789894" h="309473" extrusionOk="0">
                  <a:moveTo>
                    <a:pt x="790574" y="134196"/>
                  </a:moveTo>
                  <a:lnTo>
                    <a:pt x="605774" y="33101"/>
                  </a:lnTo>
                  <a:lnTo>
                    <a:pt x="512638" y="28680"/>
                  </a:lnTo>
                  <a:lnTo>
                    <a:pt x="347290" y="65522"/>
                  </a:lnTo>
                  <a:lnTo>
                    <a:pt x="118575" y="6575"/>
                  </a:lnTo>
                  <a:lnTo>
                    <a:pt x="680" y="680"/>
                  </a:lnTo>
                  <a:lnTo>
                    <a:pt x="553606" y="309269"/>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81" name="Google Shape;981;p78"/>
            <p:cNvSpPr/>
            <p:nvPr/>
          </p:nvSpPr>
          <p:spPr>
            <a:xfrm>
              <a:off x="6450223" y="3914202"/>
              <a:ext cx="603665" cy="284207"/>
            </a:xfrm>
            <a:custGeom>
              <a:avLst/>
              <a:gdLst/>
              <a:ahLst/>
              <a:cxnLst/>
              <a:rect l="l" t="t" r="r" b="b"/>
              <a:pathLst>
                <a:path w="807578" h="380210" extrusionOk="0">
                  <a:moveTo>
                    <a:pt x="30154" y="680"/>
                  </a:moveTo>
                  <a:lnTo>
                    <a:pt x="680" y="222617"/>
                  </a:lnTo>
                  <a:lnTo>
                    <a:pt x="808258" y="380890"/>
                  </a:lnTo>
                  <a:lnTo>
                    <a:pt x="756090" y="13832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82" name="Google Shape;982;p78"/>
            <p:cNvSpPr/>
            <p:nvPr/>
          </p:nvSpPr>
          <p:spPr>
            <a:xfrm>
              <a:off x="7015738" y="3886180"/>
              <a:ext cx="226925" cy="312847"/>
            </a:xfrm>
            <a:custGeom>
              <a:avLst/>
              <a:gdLst/>
              <a:ahLst/>
              <a:cxnLst/>
              <a:rect l="l" t="t" r="r" b="b"/>
              <a:pathLst>
                <a:path w="303578" h="418525" extrusionOk="0">
                  <a:moveTo>
                    <a:pt x="303375" y="202280"/>
                  </a:moveTo>
                  <a:lnTo>
                    <a:pt x="237648" y="680"/>
                  </a:lnTo>
                  <a:lnTo>
                    <a:pt x="680" y="175754"/>
                  </a:lnTo>
                  <a:lnTo>
                    <a:pt x="52849" y="41832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83" name="Google Shape;983;p78"/>
            <p:cNvSpPr/>
            <p:nvPr/>
          </p:nvSpPr>
          <p:spPr>
            <a:xfrm>
              <a:off x="6450223" y="4080348"/>
              <a:ext cx="603665" cy="513335"/>
            </a:xfrm>
            <a:custGeom>
              <a:avLst/>
              <a:gdLst/>
              <a:ahLst/>
              <a:cxnLst/>
              <a:rect l="l" t="t" r="r" b="b"/>
              <a:pathLst>
                <a:path w="807578" h="686736" extrusionOk="0">
                  <a:moveTo>
                    <a:pt x="680" y="680"/>
                  </a:moveTo>
                  <a:lnTo>
                    <a:pt x="141270" y="688595"/>
                  </a:lnTo>
                  <a:lnTo>
                    <a:pt x="808258" y="15895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84" name="Google Shape;984;p78"/>
            <p:cNvSpPr/>
            <p:nvPr/>
          </p:nvSpPr>
          <p:spPr>
            <a:xfrm>
              <a:off x="7054793" y="4037102"/>
              <a:ext cx="187268" cy="495710"/>
            </a:xfrm>
            <a:custGeom>
              <a:avLst/>
              <a:gdLst/>
              <a:ahLst/>
              <a:cxnLst/>
              <a:rect l="l" t="t" r="r" b="b"/>
              <a:pathLst>
                <a:path w="250526" h="663157" extrusionOk="0">
                  <a:moveTo>
                    <a:pt x="251206" y="680"/>
                  </a:moveTo>
                  <a:lnTo>
                    <a:pt x="680" y="216722"/>
                  </a:lnTo>
                  <a:lnTo>
                    <a:pt x="107670" y="66383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85" name="Google Shape;985;p78"/>
            <p:cNvSpPr/>
            <p:nvPr/>
          </p:nvSpPr>
          <p:spPr>
            <a:xfrm>
              <a:off x="6555472" y="4198835"/>
              <a:ext cx="579430" cy="396567"/>
            </a:xfrm>
            <a:custGeom>
              <a:avLst/>
              <a:gdLst/>
              <a:ahLst/>
              <a:cxnLst/>
              <a:rect l="l" t="t" r="r" b="b"/>
              <a:pathLst>
                <a:path w="775157" h="530525" extrusionOk="0">
                  <a:moveTo>
                    <a:pt x="774658" y="447796"/>
                  </a:moveTo>
                  <a:lnTo>
                    <a:pt x="680" y="530322"/>
                  </a:lnTo>
                  <a:lnTo>
                    <a:pt x="667669" y="68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86" name="Google Shape;986;p78"/>
            <p:cNvSpPr/>
            <p:nvPr/>
          </p:nvSpPr>
          <p:spPr>
            <a:xfrm>
              <a:off x="6555472" y="4533555"/>
              <a:ext cx="579430" cy="112360"/>
            </a:xfrm>
            <a:custGeom>
              <a:avLst/>
              <a:gdLst/>
              <a:ahLst/>
              <a:cxnLst/>
              <a:rect l="l" t="t" r="r" b="b"/>
              <a:pathLst>
                <a:path w="775157" h="150315" extrusionOk="0">
                  <a:moveTo>
                    <a:pt x="484048" y="114448"/>
                  </a:moveTo>
                  <a:lnTo>
                    <a:pt x="774658" y="680"/>
                  </a:lnTo>
                  <a:lnTo>
                    <a:pt x="680" y="83206"/>
                  </a:lnTo>
                  <a:lnTo>
                    <a:pt x="132133" y="149817"/>
                  </a:lnTo>
                  <a:lnTo>
                    <a:pt x="284512" y="140975"/>
                  </a:lnTo>
                  <a:lnTo>
                    <a:pt x="290996" y="144512"/>
                  </a:lnTo>
                  <a:lnTo>
                    <a:pt x="390322" y="133017"/>
                  </a:lnTo>
                  <a:lnTo>
                    <a:pt x="395627" y="12859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87" name="Google Shape;987;p78"/>
            <p:cNvSpPr/>
            <p:nvPr/>
          </p:nvSpPr>
          <p:spPr>
            <a:xfrm>
              <a:off x="6596953" y="4616297"/>
              <a:ext cx="207096" cy="50672"/>
            </a:xfrm>
            <a:custGeom>
              <a:avLst/>
              <a:gdLst/>
              <a:ahLst/>
              <a:cxnLst/>
              <a:rect l="l" t="t" r="r" b="b"/>
              <a:pathLst>
                <a:path w="277052" h="67789" extrusionOk="0">
                  <a:moveTo>
                    <a:pt x="680" y="680"/>
                  </a:moveTo>
                  <a:lnTo>
                    <a:pt x="10406" y="67291"/>
                  </a:lnTo>
                  <a:lnTo>
                    <a:pt x="278027" y="56385"/>
                  </a:lnTo>
                  <a:lnTo>
                    <a:pt x="229101" y="30448"/>
                  </a:lnTo>
                  <a:lnTo>
                    <a:pt x="76722" y="3929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88" name="Google Shape;988;p78"/>
            <p:cNvSpPr/>
            <p:nvPr/>
          </p:nvSpPr>
          <p:spPr>
            <a:xfrm>
              <a:off x="6851137" y="4591364"/>
              <a:ext cx="218112" cy="59485"/>
            </a:xfrm>
            <a:custGeom>
              <a:avLst/>
              <a:gdLst/>
              <a:ahLst/>
              <a:cxnLst/>
              <a:rect l="l" t="t" r="r" b="b"/>
              <a:pathLst>
                <a:path w="291789" h="79578" extrusionOk="0">
                  <a:moveTo>
                    <a:pt x="680" y="51375"/>
                  </a:moveTo>
                  <a:lnTo>
                    <a:pt x="28385" y="79670"/>
                  </a:lnTo>
                  <a:lnTo>
                    <a:pt x="293059" y="32512"/>
                  </a:lnTo>
                  <a:lnTo>
                    <a:pt x="182238" y="680"/>
                  </a:lnTo>
                  <a:lnTo>
                    <a:pt x="89101" y="37227"/>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89" name="Google Shape;989;p78"/>
            <p:cNvSpPr/>
            <p:nvPr/>
          </p:nvSpPr>
          <p:spPr>
            <a:xfrm>
              <a:off x="6604234" y="4657999"/>
              <a:ext cx="200487" cy="248956"/>
            </a:xfrm>
            <a:custGeom>
              <a:avLst/>
              <a:gdLst/>
              <a:ahLst/>
              <a:cxnLst/>
              <a:rect l="l" t="t" r="r" b="b"/>
              <a:pathLst>
                <a:path w="268210" h="333052" extrusionOk="0">
                  <a:moveTo>
                    <a:pt x="680" y="11585"/>
                  </a:moveTo>
                  <a:lnTo>
                    <a:pt x="87627" y="333732"/>
                  </a:lnTo>
                  <a:lnTo>
                    <a:pt x="268301" y="680"/>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90" name="Google Shape;990;p78"/>
            <p:cNvSpPr/>
            <p:nvPr/>
          </p:nvSpPr>
          <p:spPr>
            <a:xfrm>
              <a:off x="6701980" y="4615193"/>
              <a:ext cx="367927" cy="286410"/>
            </a:xfrm>
            <a:custGeom>
              <a:avLst/>
              <a:gdLst/>
              <a:ahLst/>
              <a:cxnLst/>
              <a:rect l="l" t="t" r="r" b="b"/>
              <a:pathLst>
                <a:path w="492210" h="383157" extrusionOk="0">
                  <a:moveTo>
                    <a:pt x="227627" y="47838"/>
                  </a:moveTo>
                  <a:lnTo>
                    <a:pt x="680" y="385311"/>
                  </a:lnTo>
                  <a:lnTo>
                    <a:pt x="492301" y="680"/>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91" name="Google Shape;991;p78"/>
            <p:cNvSpPr/>
            <p:nvPr/>
          </p:nvSpPr>
          <p:spPr>
            <a:xfrm>
              <a:off x="6701980" y="4629314"/>
              <a:ext cx="169643" cy="273191"/>
            </a:xfrm>
            <a:custGeom>
              <a:avLst/>
              <a:gdLst/>
              <a:ahLst/>
              <a:cxnLst/>
              <a:rect l="l" t="t" r="r" b="b"/>
              <a:pathLst>
                <a:path w="226947" h="365473" extrusionOk="0">
                  <a:moveTo>
                    <a:pt x="95291" y="16596"/>
                  </a:moveTo>
                  <a:lnTo>
                    <a:pt x="194617" y="5101"/>
                  </a:lnTo>
                  <a:lnTo>
                    <a:pt x="199922" y="680"/>
                  </a:lnTo>
                  <a:lnTo>
                    <a:pt x="227627" y="28975"/>
                  </a:lnTo>
                  <a:lnTo>
                    <a:pt x="680" y="366448"/>
                  </a:lnTo>
                  <a:lnTo>
                    <a:pt x="12175" y="270364"/>
                  </a:lnTo>
                  <a:lnTo>
                    <a:pt x="137733" y="3899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92" name="Google Shape;992;p78"/>
            <p:cNvSpPr/>
            <p:nvPr/>
          </p:nvSpPr>
          <p:spPr>
            <a:xfrm>
              <a:off x="6333281" y="3973555"/>
              <a:ext cx="48469" cy="784323"/>
            </a:xfrm>
            <a:custGeom>
              <a:avLst/>
              <a:gdLst/>
              <a:ahLst/>
              <a:cxnLst/>
              <a:rect l="l" t="t" r="r" b="b"/>
              <a:pathLst>
                <a:path w="64842" h="1049262" extrusionOk="0">
                  <a:moveTo>
                    <a:pt x="680" y="680"/>
                  </a:moveTo>
                  <a:lnTo>
                    <a:pt x="66996" y="547122"/>
                  </a:lnTo>
                  <a:lnTo>
                    <a:pt x="44891" y="1050237"/>
                  </a:lnTo>
                  <a:lnTo>
                    <a:pt x="28680" y="54712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93" name="Google Shape;993;p78"/>
            <p:cNvSpPr/>
            <p:nvPr/>
          </p:nvSpPr>
          <p:spPr>
            <a:xfrm>
              <a:off x="6576169" y="3442860"/>
              <a:ext cx="132189" cy="127783"/>
            </a:xfrm>
            <a:custGeom>
              <a:avLst/>
              <a:gdLst/>
              <a:ahLst/>
              <a:cxnLst/>
              <a:rect l="l" t="t" r="r" b="b"/>
              <a:pathLst>
                <a:path w="176841" h="170947" extrusionOk="0">
                  <a:moveTo>
                    <a:pt x="176695" y="86800"/>
                  </a:moveTo>
                  <a:cubicBezTo>
                    <a:pt x="176695" y="133517"/>
                    <a:pt x="137635" y="171389"/>
                    <a:pt x="89453" y="171389"/>
                  </a:cubicBezTo>
                  <a:cubicBezTo>
                    <a:pt x="41270" y="171389"/>
                    <a:pt x="2210" y="133517"/>
                    <a:pt x="2210" y="86800"/>
                  </a:cubicBezTo>
                  <a:cubicBezTo>
                    <a:pt x="2210" y="40083"/>
                    <a:pt x="41270" y="2211"/>
                    <a:pt x="89453" y="2211"/>
                  </a:cubicBezTo>
                  <a:cubicBezTo>
                    <a:pt x="137635" y="2211"/>
                    <a:pt x="176695" y="40083"/>
                    <a:pt x="176695" y="8680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94" name="Google Shape;994;p78"/>
            <p:cNvSpPr/>
            <p:nvPr/>
          </p:nvSpPr>
          <p:spPr>
            <a:xfrm>
              <a:off x="7152648" y="3513110"/>
              <a:ext cx="68298" cy="134392"/>
            </a:xfrm>
            <a:custGeom>
              <a:avLst/>
              <a:gdLst/>
              <a:ahLst/>
              <a:cxnLst/>
              <a:rect l="l" t="t" r="r" b="b"/>
              <a:pathLst>
                <a:path w="91368" h="179789" extrusionOk="0">
                  <a:moveTo>
                    <a:pt x="72200" y="85344"/>
                  </a:moveTo>
                  <a:cubicBezTo>
                    <a:pt x="81974" y="131029"/>
                    <a:pt x="78283" y="170549"/>
                    <a:pt x="63956" y="173613"/>
                  </a:cubicBezTo>
                  <a:cubicBezTo>
                    <a:pt x="49630" y="176678"/>
                    <a:pt x="30093" y="142128"/>
                    <a:pt x="20320" y="96443"/>
                  </a:cubicBezTo>
                  <a:cubicBezTo>
                    <a:pt x="10547" y="50758"/>
                    <a:pt x="14238" y="11238"/>
                    <a:pt x="28564" y="8173"/>
                  </a:cubicBezTo>
                  <a:cubicBezTo>
                    <a:pt x="42890" y="5109"/>
                    <a:pt x="62427" y="39659"/>
                    <a:pt x="72200" y="8534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95" name="Google Shape;995;p78"/>
            <p:cNvSpPr/>
            <p:nvPr/>
          </p:nvSpPr>
          <p:spPr>
            <a:xfrm>
              <a:off x="6621224" y="3258443"/>
              <a:ext cx="541976" cy="511132"/>
            </a:xfrm>
            <a:custGeom>
              <a:avLst/>
              <a:gdLst/>
              <a:ahLst/>
              <a:cxnLst/>
              <a:rect l="l" t="t" r="r" b="b"/>
              <a:pathLst>
                <a:path w="725052" h="683788" extrusionOk="0">
                  <a:moveTo>
                    <a:pt x="680" y="680"/>
                  </a:moveTo>
                  <a:lnTo>
                    <a:pt x="612259" y="684469"/>
                  </a:lnTo>
                  <a:lnTo>
                    <a:pt x="725732" y="11562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96" name="Google Shape;996;p78"/>
            <p:cNvSpPr/>
            <p:nvPr/>
          </p:nvSpPr>
          <p:spPr>
            <a:xfrm>
              <a:off x="6430807" y="3786227"/>
              <a:ext cx="647727" cy="187268"/>
            </a:xfrm>
            <a:custGeom>
              <a:avLst/>
              <a:gdLst/>
              <a:ahLst/>
              <a:cxnLst/>
              <a:rect l="l" t="t" r="r" b="b"/>
              <a:pathLst>
                <a:path w="866525" h="250526" extrusionOk="0">
                  <a:moveTo>
                    <a:pt x="229101" y="680"/>
                  </a:moveTo>
                  <a:lnTo>
                    <a:pt x="680" y="78785"/>
                  </a:lnTo>
                  <a:lnTo>
                    <a:pt x="191669" y="158069"/>
                  </a:lnTo>
                  <a:lnTo>
                    <a:pt x="685059" y="250911"/>
                  </a:lnTo>
                  <a:lnTo>
                    <a:pt x="866616" y="97059"/>
                  </a:lnTo>
                  <a:lnTo>
                    <a:pt x="741058" y="28680"/>
                  </a:lnTo>
                  <a:lnTo>
                    <a:pt x="575711" y="65522"/>
                  </a:lnTo>
                  <a:lnTo>
                    <a:pt x="346996" y="6575"/>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97" name="Google Shape;997;p78"/>
            <p:cNvSpPr/>
            <p:nvPr/>
          </p:nvSpPr>
          <p:spPr>
            <a:xfrm>
              <a:off x="6596953" y="4591364"/>
              <a:ext cx="409787" cy="114564"/>
            </a:xfrm>
            <a:custGeom>
              <a:avLst/>
              <a:gdLst/>
              <a:ahLst/>
              <a:cxnLst/>
              <a:rect l="l" t="t" r="r" b="b"/>
              <a:pathLst>
                <a:path w="548210" h="153263" extrusionOk="0">
                  <a:moveTo>
                    <a:pt x="521774" y="680"/>
                  </a:moveTo>
                  <a:lnTo>
                    <a:pt x="549185" y="33985"/>
                  </a:lnTo>
                  <a:lnTo>
                    <a:pt x="343754" y="54912"/>
                  </a:lnTo>
                  <a:lnTo>
                    <a:pt x="242364" y="155122"/>
                  </a:lnTo>
                  <a:lnTo>
                    <a:pt x="278027" y="89690"/>
                  </a:lnTo>
                  <a:lnTo>
                    <a:pt x="237648" y="68470"/>
                  </a:lnTo>
                  <a:lnTo>
                    <a:pt x="10406" y="100596"/>
                  </a:lnTo>
                  <a:lnTo>
                    <a:pt x="680" y="33985"/>
                  </a:lnTo>
                  <a:lnTo>
                    <a:pt x="76722" y="72596"/>
                  </a:lnTo>
                  <a:lnTo>
                    <a:pt x="428638" y="3722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98" name="Google Shape;998;p78"/>
            <p:cNvSpPr/>
            <p:nvPr/>
          </p:nvSpPr>
          <p:spPr>
            <a:xfrm>
              <a:off x="6340121" y="4029820"/>
              <a:ext cx="72704" cy="502319"/>
            </a:xfrm>
            <a:custGeom>
              <a:avLst/>
              <a:gdLst/>
              <a:ahLst/>
              <a:cxnLst/>
              <a:rect l="l" t="t" r="r" b="b"/>
              <a:pathLst>
                <a:path w="97263" h="671999" extrusionOk="0">
                  <a:moveTo>
                    <a:pt x="680" y="680"/>
                  </a:moveTo>
                  <a:lnTo>
                    <a:pt x="99122" y="450154"/>
                  </a:lnTo>
                  <a:lnTo>
                    <a:pt x="93817" y="673564"/>
                  </a:lnTo>
                  <a:lnTo>
                    <a:pt x="80259" y="667669"/>
                  </a:lnTo>
                  <a:lnTo>
                    <a:pt x="54027" y="557438"/>
                  </a:lnTo>
                  <a:lnTo>
                    <a:pt x="57859" y="47196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99" name="Google Shape;999;p78"/>
            <p:cNvSpPr/>
            <p:nvPr/>
          </p:nvSpPr>
          <p:spPr>
            <a:xfrm>
              <a:off x="6243920" y="3985691"/>
              <a:ext cx="310645" cy="608070"/>
            </a:xfrm>
            <a:custGeom>
              <a:avLst/>
              <a:gdLst/>
              <a:ahLst/>
              <a:cxnLst/>
              <a:rect l="l" t="t" r="r" b="b"/>
              <a:pathLst>
                <a:path w="415578" h="813472" extrusionOk="0">
                  <a:moveTo>
                    <a:pt x="680" y="680"/>
                  </a:moveTo>
                  <a:lnTo>
                    <a:pt x="276259" y="127122"/>
                  </a:lnTo>
                  <a:lnTo>
                    <a:pt x="416848" y="815037"/>
                  </a:lnTo>
                  <a:lnTo>
                    <a:pt x="178406" y="713648"/>
                  </a:lnTo>
                  <a:lnTo>
                    <a:pt x="34575" y="19461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00" name="Google Shape;1000;p78"/>
            <p:cNvSpPr/>
            <p:nvPr/>
          </p:nvSpPr>
          <p:spPr>
            <a:xfrm>
              <a:off x="6243920" y="3834769"/>
              <a:ext cx="226925" cy="244550"/>
            </a:xfrm>
            <a:custGeom>
              <a:avLst/>
              <a:gdLst/>
              <a:ahLst/>
              <a:cxnLst/>
              <a:rect l="l" t="t" r="r" b="b"/>
              <a:pathLst>
                <a:path w="303578" h="327157" extrusionOk="0">
                  <a:moveTo>
                    <a:pt x="54322" y="680"/>
                  </a:moveTo>
                  <a:lnTo>
                    <a:pt x="305733" y="106785"/>
                  </a:lnTo>
                  <a:lnTo>
                    <a:pt x="276259" y="328722"/>
                  </a:lnTo>
                  <a:lnTo>
                    <a:pt x="680" y="2022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01" name="Google Shape;1001;p78"/>
            <p:cNvSpPr/>
            <p:nvPr/>
          </p:nvSpPr>
          <p:spPr>
            <a:xfrm>
              <a:off x="6163384" y="3973555"/>
              <a:ext cx="189471" cy="416396"/>
            </a:xfrm>
            <a:custGeom>
              <a:avLst/>
              <a:gdLst/>
              <a:ahLst/>
              <a:cxnLst/>
              <a:rect l="l" t="t" r="r" b="b"/>
              <a:pathLst>
                <a:path w="253473" h="557052" extrusionOk="0">
                  <a:moveTo>
                    <a:pt x="227627" y="680"/>
                  </a:moveTo>
                  <a:lnTo>
                    <a:pt x="680" y="558911"/>
                  </a:lnTo>
                  <a:lnTo>
                    <a:pt x="255627" y="54712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02" name="Google Shape;1002;p78"/>
            <p:cNvSpPr/>
            <p:nvPr/>
          </p:nvSpPr>
          <p:spPr>
            <a:xfrm>
              <a:off x="6163384" y="4382633"/>
              <a:ext cx="202690" cy="376739"/>
            </a:xfrm>
            <a:custGeom>
              <a:avLst/>
              <a:gdLst/>
              <a:ahLst/>
              <a:cxnLst/>
              <a:rect l="l" t="t" r="r" b="b"/>
              <a:pathLst>
                <a:path w="271157" h="503999" extrusionOk="0">
                  <a:moveTo>
                    <a:pt x="271838" y="503796"/>
                  </a:moveTo>
                  <a:lnTo>
                    <a:pt x="680" y="12470"/>
                  </a:lnTo>
                  <a:lnTo>
                    <a:pt x="255627" y="68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03" name="Google Shape;1003;p78"/>
            <p:cNvSpPr/>
            <p:nvPr/>
          </p:nvSpPr>
          <p:spPr>
            <a:xfrm>
              <a:off x="6366378" y="3258443"/>
              <a:ext cx="795339" cy="511132"/>
            </a:xfrm>
            <a:custGeom>
              <a:avLst/>
              <a:gdLst/>
              <a:ahLst/>
              <a:cxnLst/>
              <a:rect l="l" t="t" r="r" b="b"/>
              <a:pathLst>
                <a:path w="1063999" h="683788" extrusionOk="0">
                  <a:moveTo>
                    <a:pt x="680" y="503206"/>
                  </a:moveTo>
                  <a:lnTo>
                    <a:pt x="341101" y="680"/>
                  </a:lnTo>
                  <a:lnTo>
                    <a:pt x="1066153" y="115627"/>
                  </a:lnTo>
                  <a:lnTo>
                    <a:pt x="952679" y="684469"/>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04" name="Google Shape;1004;p78"/>
            <p:cNvSpPr/>
            <p:nvPr/>
          </p:nvSpPr>
          <p:spPr>
            <a:xfrm>
              <a:off x="7079064" y="3344495"/>
              <a:ext cx="200487" cy="425209"/>
            </a:xfrm>
            <a:custGeom>
              <a:avLst/>
              <a:gdLst/>
              <a:ahLst/>
              <a:cxnLst/>
              <a:rect l="l" t="t" r="r" b="b"/>
              <a:pathLst>
                <a:path w="268210" h="568841" extrusionOk="0">
                  <a:moveTo>
                    <a:pt x="270364" y="530322"/>
                  </a:moveTo>
                  <a:lnTo>
                    <a:pt x="114154" y="680"/>
                  </a:lnTo>
                  <a:lnTo>
                    <a:pt x="680" y="56952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05" name="Google Shape;1005;p78"/>
            <p:cNvSpPr/>
            <p:nvPr/>
          </p:nvSpPr>
          <p:spPr>
            <a:xfrm>
              <a:off x="6621224" y="3230862"/>
              <a:ext cx="541976" cy="112360"/>
            </a:xfrm>
            <a:custGeom>
              <a:avLst/>
              <a:gdLst/>
              <a:ahLst/>
              <a:cxnLst/>
              <a:rect l="l" t="t" r="r" b="b"/>
              <a:pathLst>
                <a:path w="725052" h="150315" extrusionOk="0">
                  <a:moveTo>
                    <a:pt x="176048" y="680"/>
                  </a:moveTo>
                  <a:lnTo>
                    <a:pt x="680" y="37522"/>
                  </a:lnTo>
                  <a:lnTo>
                    <a:pt x="725732" y="152470"/>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06" name="Google Shape;1006;p78"/>
            <p:cNvSpPr/>
            <p:nvPr/>
          </p:nvSpPr>
          <p:spPr>
            <a:xfrm>
              <a:off x="6919537" y="3189160"/>
              <a:ext cx="46266" cy="101345"/>
            </a:xfrm>
            <a:custGeom>
              <a:avLst/>
              <a:gdLst/>
              <a:ahLst/>
              <a:cxnLst/>
              <a:rect l="l" t="t" r="r" b="b"/>
              <a:pathLst>
                <a:path w="61894" h="135578" extrusionOk="0">
                  <a:moveTo>
                    <a:pt x="680" y="680"/>
                  </a:moveTo>
                  <a:lnTo>
                    <a:pt x="64049" y="135670"/>
                  </a:lnTo>
                  <a:lnTo>
                    <a:pt x="32217" y="126827"/>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07" name="Google Shape;1007;p78"/>
            <p:cNvSpPr/>
            <p:nvPr/>
          </p:nvSpPr>
          <p:spPr>
            <a:xfrm>
              <a:off x="6919537" y="3189160"/>
              <a:ext cx="24235" cy="94735"/>
            </a:xfrm>
            <a:custGeom>
              <a:avLst/>
              <a:gdLst/>
              <a:ahLst/>
              <a:cxnLst/>
              <a:rect l="l" t="t" r="r" b="b"/>
              <a:pathLst>
                <a:path w="32421" h="126736" extrusionOk="0">
                  <a:moveTo>
                    <a:pt x="8049" y="120048"/>
                  </a:moveTo>
                  <a:lnTo>
                    <a:pt x="680" y="680"/>
                  </a:lnTo>
                  <a:lnTo>
                    <a:pt x="32217" y="12682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08" name="Google Shape;1008;p78"/>
            <p:cNvSpPr/>
            <p:nvPr/>
          </p:nvSpPr>
          <p:spPr>
            <a:xfrm>
              <a:off x="6430807" y="3126497"/>
              <a:ext cx="132189" cy="248956"/>
            </a:xfrm>
            <a:custGeom>
              <a:avLst/>
              <a:gdLst/>
              <a:ahLst/>
              <a:cxnLst/>
              <a:rect l="l" t="t" r="r" b="b"/>
              <a:pathLst>
                <a:path w="176841" h="333052" extrusionOk="0">
                  <a:moveTo>
                    <a:pt x="158364" y="680"/>
                  </a:moveTo>
                  <a:lnTo>
                    <a:pt x="177522" y="235290"/>
                  </a:lnTo>
                  <a:lnTo>
                    <a:pt x="138322" y="265059"/>
                  </a:lnTo>
                  <a:lnTo>
                    <a:pt x="111206" y="301311"/>
                  </a:lnTo>
                  <a:lnTo>
                    <a:pt x="680" y="33255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09" name="Google Shape;1009;p78"/>
            <p:cNvSpPr/>
            <p:nvPr/>
          </p:nvSpPr>
          <p:spPr>
            <a:xfrm>
              <a:off x="6548852" y="3126497"/>
              <a:ext cx="24235" cy="176252"/>
            </a:xfrm>
            <a:custGeom>
              <a:avLst/>
              <a:gdLst/>
              <a:ahLst/>
              <a:cxnLst/>
              <a:rect l="l" t="t" r="r" b="b"/>
              <a:pathLst>
                <a:path w="32421" h="235789" extrusionOk="0">
                  <a:moveTo>
                    <a:pt x="33985" y="224680"/>
                  </a:moveTo>
                  <a:lnTo>
                    <a:pt x="680" y="680"/>
                  </a:lnTo>
                  <a:lnTo>
                    <a:pt x="19838" y="23529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10" name="Google Shape;1010;p78"/>
            <p:cNvSpPr/>
            <p:nvPr/>
          </p:nvSpPr>
          <p:spPr>
            <a:xfrm>
              <a:off x="6430807" y="3351555"/>
              <a:ext cx="81516" cy="48469"/>
            </a:xfrm>
            <a:custGeom>
              <a:avLst/>
              <a:gdLst/>
              <a:ahLst/>
              <a:cxnLst/>
              <a:rect l="l" t="t" r="r" b="b"/>
              <a:pathLst>
                <a:path w="109052" h="64842" extrusionOk="0">
                  <a:moveTo>
                    <a:pt x="680" y="31922"/>
                  </a:moveTo>
                  <a:lnTo>
                    <a:pt x="22196" y="65522"/>
                  </a:lnTo>
                  <a:lnTo>
                    <a:pt x="49312" y="60217"/>
                  </a:lnTo>
                  <a:lnTo>
                    <a:pt x="111206" y="68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11" name="Google Shape;1011;p78"/>
            <p:cNvSpPr/>
            <p:nvPr/>
          </p:nvSpPr>
          <p:spPr>
            <a:xfrm>
              <a:off x="6308348" y="3258443"/>
              <a:ext cx="312847" cy="348098"/>
            </a:xfrm>
            <a:custGeom>
              <a:avLst/>
              <a:gdLst/>
              <a:ahLst/>
              <a:cxnLst/>
              <a:rect l="l" t="t" r="r" b="b"/>
              <a:pathLst>
                <a:path w="418525" h="465683" extrusionOk="0">
                  <a:moveTo>
                    <a:pt x="418617" y="680"/>
                  </a:moveTo>
                  <a:lnTo>
                    <a:pt x="301901" y="88806"/>
                  </a:lnTo>
                  <a:lnTo>
                    <a:pt x="274785" y="125059"/>
                  </a:lnTo>
                  <a:lnTo>
                    <a:pt x="212891" y="184596"/>
                  </a:lnTo>
                  <a:lnTo>
                    <a:pt x="199333" y="187248"/>
                  </a:lnTo>
                  <a:lnTo>
                    <a:pt x="680" y="46606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12" name="Google Shape;1012;p78"/>
            <p:cNvSpPr/>
            <p:nvPr/>
          </p:nvSpPr>
          <p:spPr>
            <a:xfrm>
              <a:off x="6308348" y="3258443"/>
              <a:ext cx="312847" cy="374536"/>
            </a:xfrm>
            <a:custGeom>
              <a:avLst/>
              <a:gdLst/>
              <a:ahLst/>
              <a:cxnLst/>
              <a:rect l="l" t="t" r="r" b="b"/>
              <a:pathLst>
                <a:path w="418525" h="501052" extrusionOk="0">
                  <a:moveTo>
                    <a:pt x="78196" y="503206"/>
                  </a:moveTo>
                  <a:lnTo>
                    <a:pt x="680" y="466069"/>
                  </a:lnTo>
                  <a:lnTo>
                    <a:pt x="418617"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13" name="Google Shape;1013;p78"/>
            <p:cNvSpPr/>
            <p:nvPr/>
          </p:nvSpPr>
          <p:spPr>
            <a:xfrm>
              <a:off x="6366378" y="3634644"/>
              <a:ext cx="912106" cy="200487"/>
            </a:xfrm>
            <a:custGeom>
              <a:avLst/>
              <a:gdLst/>
              <a:ahLst/>
              <a:cxnLst/>
              <a:rect l="l" t="t" r="r" b="b"/>
              <a:pathLst>
                <a:path w="1220209" h="268210" extrusionOk="0">
                  <a:moveTo>
                    <a:pt x="680" y="680"/>
                  </a:moveTo>
                  <a:lnTo>
                    <a:pt x="433059" y="209059"/>
                  </a:lnTo>
                  <a:lnTo>
                    <a:pt x="661774" y="268006"/>
                  </a:lnTo>
                  <a:lnTo>
                    <a:pt x="1222363" y="142743"/>
                  </a:lnTo>
                  <a:lnTo>
                    <a:pt x="952679" y="181943"/>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14" name="Google Shape;1014;p78"/>
            <p:cNvSpPr/>
            <p:nvPr/>
          </p:nvSpPr>
          <p:spPr>
            <a:xfrm>
              <a:off x="6284077" y="3786227"/>
              <a:ext cx="731447" cy="231331"/>
            </a:xfrm>
            <a:custGeom>
              <a:avLst/>
              <a:gdLst/>
              <a:ahLst/>
              <a:cxnLst/>
              <a:rect l="l" t="t" r="r" b="b"/>
              <a:pathLst>
                <a:path w="978525" h="309473" extrusionOk="0">
                  <a:moveTo>
                    <a:pt x="680" y="65522"/>
                  </a:moveTo>
                  <a:lnTo>
                    <a:pt x="425101" y="680"/>
                  </a:lnTo>
                  <a:lnTo>
                    <a:pt x="978027" y="309269"/>
                  </a:lnTo>
                  <a:lnTo>
                    <a:pt x="252090" y="17162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15" name="Google Shape;1015;p78"/>
            <p:cNvSpPr/>
            <p:nvPr/>
          </p:nvSpPr>
          <p:spPr>
            <a:xfrm>
              <a:off x="6601807" y="3786227"/>
              <a:ext cx="590446" cy="231331"/>
            </a:xfrm>
            <a:custGeom>
              <a:avLst/>
              <a:gdLst/>
              <a:ahLst/>
              <a:cxnLst/>
              <a:rect l="l" t="t" r="r" b="b"/>
              <a:pathLst>
                <a:path w="789894" h="309473" extrusionOk="0">
                  <a:moveTo>
                    <a:pt x="790574" y="134196"/>
                  </a:moveTo>
                  <a:lnTo>
                    <a:pt x="605774" y="33101"/>
                  </a:lnTo>
                  <a:lnTo>
                    <a:pt x="512638" y="28680"/>
                  </a:lnTo>
                  <a:lnTo>
                    <a:pt x="347290" y="65522"/>
                  </a:lnTo>
                  <a:lnTo>
                    <a:pt x="118575" y="6575"/>
                  </a:lnTo>
                  <a:lnTo>
                    <a:pt x="680" y="680"/>
                  </a:lnTo>
                  <a:lnTo>
                    <a:pt x="553606" y="309269"/>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16" name="Google Shape;1016;p78"/>
            <p:cNvSpPr/>
            <p:nvPr/>
          </p:nvSpPr>
          <p:spPr>
            <a:xfrm>
              <a:off x="6450223" y="3914202"/>
              <a:ext cx="603665" cy="284207"/>
            </a:xfrm>
            <a:custGeom>
              <a:avLst/>
              <a:gdLst/>
              <a:ahLst/>
              <a:cxnLst/>
              <a:rect l="l" t="t" r="r" b="b"/>
              <a:pathLst>
                <a:path w="807578" h="380210" extrusionOk="0">
                  <a:moveTo>
                    <a:pt x="30154" y="680"/>
                  </a:moveTo>
                  <a:lnTo>
                    <a:pt x="680" y="222617"/>
                  </a:lnTo>
                  <a:lnTo>
                    <a:pt x="808258" y="380890"/>
                  </a:lnTo>
                  <a:lnTo>
                    <a:pt x="756090" y="13832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17" name="Google Shape;1017;p78"/>
            <p:cNvSpPr/>
            <p:nvPr/>
          </p:nvSpPr>
          <p:spPr>
            <a:xfrm>
              <a:off x="7015738" y="3886180"/>
              <a:ext cx="226925" cy="312847"/>
            </a:xfrm>
            <a:custGeom>
              <a:avLst/>
              <a:gdLst/>
              <a:ahLst/>
              <a:cxnLst/>
              <a:rect l="l" t="t" r="r" b="b"/>
              <a:pathLst>
                <a:path w="303578" h="418525" extrusionOk="0">
                  <a:moveTo>
                    <a:pt x="303375" y="202280"/>
                  </a:moveTo>
                  <a:lnTo>
                    <a:pt x="237648" y="680"/>
                  </a:lnTo>
                  <a:lnTo>
                    <a:pt x="680" y="175754"/>
                  </a:lnTo>
                  <a:lnTo>
                    <a:pt x="52849" y="41832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18" name="Google Shape;1018;p78"/>
            <p:cNvSpPr/>
            <p:nvPr/>
          </p:nvSpPr>
          <p:spPr>
            <a:xfrm>
              <a:off x="6450223" y="4080348"/>
              <a:ext cx="603665" cy="513335"/>
            </a:xfrm>
            <a:custGeom>
              <a:avLst/>
              <a:gdLst/>
              <a:ahLst/>
              <a:cxnLst/>
              <a:rect l="l" t="t" r="r" b="b"/>
              <a:pathLst>
                <a:path w="807578" h="686736" extrusionOk="0">
                  <a:moveTo>
                    <a:pt x="680" y="680"/>
                  </a:moveTo>
                  <a:lnTo>
                    <a:pt x="141270" y="688595"/>
                  </a:lnTo>
                  <a:lnTo>
                    <a:pt x="808258" y="15895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19" name="Google Shape;1019;p78"/>
            <p:cNvSpPr/>
            <p:nvPr/>
          </p:nvSpPr>
          <p:spPr>
            <a:xfrm>
              <a:off x="7054793" y="4037102"/>
              <a:ext cx="187268" cy="495710"/>
            </a:xfrm>
            <a:custGeom>
              <a:avLst/>
              <a:gdLst/>
              <a:ahLst/>
              <a:cxnLst/>
              <a:rect l="l" t="t" r="r" b="b"/>
              <a:pathLst>
                <a:path w="250526" h="663157" extrusionOk="0">
                  <a:moveTo>
                    <a:pt x="251206" y="680"/>
                  </a:moveTo>
                  <a:lnTo>
                    <a:pt x="680" y="216722"/>
                  </a:lnTo>
                  <a:lnTo>
                    <a:pt x="107670" y="66383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0" name="Google Shape;1020;p78"/>
            <p:cNvSpPr/>
            <p:nvPr/>
          </p:nvSpPr>
          <p:spPr>
            <a:xfrm>
              <a:off x="6555472" y="4198835"/>
              <a:ext cx="579430" cy="396567"/>
            </a:xfrm>
            <a:custGeom>
              <a:avLst/>
              <a:gdLst/>
              <a:ahLst/>
              <a:cxnLst/>
              <a:rect l="l" t="t" r="r" b="b"/>
              <a:pathLst>
                <a:path w="775157" h="530525" extrusionOk="0">
                  <a:moveTo>
                    <a:pt x="774658" y="447796"/>
                  </a:moveTo>
                  <a:lnTo>
                    <a:pt x="680" y="530322"/>
                  </a:lnTo>
                  <a:lnTo>
                    <a:pt x="667669" y="68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1" name="Google Shape;1021;p78"/>
            <p:cNvSpPr/>
            <p:nvPr/>
          </p:nvSpPr>
          <p:spPr>
            <a:xfrm>
              <a:off x="6555472" y="4533555"/>
              <a:ext cx="579430" cy="112360"/>
            </a:xfrm>
            <a:custGeom>
              <a:avLst/>
              <a:gdLst/>
              <a:ahLst/>
              <a:cxnLst/>
              <a:rect l="l" t="t" r="r" b="b"/>
              <a:pathLst>
                <a:path w="775157" h="150315" extrusionOk="0">
                  <a:moveTo>
                    <a:pt x="484048" y="114448"/>
                  </a:moveTo>
                  <a:lnTo>
                    <a:pt x="774658" y="680"/>
                  </a:lnTo>
                  <a:lnTo>
                    <a:pt x="680" y="83206"/>
                  </a:lnTo>
                  <a:lnTo>
                    <a:pt x="132133" y="149817"/>
                  </a:lnTo>
                  <a:lnTo>
                    <a:pt x="284512" y="140975"/>
                  </a:lnTo>
                  <a:lnTo>
                    <a:pt x="290996" y="144512"/>
                  </a:lnTo>
                  <a:lnTo>
                    <a:pt x="390322" y="133017"/>
                  </a:lnTo>
                  <a:lnTo>
                    <a:pt x="395627" y="12859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2" name="Google Shape;1022;p78"/>
            <p:cNvSpPr/>
            <p:nvPr/>
          </p:nvSpPr>
          <p:spPr>
            <a:xfrm>
              <a:off x="6596953" y="4616297"/>
              <a:ext cx="207096" cy="50672"/>
            </a:xfrm>
            <a:custGeom>
              <a:avLst/>
              <a:gdLst/>
              <a:ahLst/>
              <a:cxnLst/>
              <a:rect l="l" t="t" r="r" b="b"/>
              <a:pathLst>
                <a:path w="277052" h="67789" extrusionOk="0">
                  <a:moveTo>
                    <a:pt x="680" y="680"/>
                  </a:moveTo>
                  <a:lnTo>
                    <a:pt x="10406" y="67291"/>
                  </a:lnTo>
                  <a:lnTo>
                    <a:pt x="278027" y="56385"/>
                  </a:lnTo>
                  <a:lnTo>
                    <a:pt x="229101" y="30448"/>
                  </a:lnTo>
                  <a:lnTo>
                    <a:pt x="76722" y="3929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3" name="Google Shape;1023;p78"/>
            <p:cNvSpPr/>
            <p:nvPr/>
          </p:nvSpPr>
          <p:spPr>
            <a:xfrm>
              <a:off x="6851137" y="4591364"/>
              <a:ext cx="218112" cy="59485"/>
            </a:xfrm>
            <a:custGeom>
              <a:avLst/>
              <a:gdLst/>
              <a:ahLst/>
              <a:cxnLst/>
              <a:rect l="l" t="t" r="r" b="b"/>
              <a:pathLst>
                <a:path w="291789" h="79578" extrusionOk="0">
                  <a:moveTo>
                    <a:pt x="680" y="51375"/>
                  </a:moveTo>
                  <a:lnTo>
                    <a:pt x="28385" y="79670"/>
                  </a:lnTo>
                  <a:lnTo>
                    <a:pt x="293059" y="32512"/>
                  </a:lnTo>
                  <a:lnTo>
                    <a:pt x="182238" y="680"/>
                  </a:lnTo>
                  <a:lnTo>
                    <a:pt x="89101" y="37227"/>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4" name="Google Shape;1024;p78"/>
            <p:cNvSpPr/>
            <p:nvPr/>
          </p:nvSpPr>
          <p:spPr>
            <a:xfrm>
              <a:off x="6604234" y="4657999"/>
              <a:ext cx="200487" cy="248956"/>
            </a:xfrm>
            <a:custGeom>
              <a:avLst/>
              <a:gdLst/>
              <a:ahLst/>
              <a:cxnLst/>
              <a:rect l="l" t="t" r="r" b="b"/>
              <a:pathLst>
                <a:path w="268210" h="333052" extrusionOk="0">
                  <a:moveTo>
                    <a:pt x="680" y="11585"/>
                  </a:moveTo>
                  <a:lnTo>
                    <a:pt x="87627" y="333732"/>
                  </a:lnTo>
                  <a:lnTo>
                    <a:pt x="268301" y="680"/>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5" name="Google Shape;1025;p78"/>
            <p:cNvSpPr/>
            <p:nvPr/>
          </p:nvSpPr>
          <p:spPr>
            <a:xfrm>
              <a:off x="6701980" y="4615193"/>
              <a:ext cx="367927" cy="286410"/>
            </a:xfrm>
            <a:custGeom>
              <a:avLst/>
              <a:gdLst/>
              <a:ahLst/>
              <a:cxnLst/>
              <a:rect l="l" t="t" r="r" b="b"/>
              <a:pathLst>
                <a:path w="492210" h="383157" extrusionOk="0">
                  <a:moveTo>
                    <a:pt x="227627" y="47838"/>
                  </a:moveTo>
                  <a:lnTo>
                    <a:pt x="680" y="385311"/>
                  </a:lnTo>
                  <a:lnTo>
                    <a:pt x="492301" y="680"/>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6" name="Google Shape;1026;p78"/>
            <p:cNvSpPr/>
            <p:nvPr/>
          </p:nvSpPr>
          <p:spPr>
            <a:xfrm>
              <a:off x="6701980" y="4629314"/>
              <a:ext cx="169643" cy="273191"/>
            </a:xfrm>
            <a:custGeom>
              <a:avLst/>
              <a:gdLst/>
              <a:ahLst/>
              <a:cxnLst/>
              <a:rect l="l" t="t" r="r" b="b"/>
              <a:pathLst>
                <a:path w="226947" h="365473" extrusionOk="0">
                  <a:moveTo>
                    <a:pt x="95291" y="16596"/>
                  </a:moveTo>
                  <a:lnTo>
                    <a:pt x="194617" y="5101"/>
                  </a:lnTo>
                  <a:lnTo>
                    <a:pt x="199922" y="680"/>
                  </a:lnTo>
                  <a:lnTo>
                    <a:pt x="227627" y="28975"/>
                  </a:lnTo>
                  <a:lnTo>
                    <a:pt x="680" y="366448"/>
                  </a:lnTo>
                  <a:lnTo>
                    <a:pt x="12175" y="270364"/>
                  </a:lnTo>
                  <a:lnTo>
                    <a:pt x="137733" y="3899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7" name="Google Shape;1027;p78"/>
            <p:cNvSpPr/>
            <p:nvPr/>
          </p:nvSpPr>
          <p:spPr>
            <a:xfrm>
              <a:off x="6333281" y="3973555"/>
              <a:ext cx="48469" cy="784323"/>
            </a:xfrm>
            <a:custGeom>
              <a:avLst/>
              <a:gdLst/>
              <a:ahLst/>
              <a:cxnLst/>
              <a:rect l="l" t="t" r="r" b="b"/>
              <a:pathLst>
                <a:path w="64842" h="1049262" extrusionOk="0">
                  <a:moveTo>
                    <a:pt x="680" y="680"/>
                  </a:moveTo>
                  <a:lnTo>
                    <a:pt x="66996" y="547122"/>
                  </a:lnTo>
                  <a:lnTo>
                    <a:pt x="44891" y="1050237"/>
                  </a:lnTo>
                  <a:lnTo>
                    <a:pt x="28680" y="54712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8" name="Google Shape;1028;p78"/>
            <p:cNvSpPr/>
            <p:nvPr/>
          </p:nvSpPr>
          <p:spPr>
            <a:xfrm>
              <a:off x="6576169" y="3442860"/>
              <a:ext cx="132189" cy="127783"/>
            </a:xfrm>
            <a:custGeom>
              <a:avLst/>
              <a:gdLst/>
              <a:ahLst/>
              <a:cxnLst/>
              <a:rect l="l" t="t" r="r" b="b"/>
              <a:pathLst>
                <a:path w="176841" h="170947" extrusionOk="0">
                  <a:moveTo>
                    <a:pt x="176695" y="86800"/>
                  </a:moveTo>
                  <a:cubicBezTo>
                    <a:pt x="176695" y="133517"/>
                    <a:pt x="137635" y="171389"/>
                    <a:pt x="89453" y="171389"/>
                  </a:cubicBezTo>
                  <a:cubicBezTo>
                    <a:pt x="41270" y="171389"/>
                    <a:pt x="2210" y="133517"/>
                    <a:pt x="2210" y="86800"/>
                  </a:cubicBezTo>
                  <a:cubicBezTo>
                    <a:pt x="2210" y="40083"/>
                    <a:pt x="41270" y="2211"/>
                    <a:pt x="89453" y="2211"/>
                  </a:cubicBezTo>
                  <a:cubicBezTo>
                    <a:pt x="137635" y="2211"/>
                    <a:pt x="176695" y="40083"/>
                    <a:pt x="176695" y="8680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9" name="Google Shape;1029;p78"/>
            <p:cNvSpPr/>
            <p:nvPr/>
          </p:nvSpPr>
          <p:spPr>
            <a:xfrm>
              <a:off x="7152648" y="3513110"/>
              <a:ext cx="68298" cy="134392"/>
            </a:xfrm>
            <a:custGeom>
              <a:avLst/>
              <a:gdLst/>
              <a:ahLst/>
              <a:cxnLst/>
              <a:rect l="l" t="t" r="r" b="b"/>
              <a:pathLst>
                <a:path w="91368" h="179789" extrusionOk="0">
                  <a:moveTo>
                    <a:pt x="72200" y="85344"/>
                  </a:moveTo>
                  <a:cubicBezTo>
                    <a:pt x="81974" y="131029"/>
                    <a:pt x="78283" y="170549"/>
                    <a:pt x="63956" y="173613"/>
                  </a:cubicBezTo>
                  <a:cubicBezTo>
                    <a:pt x="49630" y="176678"/>
                    <a:pt x="30093" y="142128"/>
                    <a:pt x="20320" y="96443"/>
                  </a:cubicBezTo>
                  <a:cubicBezTo>
                    <a:pt x="10547" y="50758"/>
                    <a:pt x="14238" y="11238"/>
                    <a:pt x="28564" y="8173"/>
                  </a:cubicBezTo>
                  <a:cubicBezTo>
                    <a:pt x="42890" y="5109"/>
                    <a:pt x="62427" y="39659"/>
                    <a:pt x="72200" y="8534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30" name="Google Shape;1030;p78"/>
            <p:cNvSpPr/>
            <p:nvPr/>
          </p:nvSpPr>
          <p:spPr>
            <a:xfrm>
              <a:off x="6621224" y="3258443"/>
              <a:ext cx="541976" cy="511132"/>
            </a:xfrm>
            <a:custGeom>
              <a:avLst/>
              <a:gdLst/>
              <a:ahLst/>
              <a:cxnLst/>
              <a:rect l="l" t="t" r="r" b="b"/>
              <a:pathLst>
                <a:path w="725052" h="683788" extrusionOk="0">
                  <a:moveTo>
                    <a:pt x="680" y="680"/>
                  </a:moveTo>
                  <a:lnTo>
                    <a:pt x="612259" y="684469"/>
                  </a:lnTo>
                  <a:lnTo>
                    <a:pt x="725732" y="11562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31" name="Google Shape;1031;p78"/>
            <p:cNvSpPr/>
            <p:nvPr/>
          </p:nvSpPr>
          <p:spPr>
            <a:xfrm>
              <a:off x="6430807" y="3786227"/>
              <a:ext cx="647727" cy="187268"/>
            </a:xfrm>
            <a:custGeom>
              <a:avLst/>
              <a:gdLst/>
              <a:ahLst/>
              <a:cxnLst/>
              <a:rect l="l" t="t" r="r" b="b"/>
              <a:pathLst>
                <a:path w="866525" h="250526" extrusionOk="0">
                  <a:moveTo>
                    <a:pt x="229101" y="680"/>
                  </a:moveTo>
                  <a:lnTo>
                    <a:pt x="680" y="78785"/>
                  </a:lnTo>
                  <a:lnTo>
                    <a:pt x="191669" y="158069"/>
                  </a:lnTo>
                  <a:lnTo>
                    <a:pt x="685059" y="250911"/>
                  </a:lnTo>
                  <a:lnTo>
                    <a:pt x="866616" y="97059"/>
                  </a:lnTo>
                  <a:lnTo>
                    <a:pt x="741058" y="28680"/>
                  </a:lnTo>
                  <a:lnTo>
                    <a:pt x="575711" y="65522"/>
                  </a:lnTo>
                  <a:lnTo>
                    <a:pt x="346996" y="6575"/>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32" name="Google Shape;1032;p78"/>
            <p:cNvSpPr/>
            <p:nvPr/>
          </p:nvSpPr>
          <p:spPr>
            <a:xfrm>
              <a:off x="6596953" y="4591364"/>
              <a:ext cx="409787" cy="114564"/>
            </a:xfrm>
            <a:custGeom>
              <a:avLst/>
              <a:gdLst/>
              <a:ahLst/>
              <a:cxnLst/>
              <a:rect l="l" t="t" r="r" b="b"/>
              <a:pathLst>
                <a:path w="548210" h="153263" extrusionOk="0">
                  <a:moveTo>
                    <a:pt x="521774" y="680"/>
                  </a:moveTo>
                  <a:lnTo>
                    <a:pt x="549185" y="33985"/>
                  </a:lnTo>
                  <a:lnTo>
                    <a:pt x="343754" y="54912"/>
                  </a:lnTo>
                  <a:lnTo>
                    <a:pt x="242364" y="155122"/>
                  </a:lnTo>
                  <a:lnTo>
                    <a:pt x="278027" y="89690"/>
                  </a:lnTo>
                  <a:lnTo>
                    <a:pt x="237648" y="68470"/>
                  </a:lnTo>
                  <a:lnTo>
                    <a:pt x="10406" y="100596"/>
                  </a:lnTo>
                  <a:lnTo>
                    <a:pt x="680" y="33985"/>
                  </a:lnTo>
                  <a:lnTo>
                    <a:pt x="76722" y="72596"/>
                  </a:lnTo>
                  <a:lnTo>
                    <a:pt x="428638" y="3722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33" name="Google Shape;1033;p78"/>
            <p:cNvSpPr/>
            <p:nvPr/>
          </p:nvSpPr>
          <p:spPr>
            <a:xfrm>
              <a:off x="6340121" y="4029820"/>
              <a:ext cx="72704" cy="502319"/>
            </a:xfrm>
            <a:custGeom>
              <a:avLst/>
              <a:gdLst/>
              <a:ahLst/>
              <a:cxnLst/>
              <a:rect l="l" t="t" r="r" b="b"/>
              <a:pathLst>
                <a:path w="97263" h="671999" extrusionOk="0">
                  <a:moveTo>
                    <a:pt x="680" y="680"/>
                  </a:moveTo>
                  <a:lnTo>
                    <a:pt x="99122" y="450154"/>
                  </a:lnTo>
                  <a:lnTo>
                    <a:pt x="93817" y="673564"/>
                  </a:lnTo>
                  <a:lnTo>
                    <a:pt x="80259" y="667669"/>
                  </a:lnTo>
                  <a:lnTo>
                    <a:pt x="54027" y="557438"/>
                  </a:lnTo>
                  <a:lnTo>
                    <a:pt x="57859" y="47196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34" name="Google Shape;1034;p78"/>
            <p:cNvSpPr/>
            <p:nvPr/>
          </p:nvSpPr>
          <p:spPr>
            <a:xfrm>
              <a:off x="6243920" y="3985691"/>
              <a:ext cx="310645" cy="608070"/>
            </a:xfrm>
            <a:custGeom>
              <a:avLst/>
              <a:gdLst/>
              <a:ahLst/>
              <a:cxnLst/>
              <a:rect l="l" t="t" r="r" b="b"/>
              <a:pathLst>
                <a:path w="415578" h="813472" extrusionOk="0">
                  <a:moveTo>
                    <a:pt x="680" y="680"/>
                  </a:moveTo>
                  <a:lnTo>
                    <a:pt x="276259" y="127122"/>
                  </a:lnTo>
                  <a:lnTo>
                    <a:pt x="416848" y="815037"/>
                  </a:lnTo>
                  <a:lnTo>
                    <a:pt x="178406" y="713648"/>
                  </a:lnTo>
                  <a:lnTo>
                    <a:pt x="34575" y="19461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35" name="Google Shape;1035;p78"/>
            <p:cNvSpPr/>
            <p:nvPr/>
          </p:nvSpPr>
          <p:spPr>
            <a:xfrm>
              <a:off x="6243920" y="3834769"/>
              <a:ext cx="226925" cy="244550"/>
            </a:xfrm>
            <a:custGeom>
              <a:avLst/>
              <a:gdLst/>
              <a:ahLst/>
              <a:cxnLst/>
              <a:rect l="l" t="t" r="r" b="b"/>
              <a:pathLst>
                <a:path w="303578" h="327157" extrusionOk="0">
                  <a:moveTo>
                    <a:pt x="54322" y="680"/>
                  </a:moveTo>
                  <a:lnTo>
                    <a:pt x="305733" y="106785"/>
                  </a:lnTo>
                  <a:lnTo>
                    <a:pt x="276259" y="328722"/>
                  </a:lnTo>
                  <a:lnTo>
                    <a:pt x="680" y="2022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36" name="Google Shape;1036;p78"/>
            <p:cNvSpPr/>
            <p:nvPr/>
          </p:nvSpPr>
          <p:spPr>
            <a:xfrm>
              <a:off x="6163384" y="3973555"/>
              <a:ext cx="189471" cy="416396"/>
            </a:xfrm>
            <a:custGeom>
              <a:avLst/>
              <a:gdLst/>
              <a:ahLst/>
              <a:cxnLst/>
              <a:rect l="l" t="t" r="r" b="b"/>
              <a:pathLst>
                <a:path w="253473" h="557052" extrusionOk="0">
                  <a:moveTo>
                    <a:pt x="227627" y="680"/>
                  </a:moveTo>
                  <a:lnTo>
                    <a:pt x="680" y="558911"/>
                  </a:lnTo>
                  <a:lnTo>
                    <a:pt x="255627" y="54712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37" name="Google Shape;1037;p78"/>
            <p:cNvSpPr/>
            <p:nvPr/>
          </p:nvSpPr>
          <p:spPr>
            <a:xfrm>
              <a:off x="6163384" y="4382633"/>
              <a:ext cx="202690" cy="376739"/>
            </a:xfrm>
            <a:custGeom>
              <a:avLst/>
              <a:gdLst/>
              <a:ahLst/>
              <a:cxnLst/>
              <a:rect l="l" t="t" r="r" b="b"/>
              <a:pathLst>
                <a:path w="271157" h="503999" extrusionOk="0">
                  <a:moveTo>
                    <a:pt x="271838" y="503796"/>
                  </a:moveTo>
                  <a:lnTo>
                    <a:pt x="680" y="12470"/>
                  </a:lnTo>
                  <a:lnTo>
                    <a:pt x="255627" y="68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1038" name="Google Shape;1038;p78"/>
            <p:cNvGrpSpPr/>
            <p:nvPr/>
          </p:nvGrpSpPr>
          <p:grpSpPr>
            <a:xfrm rot="-2480660">
              <a:off x="7310707" y="3800069"/>
              <a:ext cx="146280" cy="701617"/>
              <a:chOff x="6945270" y="2693707"/>
              <a:chExt cx="195410" cy="937262"/>
            </a:xfrm>
          </p:grpSpPr>
          <p:sp>
            <p:nvSpPr>
              <p:cNvPr id="1039" name="Google Shape;1039;p78"/>
              <p:cNvSpPr/>
              <p:nvPr/>
            </p:nvSpPr>
            <p:spPr>
              <a:xfrm>
                <a:off x="6968259" y="2693707"/>
                <a:ext cx="76631" cy="501052"/>
              </a:xfrm>
              <a:custGeom>
                <a:avLst/>
                <a:gdLst/>
                <a:ahLst/>
                <a:cxnLst/>
                <a:rect l="l" t="t" r="r" b="b"/>
                <a:pathLst>
                  <a:path w="76631" h="501052" extrusionOk="0">
                    <a:moveTo>
                      <a:pt x="680" y="680"/>
                    </a:moveTo>
                    <a:lnTo>
                      <a:pt x="78785" y="475206"/>
                    </a:lnTo>
                    <a:lnTo>
                      <a:pt x="58154" y="50320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40" name="Google Shape;1040;p78"/>
              <p:cNvSpPr/>
              <p:nvPr/>
            </p:nvSpPr>
            <p:spPr>
              <a:xfrm>
                <a:off x="7025733" y="3168233"/>
                <a:ext cx="114947" cy="462736"/>
              </a:xfrm>
              <a:custGeom>
                <a:avLst/>
                <a:gdLst/>
                <a:ahLst/>
                <a:cxnLst/>
                <a:rect l="l" t="t" r="r" b="b"/>
                <a:pathLst>
                  <a:path w="114947" h="462736" extrusionOk="0">
                    <a:moveTo>
                      <a:pt x="115627" y="464890"/>
                    </a:moveTo>
                    <a:lnTo>
                      <a:pt x="21312" y="680"/>
                    </a:lnTo>
                    <a:lnTo>
                      <a:pt x="680" y="28680"/>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41" name="Google Shape;1041;p78"/>
              <p:cNvSpPr/>
              <p:nvPr/>
            </p:nvSpPr>
            <p:spPr>
              <a:xfrm>
                <a:off x="6945270" y="2693707"/>
                <a:ext cx="194526" cy="937262"/>
              </a:xfrm>
              <a:custGeom>
                <a:avLst/>
                <a:gdLst/>
                <a:ahLst/>
                <a:cxnLst/>
                <a:rect l="l" t="t" r="r" b="b"/>
                <a:pathLst>
                  <a:path w="194526" h="937262" extrusionOk="0">
                    <a:moveTo>
                      <a:pt x="680" y="512638"/>
                    </a:moveTo>
                    <a:lnTo>
                      <a:pt x="196090" y="939416"/>
                    </a:lnTo>
                    <a:lnTo>
                      <a:pt x="81143" y="503206"/>
                    </a:lnTo>
                    <a:lnTo>
                      <a:pt x="23670"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42" name="Google Shape;1042;p78"/>
              <p:cNvSpPr/>
              <p:nvPr/>
            </p:nvSpPr>
            <p:spPr>
              <a:xfrm>
                <a:off x="6968259" y="2693707"/>
                <a:ext cx="76631" cy="501052"/>
              </a:xfrm>
              <a:custGeom>
                <a:avLst/>
                <a:gdLst/>
                <a:ahLst/>
                <a:cxnLst/>
                <a:rect l="l" t="t" r="r" b="b"/>
                <a:pathLst>
                  <a:path w="76631" h="501052" extrusionOk="0">
                    <a:moveTo>
                      <a:pt x="680" y="680"/>
                    </a:moveTo>
                    <a:lnTo>
                      <a:pt x="78785" y="475206"/>
                    </a:lnTo>
                    <a:lnTo>
                      <a:pt x="58154" y="50320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43" name="Google Shape;1043;p78"/>
              <p:cNvSpPr/>
              <p:nvPr/>
            </p:nvSpPr>
            <p:spPr>
              <a:xfrm>
                <a:off x="7025733" y="3168233"/>
                <a:ext cx="114947" cy="462736"/>
              </a:xfrm>
              <a:custGeom>
                <a:avLst/>
                <a:gdLst/>
                <a:ahLst/>
                <a:cxnLst/>
                <a:rect l="l" t="t" r="r" b="b"/>
                <a:pathLst>
                  <a:path w="114947" h="462736" extrusionOk="0">
                    <a:moveTo>
                      <a:pt x="115627" y="464890"/>
                    </a:moveTo>
                    <a:lnTo>
                      <a:pt x="21312" y="680"/>
                    </a:lnTo>
                    <a:lnTo>
                      <a:pt x="680" y="28680"/>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44" name="Google Shape;1044;p78"/>
              <p:cNvSpPr/>
              <p:nvPr/>
            </p:nvSpPr>
            <p:spPr>
              <a:xfrm>
                <a:off x="6945270" y="2693707"/>
                <a:ext cx="194526" cy="937262"/>
              </a:xfrm>
              <a:custGeom>
                <a:avLst/>
                <a:gdLst/>
                <a:ahLst/>
                <a:cxnLst/>
                <a:rect l="l" t="t" r="r" b="b"/>
                <a:pathLst>
                  <a:path w="194526" h="937262" extrusionOk="0">
                    <a:moveTo>
                      <a:pt x="680" y="512638"/>
                    </a:moveTo>
                    <a:lnTo>
                      <a:pt x="196090" y="939416"/>
                    </a:lnTo>
                    <a:lnTo>
                      <a:pt x="81143" y="503206"/>
                    </a:lnTo>
                    <a:lnTo>
                      <a:pt x="23670"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45" name="Google Shape;1045;p78"/>
              <p:cNvSpPr/>
              <p:nvPr/>
            </p:nvSpPr>
            <p:spPr>
              <a:xfrm>
                <a:off x="6968259" y="2693707"/>
                <a:ext cx="76631" cy="501052"/>
              </a:xfrm>
              <a:custGeom>
                <a:avLst/>
                <a:gdLst/>
                <a:ahLst/>
                <a:cxnLst/>
                <a:rect l="l" t="t" r="r" b="b"/>
                <a:pathLst>
                  <a:path w="76631" h="501052" extrusionOk="0">
                    <a:moveTo>
                      <a:pt x="680" y="680"/>
                    </a:moveTo>
                    <a:lnTo>
                      <a:pt x="78785" y="475206"/>
                    </a:lnTo>
                    <a:lnTo>
                      <a:pt x="58154" y="50320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46" name="Google Shape;1046;p78"/>
              <p:cNvSpPr/>
              <p:nvPr/>
            </p:nvSpPr>
            <p:spPr>
              <a:xfrm>
                <a:off x="7025733" y="3168233"/>
                <a:ext cx="114947" cy="462736"/>
              </a:xfrm>
              <a:custGeom>
                <a:avLst/>
                <a:gdLst/>
                <a:ahLst/>
                <a:cxnLst/>
                <a:rect l="l" t="t" r="r" b="b"/>
                <a:pathLst>
                  <a:path w="114947" h="462736" extrusionOk="0">
                    <a:moveTo>
                      <a:pt x="115627" y="464890"/>
                    </a:moveTo>
                    <a:lnTo>
                      <a:pt x="21312" y="680"/>
                    </a:lnTo>
                    <a:lnTo>
                      <a:pt x="680" y="28680"/>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47" name="Google Shape;1047;p78"/>
              <p:cNvSpPr/>
              <p:nvPr/>
            </p:nvSpPr>
            <p:spPr>
              <a:xfrm>
                <a:off x="6945270" y="2693707"/>
                <a:ext cx="194526" cy="937262"/>
              </a:xfrm>
              <a:custGeom>
                <a:avLst/>
                <a:gdLst/>
                <a:ahLst/>
                <a:cxnLst/>
                <a:rect l="l" t="t" r="r" b="b"/>
                <a:pathLst>
                  <a:path w="194526" h="937262" extrusionOk="0">
                    <a:moveTo>
                      <a:pt x="680" y="512638"/>
                    </a:moveTo>
                    <a:lnTo>
                      <a:pt x="196090" y="939416"/>
                    </a:lnTo>
                    <a:lnTo>
                      <a:pt x="81143" y="503206"/>
                    </a:lnTo>
                    <a:lnTo>
                      <a:pt x="23670"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048" name="Google Shape;1048;p78"/>
            <p:cNvSpPr/>
            <p:nvPr/>
          </p:nvSpPr>
          <p:spPr>
            <a:xfrm>
              <a:off x="6366378" y="3258443"/>
              <a:ext cx="795339" cy="511132"/>
            </a:xfrm>
            <a:custGeom>
              <a:avLst/>
              <a:gdLst/>
              <a:ahLst/>
              <a:cxnLst/>
              <a:rect l="l" t="t" r="r" b="b"/>
              <a:pathLst>
                <a:path w="1063999" h="683788" extrusionOk="0">
                  <a:moveTo>
                    <a:pt x="680" y="503206"/>
                  </a:moveTo>
                  <a:lnTo>
                    <a:pt x="341101" y="680"/>
                  </a:lnTo>
                  <a:lnTo>
                    <a:pt x="1066153" y="115627"/>
                  </a:lnTo>
                  <a:lnTo>
                    <a:pt x="952679" y="684469"/>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49" name="Google Shape;1049;p78"/>
            <p:cNvSpPr/>
            <p:nvPr/>
          </p:nvSpPr>
          <p:spPr>
            <a:xfrm>
              <a:off x="7079064" y="3344495"/>
              <a:ext cx="200487" cy="425209"/>
            </a:xfrm>
            <a:custGeom>
              <a:avLst/>
              <a:gdLst/>
              <a:ahLst/>
              <a:cxnLst/>
              <a:rect l="l" t="t" r="r" b="b"/>
              <a:pathLst>
                <a:path w="268210" h="568841" extrusionOk="0">
                  <a:moveTo>
                    <a:pt x="270364" y="530322"/>
                  </a:moveTo>
                  <a:lnTo>
                    <a:pt x="114154" y="680"/>
                  </a:lnTo>
                  <a:lnTo>
                    <a:pt x="680" y="56952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50" name="Google Shape;1050;p78"/>
            <p:cNvSpPr/>
            <p:nvPr/>
          </p:nvSpPr>
          <p:spPr>
            <a:xfrm>
              <a:off x="6621224" y="3230862"/>
              <a:ext cx="541976" cy="112360"/>
            </a:xfrm>
            <a:custGeom>
              <a:avLst/>
              <a:gdLst/>
              <a:ahLst/>
              <a:cxnLst/>
              <a:rect l="l" t="t" r="r" b="b"/>
              <a:pathLst>
                <a:path w="725052" h="150315" extrusionOk="0">
                  <a:moveTo>
                    <a:pt x="176048" y="680"/>
                  </a:moveTo>
                  <a:lnTo>
                    <a:pt x="680" y="37522"/>
                  </a:lnTo>
                  <a:lnTo>
                    <a:pt x="725732" y="152470"/>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51" name="Google Shape;1051;p78"/>
            <p:cNvSpPr/>
            <p:nvPr/>
          </p:nvSpPr>
          <p:spPr>
            <a:xfrm>
              <a:off x="6919537" y="3189160"/>
              <a:ext cx="46266" cy="101345"/>
            </a:xfrm>
            <a:custGeom>
              <a:avLst/>
              <a:gdLst/>
              <a:ahLst/>
              <a:cxnLst/>
              <a:rect l="l" t="t" r="r" b="b"/>
              <a:pathLst>
                <a:path w="61894" h="135578" extrusionOk="0">
                  <a:moveTo>
                    <a:pt x="680" y="680"/>
                  </a:moveTo>
                  <a:lnTo>
                    <a:pt x="64049" y="135670"/>
                  </a:lnTo>
                  <a:lnTo>
                    <a:pt x="32217" y="126827"/>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52" name="Google Shape;1052;p78"/>
            <p:cNvSpPr/>
            <p:nvPr/>
          </p:nvSpPr>
          <p:spPr>
            <a:xfrm>
              <a:off x="6919537" y="3189160"/>
              <a:ext cx="24235" cy="94735"/>
            </a:xfrm>
            <a:custGeom>
              <a:avLst/>
              <a:gdLst/>
              <a:ahLst/>
              <a:cxnLst/>
              <a:rect l="l" t="t" r="r" b="b"/>
              <a:pathLst>
                <a:path w="32421" h="126736" extrusionOk="0">
                  <a:moveTo>
                    <a:pt x="8049" y="120048"/>
                  </a:moveTo>
                  <a:lnTo>
                    <a:pt x="680" y="680"/>
                  </a:lnTo>
                  <a:lnTo>
                    <a:pt x="32217" y="12682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53" name="Google Shape;1053;p78"/>
            <p:cNvSpPr/>
            <p:nvPr/>
          </p:nvSpPr>
          <p:spPr>
            <a:xfrm>
              <a:off x="6430807" y="3126497"/>
              <a:ext cx="132189" cy="248956"/>
            </a:xfrm>
            <a:custGeom>
              <a:avLst/>
              <a:gdLst/>
              <a:ahLst/>
              <a:cxnLst/>
              <a:rect l="l" t="t" r="r" b="b"/>
              <a:pathLst>
                <a:path w="176841" h="333052" extrusionOk="0">
                  <a:moveTo>
                    <a:pt x="158364" y="680"/>
                  </a:moveTo>
                  <a:lnTo>
                    <a:pt x="177522" y="235290"/>
                  </a:lnTo>
                  <a:lnTo>
                    <a:pt x="138322" y="265059"/>
                  </a:lnTo>
                  <a:lnTo>
                    <a:pt x="111206" y="301311"/>
                  </a:lnTo>
                  <a:lnTo>
                    <a:pt x="680" y="33255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54" name="Google Shape;1054;p78"/>
            <p:cNvSpPr/>
            <p:nvPr/>
          </p:nvSpPr>
          <p:spPr>
            <a:xfrm>
              <a:off x="6548852" y="3126497"/>
              <a:ext cx="24235" cy="176252"/>
            </a:xfrm>
            <a:custGeom>
              <a:avLst/>
              <a:gdLst/>
              <a:ahLst/>
              <a:cxnLst/>
              <a:rect l="l" t="t" r="r" b="b"/>
              <a:pathLst>
                <a:path w="32421" h="235789" extrusionOk="0">
                  <a:moveTo>
                    <a:pt x="33985" y="224680"/>
                  </a:moveTo>
                  <a:lnTo>
                    <a:pt x="680" y="680"/>
                  </a:lnTo>
                  <a:lnTo>
                    <a:pt x="19838" y="23529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55" name="Google Shape;1055;p78"/>
            <p:cNvSpPr/>
            <p:nvPr/>
          </p:nvSpPr>
          <p:spPr>
            <a:xfrm>
              <a:off x="6430807" y="3351555"/>
              <a:ext cx="81516" cy="48469"/>
            </a:xfrm>
            <a:custGeom>
              <a:avLst/>
              <a:gdLst/>
              <a:ahLst/>
              <a:cxnLst/>
              <a:rect l="l" t="t" r="r" b="b"/>
              <a:pathLst>
                <a:path w="109052" h="64842" extrusionOk="0">
                  <a:moveTo>
                    <a:pt x="680" y="31922"/>
                  </a:moveTo>
                  <a:lnTo>
                    <a:pt x="22196" y="65522"/>
                  </a:lnTo>
                  <a:lnTo>
                    <a:pt x="49312" y="60217"/>
                  </a:lnTo>
                  <a:lnTo>
                    <a:pt x="111206" y="68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56" name="Google Shape;1056;p78"/>
            <p:cNvSpPr/>
            <p:nvPr/>
          </p:nvSpPr>
          <p:spPr>
            <a:xfrm>
              <a:off x="6308348" y="3258443"/>
              <a:ext cx="312847" cy="348098"/>
            </a:xfrm>
            <a:custGeom>
              <a:avLst/>
              <a:gdLst/>
              <a:ahLst/>
              <a:cxnLst/>
              <a:rect l="l" t="t" r="r" b="b"/>
              <a:pathLst>
                <a:path w="418525" h="465683" extrusionOk="0">
                  <a:moveTo>
                    <a:pt x="418617" y="680"/>
                  </a:moveTo>
                  <a:lnTo>
                    <a:pt x="301901" y="88806"/>
                  </a:lnTo>
                  <a:lnTo>
                    <a:pt x="274785" y="125059"/>
                  </a:lnTo>
                  <a:lnTo>
                    <a:pt x="212891" y="184596"/>
                  </a:lnTo>
                  <a:lnTo>
                    <a:pt x="199333" y="187248"/>
                  </a:lnTo>
                  <a:lnTo>
                    <a:pt x="680" y="46606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57" name="Google Shape;1057;p78"/>
            <p:cNvSpPr/>
            <p:nvPr/>
          </p:nvSpPr>
          <p:spPr>
            <a:xfrm>
              <a:off x="6308348" y="3258443"/>
              <a:ext cx="312847" cy="374536"/>
            </a:xfrm>
            <a:custGeom>
              <a:avLst/>
              <a:gdLst/>
              <a:ahLst/>
              <a:cxnLst/>
              <a:rect l="l" t="t" r="r" b="b"/>
              <a:pathLst>
                <a:path w="418525" h="501052" extrusionOk="0">
                  <a:moveTo>
                    <a:pt x="78196" y="503206"/>
                  </a:moveTo>
                  <a:lnTo>
                    <a:pt x="680" y="466069"/>
                  </a:lnTo>
                  <a:lnTo>
                    <a:pt x="418617"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58" name="Google Shape;1058;p78"/>
            <p:cNvSpPr/>
            <p:nvPr/>
          </p:nvSpPr>
          <p:spPr>
            <a:xfrm>
              <a:off x="6366378" y="3634644"/>
              <a:ext cx="912106" cy="200487"/>
            </a:xfrm>
            <a:custGeom>
              <a:avLst/>
              <a:gdLst/>
              <a:ahLst/>
              <a:cxnLst/>
              <a:rect l="l" t="t" r="r" b="b"/>
              <a:pathLst>
                <a:path w="1220209" h="268210" extrusionOk="0">
                  <a:moveTo>
                    <a:pt x="680" y="680"/>
                  </a:moveTo>
                  <a:lnTo>
                    <a:pt x="433059" y="209059"/>
                  </a:lnTo>
                  <a:lnTo>
                    <a:pt x="661774" y="268006"/>
                  </a:lnTo>
                  <a:lnTo>
                    <a:pt x="1222363" y="142743"/>
                  </a:lnTo>
                  <a:lnTo>
                    <a:pt x="952679" y="181943"/>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59" name="Google Shape;1059;p78"/>
            <p:cNvSpPr/>
            <p:nvPr/>
          </p:nvSpPr>
          <p:spPr>
            <a:xfrm>
              <a:off x="6284077" y="3786227"/>
              <a:ext cx="731447" cy="231331"/>
            </a:xfrm>
            <a:custGeom>
              <a:avLst/>
              <a:gdLst/>
              <a:ahLst/>
              <a:cxnLst/>
              <a:rect l="l" t="t" r="r" b="b"/>
              <a:pathLst>
                <a:path w="978525" h="309473" extrusionOk="0">
                  <a:moveTo>
                    <a:pt x="680" y="65522"/>
                  </a:moveTo>
                  <a:lnTo>
                    <a:pt x="425101" y="680"/>
                  </a:lnTo>
                  <a:lnTo>
                    <a:pt x="978027" y="309269"/>
                  </a:lnTo>
                  <a:lnTo>
                    <a:pt x="252090" y="17162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0" name="Google Shape;1060;p78"/>
            <p:cNvSpPr/>
            <p:nvPr/>
          </p:nvSpPr>
          <p:spPr>
            <a:xfrm>
              <a:off x="6601807" y="3786227"/>
              <a:ext cx="590446" cy="231331"/>
            </a:xfrm>
            <a:custGeom>
              <a:avLst/>
              <a:gdLst/>
              <a:ahLst/>
              <a:cxnLst/>
              <a:rect l="l" t="t" r="r" b="b"/>
              <a:pathLst>
                <a:path w="789894" h="309473" extrusionOk="0">
                  <a:moveTo>
                    <a:pt x="790574" y="134196"/>
                  </a:moveTo>
                  <a:lnTo>
                    <a:pt x="605774" y="33101"/>
                  </a:lnTo>
                  <a:lnTo>
                    <a:pt x="512638" y="28680"/>
                  </a:lnTo>
                  <a:lnTo>
                    <a:pt x="347290" y="65522"/>
                  </a:lnTo>
                  <a:lnTo>
                    <a:pt x="118575" y="6575"/>
                  </a:lnTo>
                  <a:lnTo>
                    <a:pt x="680" y="680"/>
                  </a:lnTo>
                  <a:lnTo>
                    <a:pt x="553606" y="309269"/>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1" name="Google Shape;1061;p78"/>
            <p:cNvSpPr/>
            <p:nvPr/>
          </p:nvSpPr>
          <p:spPr>
            <a:xfrm>
              <a:off x="6450223" y="3914202"/>
              <a:ext cx="603665" cy="284207"/>
            </a:xfrm>
            <a:custGeom>
              <a:avLst/>
              <a:gdLst/>
              <a:ahLst/>
              <a:cxnLst/>
              <a:rect l="l" t="t" r="r" b="b"/>
              <a:pathLst>
                <a:path w="807578" h="380210" extrusionOk="0">
                  <a:moveTo>
                    <a:pt x="30154" y="680"/>
                  </a:moveTo>
                  <a:lnTo>
                    <a:pt x="680" y="222617"/>
                  </a:lnTo>
                  <a:lnTo>
                    <a:pt x="808258" y="380890"/>
                  </a:lnTo>
                  <a:lnTo>
                    <a:pt x="756090" y="13832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2" name="Google Shape;1062;p78"/>
            <p:cNvSpPr/>
            <p:nvPr/>
          </p:nvSpPr>
          <p:spPr>
            <a:xfrm>
              <a:off x="7015738" y="3886180"/>
              <a:ext cx="226925" cy="312847"/>
            </a:xfrm>
            <a:custGeom>
              <a:avLst/>
              <a:gdLst/>
              <a:ahLst/>
              <a:cxnLst/>
              <a:rect l="l" t="t" r="r" b="b"/>
              <a:pathLst>
                <a:path w="303578" h="418525" extrusionOk="0">
                  <a:moveTo>
                    <a:pt x="303375" y="202280"/>
                  </a:moveTo>
                  <a:lnTo>
                    <a:pt x="237648" y="680"/>
                  </a:lnTo>
                  <a:lnTo>
                    <a:pt x="680" y="175754"/>
                  </a:lnTo>
                  <a:lnTo>
                    <a:pt x="52849" y="41832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3" name="Google Shape;1063;p78"/>
            <p:cNvSpPr/>
            <p:nvPr/>
          </p:nvSpPr>
          <p:spPr>
            <a:xfrm>
              <a:off x="6450223" y="4080348"/>
              <a:ext cx="603665" cy="513335"/>
            </a:xfrm>
            <a:custGeom>
              <a:avLst/>
              <a:gdLst/>
              <a:ahLst/>
              <a:cxnLst/>
              <a:rect l="l" t="t" r="r" b="b"/>
              <a:pathLst>
                <a:path w="807578" h="686736" extrusionOk="0">
                  <a:moveTo>
                    <a:pt x="680" y="680"/>
                  </a:moveTo>
                  <a:lnTo>
                    <a:pt x="141270" y="688595"/>
                  </a:lnTo>
                  <a:lnTo>
                    <a:pt x="808258" y="15895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4" name="Google Shape;1064;p78"/>
            <p:cNvSpPr/>
            <p:nvPr/>
          </p:nvSpPr>
          <p:spPr>
            <a:xfrm>
              <a:off x="7054793" y="4037102"/>
              <a:ext cx="187268" cy="495710"/>
            </a:xfrm>
            <a:custGeom>
              <a:avLst/>
              <a:gdLst/>
              <a:ahLst/>
              <a:cxnLst/>
              <a:rect l="l" t="t" r="r" b="b"/>
              <a:pathLst>
                <a:path w="250526" h="663157" extrusionOk="0">
                  <a:moveTo>
                    <a:pt x="251206" y="680"/>
                  </a:moveTo>
                  <a:lnTo>
                    <a:pt x="680" y="216722"/>
                  </a:lnTo>
                  <a:lnTo>
                    <a:pt x="107670" y="66383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5" name="Google Shape;1065;p78"/>
            <p:cNvSpPr/>
            <p:nvPr/>
          </p:nvSpPr>
          <p:spPr>
            <a:xfrm>
              <a:off x="6555472" y="4198835"/>
              <a:ext cx="579430" cy="396567"/>
            </a:xfrm>
            <a:custGeom>
              <a:avLst/>
              <a:gdLst/>
              <a:ahLst/>
              <a:cxnLst/>
              <a:rect l="l" t="t" r="r" b="b"/>
              <a:pathLst>
                <a:path w="775157" h="530525" extrusionOk="0">
                  <a:moveTo>
                    <a:pt x="774658" y="447796"/>
                  </a:moveTo>
                  <a:lnTo>
                    <a:pt x="680" y="530322"/>
                  </a:lnTo>
                  <a:lnTo>
                    <a:pt x="667669" y="68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6" name="Google Shape;1066;p78"/>
            <p:cNvSpPr/>
            <p:nvPr/>
          </p:nvSpPr>
          <p:spPr>
            <a:xfrm>
              <a:off x="6555472" y="4533555"/>
              <a:ext cx="579430" cy="112360"/>
            </a:xfrm>
            <a:custGeom>
              <a:avLst/>
              <a:gdLst/>
              <a:ahLst/>
              <a:cxnLst/>
              <a:rect l="l" t="t" r="r" b="b"/>
              <a:pathLst>
                <a:path w="775157" h="150315" extrusionOk="0">
                  <a:moveTo>
                    <a:pt x="484048" y="114448"/>
                  </a:moveTo>
                  <a:lnTo>
                    <a:pt x="774658" y="680"/>
                  </a:lnTo>
                  <a:lnTo>
                    <a:pt x="680" y="83206"/>
                  </a:lnTo>
                  <a:lnTo>
                    <a:pt x="132133" y="149817"/>
                  </a:lnTo>
                  <a:lnTo>
                    <a:pt x="284512" y="140975"/>
                  </a:lnTo>
                  <a:lnTo>
                    <a:pt x="290996" y="144512"/>
                  </a:lnTo>
                  <a:lnTo>
                    <a:pt x="390322" y="133017"/>
                  </a:lnTo>
                  <a:lnTo>
                    <a:pt x="395627" y="12859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7" name="Google Shape;1067;p78"/>
            <p:cNvSpPr/>
            <p:nvPr/>
          </p:nvSpPr>
          <p:spPr>
            <a:xfrm>
              <a:off x="6596953" y="4616297"/>
              <a:ext cx="207096" cy="50672"/>
            </a:xfrm>
            <a:custGeom>
              <a:avLst/>
              <a:gdLst/>
              <a:ahLst/>
              <a:cxnLst/>
              <a:rect l="l" t="t" r="r" b="b"/>
              <a:pathLst>
                <a:path w="277052" h="67789" extrusionOk="0">
                  <a:moveTo>
                    <a:pt x="680" y="680"/>
                  </a:moveTo>
                  <a:lnTo>
                    <a:pt x="10406" y="67291"/>
                  </a:lnTo>
                  <a:lnTo>
                    <a:pt x="278027" y="56385"/>
                  </a:lnTo>
                  <a:lnTo>
                    <a:pt x="229101" y="30448"/>
                  </a:lnTo>
                  <a:lnTo>
                    <a:pt x="76722" y="3929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8" name="Google Shape;1068;p78"/>
            <p:cNvSpPr/>
            <p:nvPr/>
          </p:nvSpPr>
          <p:spPr>
            <a:xfrm>
              <a:off x="6851137" y="4591364"/>
              <a:ext cx="218112" cy="59485"/>
            </a:xfrm>
            <a:custGeom>
              <a:avLst/>
              <a:gdLst/>
              <a:ahLst/>
              <a:cxnLst/>
              <a:rect l="l" t="t" r="r" b="b"/>
              <a:pathLst>
                <a:path w="291789" h="79578" extrusionOk="0">
                  <a:moveTo>
                    <a:pt x="680" y="51375"/>
                  </a:moveTo>
                  <a:lnTo>
                    <a:pt x="28385" y="79670"/>
                  </a:lnTo>
                  <a:lnTo>
                    <a:pt x="293059" y="32512"/>
                  </a:lnTo>
                  <a:lnTo>
                    <a:pt x="182238" y="680"/>
                  </a:lnTo>
                  <a:lnTo>
                    <a:pt x="89101" y="37227"/>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9" name="Google Shape;1069;p78"/>
            <p:cNvSpPr/>
            <p:nvPr/>
          </p:nvSpPr>
          <p:spPr>
            <a:xfrm>
              <a:off x="6604234" y="4657999"/>
              <a:ext cx="200487" cy="248956"/>
            </a:xfrm>
            <a:custGeom>
              <a:avLst/>
              <a:gdLst/>
              <a:ahLst/>
              <a:cxnLst/>
              <a:rect l="l" t="t" r="r" b="b"/>
              <a:pathLst>
                <a:path w="268210" h="333052" extrusionOk="0">
                  <a:moveTo>
                    <a:pt x="680" y="11585"/>
                  </a:moveTo>
                  <a:lnTo>
                    <a:pt x="87627" y="333732"/>
                  </a:lnTo>
                  <a:lnTo>
                    <a:pt x="268301" y="680"/>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0" name="Google Shape;1070;p78"/>
            <p:cNvSpPr/>
            <p:nvPr/>
          </p:nvSpPr>
          <p:spPr>
            <a:xfrm>
              <a:off x="6701980" y="4615193"/>
              <a:ext cx="367927" cy="286410"/>
            </a:xfrm>
            <a:custGeom>
              <a:avLst/>
              <a:gdLst/>
              <a:ahLst/>
              <a:cxnLst/>
              <a:rect l="l" t="t" r="r" b="b"/>
              <a:pathLst>
                <a:path w="492210" h="383157" extrusionOk="0">
                  <a:moveTo>
                    <a:pt x="227627" y="47838"/>
                  </a:moveTo>
                  <a:lnTo>
                    <a:pt x="680" y="385311"/>
                  </a:lnTo>
                  <a:lnTo>
                    <a:pt x="492301" y="680"/>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1" name="Google Shape;1071;p78"/>
            <p:cNvSpPr/>
            <p:nvPr/>
          </p:nvSpPr>
          <p:spPr>
            <a:xfrm>
              <a:off x="6701980" y="4629314"/>
              <a:ext cx="169643" cy="273191"/>
            </a:xfrm>
            <a:custGeom>
              <a:avLst/>
              <a:gdLst/>
              <a:ahLst/>
              <a:cxnLst/>
              <a:rect l="l" t="t" r="r" b="b"/>
              <a:pathLst>
                <a:path w="226947" h="365473" extrusionOk="0">
                  <a:moveTo>
                    <a:pt x="95291" y="16596"/>
                  </a:moveTo>
                  <a:lnTo>
                    <a:pt x="194617" y="5101"/>
                  </a:lnTo>
                  <a:lnTo>
                    <a:pt x="199922" y="680"/>
                  </a:lnTo>
                  <a:lnTo>
                    <a:pt x="227627" y="28975"/>
                  </a:lnTo>
                  <a:lnTo>
                    <a:pt x="680" y="366448"/>
                  </a:lnTo>
                  <a:lnTo>
                    <a:pt x="12175" y="270364"/>
                  </a:lnTo>
                  <a:lnTo>
                    <a:pt x="137733" y="3899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2" name="Google Shape;1072;p78"/>
            <p:cNvSpPr/>
            <p:nvPr/>
          </p:nvSpPr>
          <p:spPr>
            <a:xfrm>
              <a:off x="6333281" y="3973555"/>
              <a:ext cx="48469" cy="784323"/>
            </a:xfrm>
            <a:custGeom>
              <a:avLst/>
              <a:gdLst/>
              <a:ahLst/>
              <a:cxnLst/>
              <a:rect l="l" t="t" r="r" b="b"/>
              <a:pathLst>
                <a:path w="64842" h="1049262" extrusionOk="0">
                  <a:moveTo>
                    <a:pt x="680" y="680"/>
                  </a:moveTo>
                  <a:lnTo>
                    <a:pt x="66996" y="547122"/>
                  </a:lnTo>
                  <a:lnTo>
                    <a:pt x="44891" y="1050237"/>
                  </a:lnTo>
                  <a:lnTo>
                    <a:pt x="28680" y="54712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3" name="Google Shape;1073;p78"/>
            <p:cNvSpPr/>
            <p:nvPr/>
          </p:nvSpPr>
          <p:spPr>
            <a:xfrm>
              <a:off x="6576169" y="3442860"/>
              <a:ext cx="132189" cy="127783"/>
            </a:xfrm>
            <a:custGeom>
              <a:avLst/>
              <a:gdLst/>
              <a:ahLst/>
              <a:cxnLst/>
              <a:rect l="l" t="t" r="r" b="b"/>
              <a:pathLst>
                <a:path w="176841" h="170947" extrusionOk="0">
                  <a:moveTo>
                    <a:pt x="176695" y="86800"/>
                  </a:moveTo>
                  <a:cubicBezTo>
                    <a:pt x="176695" y="133517"/>
                    <a:pt x="137635" y="171389"/>
                    <a:pt x="89453" y="171389"/>
                  </a:cubicBezTo>
                  <a:cubicBezTo>
                    <a:pt x="41270" y="171389"/>
                    <a:pt x="2210" y="133517"/>
                    <a:pt x="2210" y="86800"/>
                  </a:cubicBezTo>
                  <a:cubicBezTo>
                    <a:pt x="2210" y="40083"/>
                    <a:pt x="41270" y="2211"/>
                    <a:pt x="89453" y="2211"/>
                  </a:cubicBezTo>
                  <a:cubicBezTo>
                    <a:pt x="137635" y="2211"/>
                    <a:pt x="176695" y="40083"/>
                    <a:pt x="176695" y="8680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4" name="Google Shape;1074;p78"/>
            <p:cNvSpPr/>
            <p:nvPr/>
          </p:nvSpPr>
          <p:spPr>
            <a:xfrm>
              <a:off x="7152648" y="3513110"/>
              <a:ext cx="68298" cy="134392"/>
            </a:xfrm>
            <a:custGeom>
              <a:avLst/>
              <a:gdLst/>
              <a:ahLst/>
              <a:cxnLst/>
              <a:rect l="l" t="t" r="r" b="b"/>
              <a:pathLst>
                <a:path w="91368" h="179789" extrusionOk="0">
                  <a:moveTo>
                    <a:pt x="72200" y="85344"/>
                  </a:moveTo>
                  <a:cubicBezTo>
                    <a:pt x="81974" y="131029"/>
                    <a:pt x="78283" y="170549"/>
                    <a:pt x="63956" y="173613"/>
                  </a:cubicBezTo>
                  <a:cubicBezTo>
                    <a:pt x="49630" y="176678"/>
                    <a:pt x="30093" y="142128"/>
                    <a:pt x="20320" y="96443"/>
                  </a:cubicBezTo>
                  <a:cubicBezTo>
                    <a:pt x="10547" y="50758"/>
                    <a:pt x="14238" y="11238"/>
                    <a:pt x="28564" y="8173"/>
                  </a:cubicBezTo>
                  <a:cubicBezTo>
                    <a:pt x="42890" y="5109"/>
                    <a:pt x="62427" y="39659"/>
                    <a:pt x="72200" y="8534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5" name="Google Shape;1075;p78"/>
            <p:cNvSpPr/>
            <p:nvPr/>
          </p:nvSpPr>
          <p:spPr>
            <a:xfrm>
              <a:off x="6621224" y="3258443"/>
              <a:ext cx="541976" cy="511132"/>
            </a:xfrm>
            <a:custGeom>
              <a:avLst/>
              <a:gdLst/>
              <a:ahLst/>
              <a:cxnLst/>
              <a:rect l="l" t="t" r="r" b="b"/>
              <a:pathLst>
                <a:path w="725052" h="683788" extrusionOk="0">
                  <a:moveTo>
                    <a:pt x="680" y="680"/>
                  </a:moveTo>
                  <a:lnTo>
                    <a:pt x="612259" y="684469"/>
                  </a:lnTo>
                  <a:lnTo>
                    <a:pt x="725732" y="11562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6" name="Google Shape;1076;p78"/>
            <p:cNvSpPr/>
            <p:nvPr/>
          </p:nvSpPr>
          <p:spPr>
            <a:xfrm>
              <a:off x="6430807" y="3786227"/>
              <a:ext cx="647727" cy="187268"/>
            </a:xfrm>
            <a:custGeom>
              <a:avLst/>
              <a:gdLst/>
              <a:ahLst/>
              <a:cxnLst/>
              <a:rect l="l" t="t" r="r" b="b"/>
              <a:pathLst>
                <a:path w="866525" h="250526" extrusionOk="0">
                  <a:moveTo>
                    <a:pt x="229101" y="680"/>
                  </a:moveTo>
                  <a:lnTo>
                    <a:pt x="680" y="78785"/>
                  </a:lnTo>
                  <a:lnTo>
                    <a:pt x="191669" y="158069"/>
                  </a:lnTo>
                  <a:lnTo>
                    <a:pt x="685059" y="250911"/>
                  </a:lnTo>
                  <a:lnTo>
                    <a:pt x="866616" y="97059"/>
                  </a:lnTo>
                  <a:lnTo>
                    <a:pt x="741058" y="28680"/>
                  </a:lnTo>
                  <a:lnTo>
                    <a:pt x="575711" y="65522"/>
                  </a:lnTo>
                  <a:lnTo>
                    <a:pt x="346996" y="6575"/>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7" name="Google Shape;1077;p78"/>
            <p:cNvSpPr/>
            <p:nvPr/>
          </p:nvSpPr>
          <p:spPr>
            <a:xfrm>
              <a:off x="6596953" y="4591364"/>
              <a:ext cx="409787" cy="114564"/>
            </a:xfrm>
            <a:custGeom>
              <a:avLst/>
              <a:gdLst/>
              <a:ahLst/>
              <a:cxnLst/>
              <a:rect l="l" t="t" r="r" b="b"/>
              <a:pathLst>
                <a:path w="548210" h="153263" extrusionOk="0">
                  <a:moveTo>
                    <a:pt x="521774" y="680"/>
                  </a:moveTo>
                  <a:lnTo>
                    <a:pt x="549185" y="33985"/>
                  </a:lnTo>
                  <a:lnTo>
                    <a:pt x="343754" y="54912"/>
                  </a:lnTo>
                  <a:lnTo>
                    <a:pt x="242364" y="155122"/>
                  </a:lnTo>
                  <a:lnTo>
                    <a:pt x="278027" y="89690"/>
                  </a:lnTo>
                  <a:lnTo>
                    <a:pt x="237648" y="68470"/>
                  </a:lnTo>
                  <a:lnTo>
                    <a:pt x="10406" y="100596"/>
                  </a:lnTo>
                  <a:lnTo>
                    <a:pt x="680" y="33985"/>
                  </a:lnTo>
                  <a:lnTo>
                    <a:pt x="76722" y="72596"/>
                  </a:lnTo>
                  <a:lnTo>
                    <a:pt x="428638" y="3722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8" name="Google Shape;1078;p78"/>
            <p:cNvSpPr/>
            <p:nvPr/>
          </p:nvSpPr>
          <p:spPr>
            <a:xfrm>
              <a:off x="6340121" y="4029820"/>
              <a:ext cx="72704" cy="502319"/>
            </a:xfrm>
            <a:custGeom>
              <a:avLst/>
              <a:gdLst/>
              <a:ahLst/>
              <a:cxnLst/>
              <a:rect l="l" t="t" r="r" b="b"/>
              <a:pathLst>
                <a:path w="97263" h="671999" extrusionOk="0">
                  <a:moveTo>
                    <a:pt x="680" y="680"/>
                  </a:moveTo>
                  <a:lnTo>
                    <a:pt x="99122" y="450154"/>
                  </a:lnTo>
                  <a:lnTo>
                    <a:pt x="93817" y="673564"/>
                  </a:lnTo>
                  <a:lnTo>
                    <a:pt x="80259" y="667669"/>
                  </a:lnTo>
                  <a:lnTo>
                    <a:pt x="54027" y="557438"/>
                  </a:lnTo>
                  <a:lnTo>
                    <a:pt x="57859" y="47196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079" name="Google Shape;1079;p78"/>
          <p:cNvSpPr txBox="1"/>
          <p:nvPr/>
        </p:nvSpPr>
        <p:spPr>
          <a:xfrm>
            <a:off x="998058" y="1970200"/>
            <a:ext cx="4759200" cy="2169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000"/>
              <a:buFont typeface="Arial"/>
              <a:buNone/>
            </a:pPr>
            <a:r>
              <a:rPr lang="es-AR" sz="2000" i="0" u="none" strike="noStrike" cap="none" dirty="0">
                <a:solidFill>
                  <a:schemeClr val="dk2"/>
                </a:solidFill>
                <a:latin typeface="Google Sans"/>
                <a:ea typeface="Google Sans"/>
                <a:cs typeface="Google Sans"/>
                <a:sym typeface="Google Sans"/>
              </a:rPr>
              <a:t>En las siguientes diapositivas </a:t>
            </a:r>
            <a:r>
              <a:rPr lang="es-AR" sz="2000" i="0" u="none" strike="noStrike" cap="none" dirty="0" smtClean="0">
                <a:solidFill>
                  <a:schemeClr val="dk2"/>
                </a:solidFill>
                <a:latin typeface="Google Sans"/>
                <a:ea typeface="Google Sans"/>
                <a:cs typeface="Google Sans"/>
                <a:sym typeface="Google Sans"/>
              </a:rPr>
              <a:t>verá </a:t>
            </a:r>
            <a:r>
              <a:rPr lang="es-AR" sz="2000" i="0" u="none" strike="noStrike" cap="none" dirty="0">
                <a:solidFill>
                  <a:schemeClr val="dk2"/>
                </a:solidFill>
                <a:latin typeface="Google Sans"/>
                <a:ea typeface="Google Sans"/>
                <a:cs typeface="Google Sans"/>
                <a:sym typeface="Google Sans"/>
              </a:rPr>
              <a:t>diferentes mensajes de texto.</a:t>
            </a:r>
          </a:p>
          <a:p>
            <a:pPr marL="0" marR="0" lvl="0" indent="0" algn="l" rtl="0">
              <a:lnSpc>
                <a:spcPct val="100000"/>
              </a:lnSpc>
              <a:spcBef>
                <a:spcPts val="1800"/>
              </a:spcBef>
              <a:spcAft>
                <a:spcPts val="0"/>
              </a:spcAft>
              <a:buClr>
                <a:schemeClr val="dk2"/>
              </a:buClr>
              <a:buSzPts val="2000"/>
              <a:buFont typeface="Arial"/>
              <a:buNone/>
            </a:pPr>
            <a:r>
              <a:rPr lang="es-AR" sz="2000" i="0" u="none" strike="noStrike" cap="none" dirty="0">
                <a:solidFill>
                  <a:schemeClr val="dk2"/>
                </a:solidFill>
                <a:latin typeface="Google Sans"/>
                <a:ea typeface="Google Sans"/>
                <a:cs typeface="Google Sans"/>
                <a:sym typeface="Google Sans"/>
              </a:rPr>
              <a:t>Pídale a los estudiantes que lean los mensajes usando distintos tonos de voz. </a:t>
            </a:r>
            <a:r>
              <a:rPr lang="es-AR" sz="2000" dirty="0">
                <a:solidFill>
                  <a:schemeClr val="dk2"/>
                </a:solidFill>
                <a:latin typeface="Google Sans"/>
                <a:ea typeface="Google Sans"/>
                <a:cs typeface="Google Sans"/>
                <a:sym typeface="Google Sans"/>
              </a:rPr>
              <a:t>Piense en cómo se siente.</a:t>
            </a:r>
          </a:p>
        </p:txBody>
      </p:sp>
      <p:grpSp>
        <p:nvGrpSpPr>
          <p:cNvPr id="1080" name="Google Shape;1080;p78"/>
          <p:cNvGrpSpPr/>
          <p:nvPr/>
        </p:nvGrpSpPr>
        <p:grpSpPr>
          <a:xfrm>
            <a:off x="5846820" y="39571"/>
            <a:ext cx="1597800" cy="1585802"/>
            <a:chOff x="4192311" y="-1087959"/>
            <a:chExt cx="2613000" cy="2910149"/>
          </a:xfrm>
        </p:grpSpPr>
        <p:sp>
          <p:nvSpPr>
            <p:cNvPr id="1081" name="Google Shape;1081;p78"/>
            <p:cNvSpPr/>
            <p:nvPr/>
          </p:nvSpPr>
          <p:spPr>
            <a:xfrm>
              <a:off x="4192311" y="-1087959"/>
              <a:ext cx="2613000" cy="2613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082" name="Google Shape;1082;p78"/>
            <p:cNvSpPr/>
            <p:nvPr/>
          </p:nvSpPr>
          <p:spPr>
            <a:xfrm rot="9375710">
              <a:off x="5878430" y="1375779"/>
              <a:ext cx="389013" cy="384323"/>
            </a:xfrm>
            <a:prstGeom prst="triangle">
              <a:avLst>
                <a:gd name="adj" fmla="val 50000"/>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2" name="TextBox 1">
            <a:extLst>
              <a:ext uri="{FF2B5EF4-FFF2-40B4-BE49-F238E27FC236}">
                <a16:creationId xmlns="" xmlns:a16="http://schemas.microsoft.com/office/drawing/2014/main" id="{9E81F6B4-268D-4F3A-8460-061A265C9FFA}"/>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CC BY 4.0</a:t>
            </a:r>
          </a:p>
        </p:txBody>
      </p:sp>
    </p:spTree>
    <p:custDataLst>
      <p:tags r:id="rId1"/>
    </p:custData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1086"/>
        <p:cNvGrpSpPr/>
        <p:nvPr/>
      </p:nvGrpSpPr>
      <p:grpSpPr>
        <a:xfrm>
          <a:off x="0" y="0"/>
          <a:ext cx="0" cy="0"/>
          <a:chOff x="0" y="0"/>
          <a:chExt cx="0" cy="0"/>
        </a:xfrm>
      </p:grpSpPr>
      <p:sp>
        <p:nvSpPr>
          <p:cNvPr id="1087" name="Google Shape;1087;p79"/>
          <p:cNvSpPr txBox="1"/>
          <p:nvPr/>
        </p:nvSpPr>
        <p:spPr>
          <a:xfrm>
            <a:off x="399056" y="220139"/>
            <a:ext cx="83460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s-AR" sz="2400" b="1" i="0" u="none" strike="noStrike" cap="none" dirty="0">
                <a:solidFill>
                  <a:schemeClr val="dk2"/>
                </a:solidFill>
                <a:latin typeface="Google Sans"/>
                <a:ea typeface="Google Sans"/>
                <a:cs typeface="Google Sans"/>
                <a:sym typeface="Google Sans"/>
              </a:rPr>
              <a:t>“Eso está </a:t>
            </a:r>
            <a:r>
              <a:rPr lang="es-AR" sz="2400" b="1" i="0" u="none" strike="noStrike" cap="none" dirty="0" smtClean="0">
                <a:solidFill>
                  <a:schemeClr val="dk2"/>
                </a:solidFill>
                <a:latin typeface="Google Sans"/>
                <a:ea typeface="Google Sans"/>
                <a:cs typeface="Google Sans"/>
                <a:sym typeface="Google Sans"/>
              </a:rPr>
              <a:t>bueno”</a:t>
            </a:r>
            <a:endParaRPr lang="es-AR" sz="2400" b="1" i="0" u="none" strike="noStrike" cap="none" dirty="0">
              <a:solidFill>
                <a:schemeClr val="dk2"/>
              </a:solidFill>
              <a:latin typeface="Google Sans"/>
              <a:ea typeface="Google Sans"/>
              <a:cs typeface="Google Sans"/>
              <a:sym typeface="Google Sans"/>
            </a:endParaRPr>
          </a:p>
          <a:p>
            <a:pPr marL="0" marR="0" lvl="0" indent="0" algn="ctr" rtl="0">
              <a:lnSpc>
                <a:spcPct val="100000"/>
              </a:lnSpc>
              <a:spcBef>
                <a:spcPts val="0"/>
              </a:spcBef>
              <a:spcAft>
                <a:spcPts val="0"/>
              </a:spcAft>
              <a:buClr>
                <a:schemeClr val="dk2"/>
              </a:buClr>
              <a:buSzPts val="1600"/>
              <a:buFont typeface="Arial"/>
              <a:buNone/>
            </a:pPr>
            <a:endParaRPr dirty="0">
              <a:latin typeface="Google Sans"/>
              <a:ea typeface="Google Sans"/>
              <a:cs typeface="Google Sans"/>
              <a:sym typeface="Google Sans"/>
            </a:endParaRPr>
          </a:p>
        </p:txBody>
      </p:sp>
      <p:sp>
        <p:nvSpPr>
          <p:cNvPr id="1088" name="Google Shape;1088;p79">
            <a:hlinkClick r:id="rId4"/>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 xmlns:a16="http://schemas.microsoft.com/office/drawing/2014/main" id="{5B00C242-0643-43E7-92B7-1E45A3316F6C}"/>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CC BY 4.0</a:t>
            </a:r>
          </a:p>
        </p:txBody>
      </p:sp>
    </p:spTree>
    <p:custDataLst>
      <p:tags r:id="rId1"/>
    </p:custData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1092"/>
        <p:cNvGrpSpPr/>
        <p:nvPr/>
      </p:nvGrpSpPr>
      <p:grpSpPr>
        <a:xfrm>
          <a:off x="0" y="0"/>
          <a:ext cx="0" cy="0"/>
          <a:chOff x="0" y="0"/>
          <a:chExt cx="0" cy="0"/>
        </a:xfrm>
      </p:grpSpPr>
      <p:sp>
        <p:nvSpPr>
          <p:cNvPr id="1093" name="Google Shape;1093;p80"/>
          <p:cNvSpPr txBox="1"/>
          <p:nvPr/>
        </p:nvSpPr>
        <p:spPr>
          <a:xfrm>
            <a:off x="399056" y="220139"/>
            <a:ext cx="83460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s-AR" sz="2400" b="1" i="0" u="none" strike="noStrike" cap="none" dirty="0">
                <a:solidFill>
                  <a:schemeClr val="dk2"/>
                </a:solidFill>
                <a:latin typeface="Google Sans"/>
                <a:ea typeface="Google Sans"/>
                <a:cs typeface="Google Sans"/>
                <a:sym typeface="Google Sans"/>
              </a:rPr>
              <a:t>“Eso está </a:t>
            </a:r>
            <a:r>
              <a:rPr lang="es-AR" sz="2400" b="1" i="0" u="none" strike="noStrike" cap="none" dirty="0" smtClean="0">
                <a:solidFill>
                  <a:schemeClr val="dk2"/>
                </a:solidFill>
                <a:latin typeface="Google Sans"/>
                <a:ea typeface="Google Sans"/>
                <a:cs typeface="Google Sans"/>
                <a:sym typeface="Google Sans"/>
              </a:rPr>
              <a:t>bueno</a:t>
            </a:r>
            <a:r>
              <a:rPr lang="es-AR" sz="2400" b="1" i="0" u="none" strike="noStrike" cap="none" dirty="0">
                <a:solidFill>
                  <a:schemeClr val="dk2"/>
                </a:solidFill>
                <a:latin typeface="Google Sans"/>
                <a:ea typeface="Google Sans"/>
                <a:cs typeface="Google Sans"/>
                <a:sym typeface="Google Sans"/>
              </a:rPr>
              <a:t>”</a:t>
            </a:r>
          </a:p>
          <a:p>
            <a:pPr marL="0" marR="0" lvl="0" indent="0" algn="ctr" rtl="0">
              <a:lnSpc>
                <a:spcPct val="100000"/>
              </a:lnSpc>
              <a:spcBef>
                <a:spcPts val="0"/>
              </a:spcBef>
              <a:spcAft>
                <a:spcPts val="0"/>
              </a:spcAft>
              <a:buClr>
                <a:schemeClr val="dk2"/>
              </a:buClr>
              <a:buSzPts val="1600"/>
              <a:buFont typeface="Arial"/>
              <a:buNone/>
            </a:pPr>
            <a:endParaRPr dirty="0">
              <a:latin typeface="Google Sans"/>
              <a:ea typeface="Google Sans"/>
              <a:cs typeface="Google Sans"/>
              <a:sym typeface="Google Sans"/>
            </a:endParaRPr>
          </a:p>
        </p:txBody>
      </p:sp>
      <p:sp>
        <p:nvSpPr>
          <p:cNvPr id="1094" name="Google Shape;1094;p80"/>
          <p:cNvSpPr/>
          <p:nvPr/>
        </p:nvSpPr>
        <p:spPr>
          <a:xfrm>
            <a:off x="717082" y="1161379"/>
            <a:ext cx="3725100" cy="3206700"/>
          </a:xfrm>
          <a:prstGeom prst="rect">
            <a:avLst/>
          </a:prstGeom>
          <a:solidFill>
            <a:srgbClr val="FFFFFF"/>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095" name="Google Shape;1095;p80"/>
          <p:cNvSpPr/>
          <p:nvPr/>
        </p:nvSpPr>
        <p:spPr>
          <a:xfrm>
            <a:off x="717082" y="1161380"/>
            <a:ext cx="3725100" cy="827700"/>
          </a:xfrm>
          <a:prstGeom prst="rect">
            <a:avLst/>
          </a:prstGeom>
          <a:solidFill>
            <a:srgbClr val="EEEE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096" name="Google Shape;1096;p80"/>
          <p:cNvSpPr txBox="1"/>
          <p:nvPr/>
        </p:nvSpPr>
        <p:spPr>
          <a:xfrm>
            <a:off x="1458748" y="1436767"/>
            <a:ext cx="2983200" cy="307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2"/>
              </a:buClr>
              <a:buSzPts val="1400"/>
              <a:buFont typeface="Arial"/>
              <a:buNone/>
            </a:pPr>
            <a:r>
              <a:rPr lang="es-AR" sz="1400" b="1" i="0" u="none" strike="noStrike" cap="none">
                <a:solidFill>
                  <a:schemeClr val="accent2"/>
                </a:solidFill>
                <a:latin typeface="Google Sans"/>
                <a:ea typeface="Google Sans"/>
                <a:cs typeface="Google Sans"/>
                <a:sym typeface="Google Sans"/>
              </a:rPr>
              <a:t>Amigable</a:t>
            </a:r>
          </a:p>
        </p:txBody>
      </p:sp>
      <p:sp>
        <p:nvSpPr>
          <p:cNvPr id="1097" name="Google Shape;1097;p80"/>
          <p:cNvSpPr/>
          <p:nvPr/>
        </p:nvSpPr>
        <p:spPr>
          <a:xfrm>
            <a:off x="996733" y="1381157"/>
            <a:ext cx="388200" cy="388200"/>
          </a:xfrm>
          <a:prstGeom prst="ellipse">
            <a:avLst/>
          </a:prstGeom>
          <a:no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1"/>
              </a:solidFill>
              <a:latin typeface="Arial"/>
              <a:ea typeface="Arial"/>
              <a:cs typeface="Arial"/>
              <a:sym typeface="Arial"/>
            </a:endParaRPr>
          </a:p>
        </p:txBody>
      </p:sp>
      <p:sp>
        <p:nvSpPr>
          <p:cNvPr id="1098" name="Google Shape;1098;p80"/>
          <p:cNvSpPr/>
          <p:nvPr/>
        </p:nvSpPr>
        <p:spPr>
          <a:xfrm>
            <a:off x="4701941" y="1161379"/>
            <a:ext cx="3725100" cy="3206700"/>
          </a:xfrm>
          <a:prstGeom prst="rect">
            <a:avLst/>
          </a:prstGeom>
          <a:solidFill>
            <a:srgbClr val="FFFFFF"/>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099" name="Google Shape;1099;p80"/>
          <p:cNvSpPr/>
          <p:nvPr/>
        </p:nvSpPr>
        <p:spPr>
          <a:xfrm>
            <a:off x="4701941" y="1161379"/>
            <a:ext cx="3725100" cy="827700"/>
          </a:xfrm>
          <a:prstGeom prst="rect">
            <a:avLst/>
          </a:prstGeom>
          <a:solidFill>
            <a:srgbClr val="EEEE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100" name="Google Shape;1100;p80"/>
          <p:cNvSpPr txBox="1"/>
          <p:nvPr/>
        </p:nvSpPr>
        <p:spPr>
          <a:xfrm>
            <a:off x="5463376" y="1436767"/>
            <a:ext cx="2983200" cy="307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2"/>
              </a:buClr>
              <a:buSzPts val="1400"/>
              <a:buFont typeface="Arial"/>
              <a:buNone/>
            </a:pPr>
            <a:r>
              <a:rPr lang="es-AR" sz="1400" b="1" i="0" u="none" strike="noStrike" cap="none">
                <a:solidFill>
                  <a:schemeClr val="accent2"/>
                </a:solidFill>
                <a:latin typeface="Google Sans"/>
                <a:ea typeface="Google Sans"/>
                <a:cs typeface="Google Sans"/>
                <a:sym typeface="Google Sans"/>
              </a:rPr>
              <a:t>Sarcástico</a:t>
            </a:r>
          </a:p>
        </p:txBody>
      </p:sp>
      <p:sp>
        <p:nvSpPr>
          <p:cNvPr id="1101" name="Google Shape;1101;p80"/>
          <p:cNvSpPr/>
          <p:nvPr/>
        </p:nvSpPr>
        <p:spPr>
          <a:xfrm>
            <a:off x="4981592" y="1381157"/>
            <a:ext cx="388200" cy="388200"/>
          </a:xfrm>
          <a:prstGeom prst="ellipse">
            <a:avLst/>
          </a:prstGeom>
          <a:no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1"/>
              </a:solidFill>
              <a:latin typeface="Arial"/>
              <a:ea typeface="Arial"/>
              <a:cs typeface="Arial"/>
              <a:sym typeface="Arial"/>
            </a:endParaRPr>
          </a:p>
        </p:txBody>
      </p:sp>
      <p:sp>
        <p:nvSpPr>
          <p:cNvPr id="1102" name="Google Shape;1102;p80"/>
          <p:cNvSpPr txBox="1"/>
          <p:nvPr/>
        </p:nvSpPr>
        <p:spPr>
          <a:xfrm>
            <a:off x="942588" y="1381150"/>
            <a:ext cx="496500" cy="388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AR" sz="1800" b="1">
                <a:solidFill>
                  <a:srgbClr val="0F9D58"/>
                </a:solidFill>
                <a:latin typeface="Google Sans"/>
                <a:ea typeface="Google Sans"/>
                <a:cs typeface="Google Sans"/>
                <a:sym typeface="Google Sans"/>
              </a:rPr>
              <a:t>1</a:t>
            </a:r>
          </a:p>
        </p:txBody>
      </p:sp>
      <p:sp>
        <p:nvSpPr>
          <p:cNvPr id="1103" name="Google Shape;1103;p80"/>
          <p:cNvSpPr txBox="1"/>
          <p:nvPr/>
        </p:nvSpPr>
        <p:spPr>
          <a:xfrm>
            <a:off x="4927438" y="1381150"/>
            <a:ext cx="496500" cy="388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AR" sz="1800" b="1">
                <a:solidFill>
                  <a:srgbClr val="0F9D58"/>
                </a:solidFill>
                <a:latin typeface="Google Sans"/>
                <a:ea typeface="Google Sans"/>
                <a:cs typeface="Google Sans"/>
                <a:sym typeface="Google Sans"/>
              </a:rPr>
              <a:t>2</a:t>
            </a:r>
          </a:p>
        </p:txBody>
      </p:sp>
      <p:sp>
        <p:nvSpPr>
          <p:cNvPr id="1104" name="Google Shape;1104;p80">
            <a:hlinkClick r:id="rId4"/>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 xmlns:a16="http://schemas.microsoft.com/office/drawing/2014/main" id="{F9D4B710-0C96-4F2E-8957-575E30482D1E}"/>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CC BY 4.0</a:t>
            </a:r>
          </a:p>
        </p:txBody>
      </p:sp>
    </p:spTree>
    <p:custDataLst>
      <p:tags r:id="rId1"/>
    </p:custData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1108"/>
        <p:cNvGrpSpPr/>
        <p:nvPr/>
      </p:nvGrpSpPr>
      <p:grpSpPr>
        <a:xfrm>
          <a:off x="0" y="0"/>
          <a:ext cx="0" cy="0"/>
          <a:chOff x="0" y="0"/>
          <a:chExt cx="0" cy="0"/>
        </a:xfrm>
      </p:grpSpPr>
      <p:sp>
        <p:nvSpPr>
          <p:cNvPr id="1109" name="Google Shape;1109;p81"/>
          <p:cNvSpPr txBox="1"/>
          <p:nvPr/>
        </p:nvSpPr>
        <p:spPr>
          <a:xfrm>
            <a:off x="399056" y="220139"/>
            <a:ext cx="83460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s-AR" sz="2400" b="1" i="0" u="none" strike="noStrike" cap="none" dirty="0" smtClean="0">
                <a:solidFill>
                  <a:schemeClr val="dk2"/>
                </a:solidFill>
                <a:latin typeface="Google Sans"/>
                <a:ea typeface="Google Sans"/>
                <a:cs typeface="Google Sans"/>
                <a:sym typeface="Google Sans"/>
              </a:rPr>
              <a:t>“Lo qu</a:t>
            </a:r>
            <a:r>
              <a:rPr lang="es-AR" sz="2400" b="1" dirty="0" smtClean="0">
                <a:solidFill>
                  <a:schemeClr val="dk2"/>
                </a:solidFill>
                <a:latin typeface="Google Sans"/>
                <a:ea typeface="Google Sans"/>
                <a:cs typeface="Google Sans"/>
                <a:sym typeface="Google Sans"/>
              </a:rPr>
              <a:t>e sea</a:t>
            </a:r>
            <a:r>
              <a:rPr lang="es-AR" sz="2400" b="1" i="0" u="none" strike="noStrike" cap="none" dirty="0" smtClean="0">
                <a:solidFill>
                  <a:schemeClr val="dk2"/>
                </a:solidFill>
                <a:latin typeface="Google Sans"/>
                <a:ea typeface="Google Sans"/>
                <a:cs typeface="Google Sans"/>
                <a:sym typeface="Google Sans"/>
              </a:rPr>
              <a:t>”</a:t>
            </a:r>
            <a:endParaRPr lang="es-AR" sz="2400" b="1" i="0" u="none" strike="noStrike" cap="none" dirty="0">
              <a:solidFill>
                <a:schemeClr val="dk2"/>
              </a:solidFill>
              <a:latin typeface="Google Sans"/>
              <a:ea typeface="Google Sans"/>
              <a:cs typeface="Google Sans"/>
              <a:sym typeface="Google Sans"/>
            </a:endParaRPr>
          </a:p>
          <a:p>
            <a:pPr marL="0" marR="0" lvl="0" indent="0" algn="ctr" rtl="0">
              <a:lnSpc>
                <a:spcPct val="100000"/>
              </a:lnSpc>
              <a:spcBef>
                <a:spcPts val="0"/>
              </a:spcBef>
              <a:spcAft>
                <a:spcPts val="0"/>
              </a:spcAft>
              <a:buClr>
                <a:schemeClr val="dk2"/>
              </a:buClr>
              <a:buSzPts val="1600"/>
              <a:buFont typeface="Arial"/>
              <a:buNone/>
            </a:pPr>
            <a:endParaRPr dirty="0">
              <a:latin typeface="Google Sans"/>
              <a:ea typeface="Google Sans"/>
              <a:cs typeface="Google Sans"/>
              <a:sym typeface="Google Sans"/>
            </a:endParaRPr>
          </a:p>
        </p:txBody>
      </p:sp>
      <p:sp>
        <p:nvSpPr>
          <p:cNvPr id="2" name="TextBox 1">
            <a:extLst>
              <a:ext uri="{FF2B5EF4-FFF2-40B4-BE49-F238E27FC236}">
                <a16:creationId xmlns="" xmlns:a16="http://schemas.microsoft.com/office/drawing/2014/main" id="{2D431F1A-BDD8-4C65-BB1E-CF3DB7AC102F}"/>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CC BY 4.0</a:t>
            </a:r>
          </a:p>
        </p:txBody>
      </p:sp>
    </p:spTree>
    <p:custDataLst>
      <p:tags r:id="rId1"/>
    </p:custData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1113"/>
        <p:cNvGrpSpPr/>
        <p:nvPr/>
      </p:nvGrpSpPr>
      <p:grpSpPr>
        <a:xfrm>
          <a:off x="0" y="0"/>
          <a:ext cx="0" cy="0"/>
          <a:chOff x="0" y="0"/>
          <a:chExt cx="0" cy="0"/>
        </a:xfrm>
      </p:grpSpPr>
      <p:sp>
        <p:nvSpPr>
          <p:cNvPr id="1114" name="Google Shape;1114;p82"/>
          <p:cNvSpPr txBox="1"/>
          <p:nvPr/>
        </p:nvSpPr>
        <p:spPr>
          <a:xfrm>
            <a:off x="399056" y="220139"/>
            <a:ext cx="83460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s-AR" sz="2400" b="1" i="0" u="none" strike="noStrike" cap="none" dirty="0" smtClean="0">
                <a:solidFill>
                  <a:schemeClr val="dk2"/>
                </a:solidFill>
                <a:latin typeface="Google Sans"/>
                <a:ea typeface="Google Sans"/>
                <a:cs typeface="Google Sans"/>
                <a:sym typeface="Google Sans"/>
              </a:rPr>
              <a:t>“</a:t>
            </a:r>
            <a:r>
              <a:rPr lang="es-AR" sz="2400" b="1" dirty="0" smtClean="0">
                <a:solidFill>
                  <a:schemeClr val="dk2"/>
                </a:solidFill>
                <a:latin typeface="Google Sans"/>
                <a:ea typeface="Google Sans"/>
                <a:cs typeface="Google Sans"/>
                <a:sym typeface="Google Sans"/>
              </a:rPr>
              <a:t>Lo que sea</a:t>
            </a:r>
            <a:r>
              <a:rPr lang="es-AR" sz="2400" b="1" i="0" u="none" strike="noStrike" cap="none" dirty="0" smtClean="0">
                <a:solidFill>
                  <a:schemeClr val="dk2"/>
                </a:solidFill>
                <a:latin typeface="Google Sans"/>
                <a:ea typeface="Google Sans"/>
                <a:cs typeface="Google Sans"/>
                <a:sym typeface="Google Sans"/>
              </a:rPr>
              <a:t>”</a:t>
            </a:r>
            <a:endParaRPr lang="es-AR" sz="2400" b="1" i="0" u="none" strike="noStrike" cap="none" dirty="0">
              <a:solidFill>
                <a:schemeClr val="dk2"/>
              </a:solidFill>
              <a:latin typeface="Google Sans"/>
              <a:ea typeface="Google Sans"/>
              <a:cs typeface="Google Sans"/>
              <a:sym typeface="Google Sans"/>
            </a:endParaRPr>
          </a:p>
          <a:p>
            <a:pPr marL="0" marR="0" lvl="0" indent="0" algn="ctr" rtl="0">
              <a:lnSpc>
                <a:spcPct val="100000"/>
              </a:lnSpc>
              <a:spcBef>
                <a:spcPts val="0"/>
              </a:spcBef>
              <a:spcAft>
                <a:spcPts val="0"/>
              </a:spcAft>
              <a:buClr>
                <a:schemeClr val="dk2"/>
              </a:buClr>
              <a:buSzPts val="1600"/>
              <a:buFont typeface="Arial"/>
              <a:buNone/>
            </a:pPr>
            <a:endParaRPr dirty="0">
              <a:latin typeface="Google Sans"/>
              <a:ea typeface="Google Sans"/>
              <a:cs typeface="Google Sans"/>
              <a:sym typeface="Google Sans"/>
            </a:endParaRPr>
          </a:p>
        </p:txBody>
      </p:sp>
      <p:sp>
        <p:nvSpPr>
          <p:cNvPr id="1115" name="Google Shape;1115;p82"/>
          <p:cNvSpPr/>
          <p:nvPr/>
        </p:nvSpPr>
        <p:spPr>
          <a:xfrm>
            <a:off x="717082" y="1161379"/>
            <a:ext cx="3725100" cy="3206700"/>
          </a:xfrm>
          <a:prstGeom prst="rect">
            <a:avLst/>
          </a:prstGeom>
          <a:solidFill>
            <a:srgbClr val="FFFFFF"/>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116" name="Google Shape;1116;p82"/>
          <p:cNvSpPr/>
          <p:nvPr/>
        </p:nvSpPr>
        <p:spPr>
          <a:xfrm>
            <a:off x="717082" y="1161380"/>
            <a:ext cx="3725100" cy="827700"/>
          </a:xfrm>
          <a:prstGeom prst="rect">
            <a:avLst/>
          </a:prstGeom>
          <a:solidFill>
            <a:srgbClr val="EEEE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117" name="Google Shape;1117;p82"/>
          <p:cNvSpPr txBox="1"/>
          <p:nvPr/>
        </p:nvSpPr>
        <p:spPr>
          <a:xfrm>
            <a:off x="1458748" y="1436767"/>
            <a:ext cx="2983200" cy="307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2"/>
              </a:buClr>
              <a:buSzPts val="1400"/>
              <a:buFont typeface="Arial"/>
              <a:buNone/>
            </a:pPr>
            <a:r>
              <a:rPr lang="es-AR" sz="1400" b="1" i="0" u="none" strike="noStrike" cap="none">
                <a:solidFill>
                  <a:schemeClr val="accent2"/>
                </a:solidFill>
                <a:latin typeface="Google Sans"/>
                <a:ea typeface="Google Sans"/>
                <a:cs typeface="Google Sans"/>
                <a:sym typeface="Google Sans"/>
              </a:rPr>
              <a:t>Amigable</a:t>
            </a:r>
          </a:p>
        </p:txBody>
      </p:sp>
      <p:sp>
        <p:nvSpPr>
          <p:cNvPr id="1118" name="Google Shape;1118;p82"/>
          <p:cNvSpPr/>
          <p:nvPr/>
        </p:nvSpPr>
        <p:spPr>
          <a:xfrm>
            <a:off x="996733" y="1381157"/>
            <a:ext cx="388200" cy="388200"/>
          </a:xfrm>
          <a:prstGeom prst="ellipse">
            <a:avLst/>
          </a:prstGeom>
          <a:no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1"/>
              </a:solidFill>
              <a:latin typeface="Arial"/>
              <a:ea typeface="Arial"/>
              <a:cs typeface="Arial"/>
              <a:sym typeface="Arial"/>
            </a:endParaRPr>
          </a:p>
        </p:txBody>
      </p:sp>
      <p:sp>
        <p:nvSpPr>
          <p:cNvPr id="1119" name="Google Shape;1119;p82"/>
          <p:cNvSpPr/>
          <p:nvPr/>
        </p:nvSpPr>
        <p:spPr>
          <a:xfrm>
            <a:off x="4701941" y="1161379"/>
            <a:ext cx="3725100" cy="3206700"/>
          </a:xfrm>
          <a:prstGeom prst="rect">
            <a:avLst/>
          </a:prstGeom>
          <a:solidFill>
            <a:srgbClr val="FFFFFF"/>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120" name="Google Shape;1120;p82"/>
          <p:cNvSpPr/>
          <p:nvPr/>
        </p:nvSpPr>
        <p:spPr>
          <a:xfrm>
            <a:off x="4701941" y="1161379"/>
            <a:ext cx="3725100" cy="827700"/>
          </a:xfrm>
          <a:prstGeom prst="rect">
            <a:avLst/>
          </a:prstGeom>
          <a:solidFill>
            <a:srgbClr val="EEEE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121" name="Google Shape;1121;p82"/>
          <p:cNvSpPr txBox="1"/>
          <p:nvPr/>
        </p:nvSpPr>
        <p:spPr>
          <a:xfrm>
            <a:off x="5463376" y="1436767"/>
            <a:ext cx="2983200" cy="307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2"/>
              </a:buClr>
              <a:buSzPts val="1400"/>
              <a:buFont typeface="Arial"/>
              <a:buNone/>
            </a:pPr>
            <a:r>
              <a:rPr lang="es-AR" sz="1400" b="1" i="0" u="none" strike="noStrike" cap="none">
                <a:solidFill>
                  <a:schemeClr val="accent2"/>
                </a:solidFill>
                <a:latin typeface="Google Sans"/>
                <a:ea typeface="Google Sans"/>
                <a:cs typeface="Google Sans"/>
                <a:sym typeface="Google Sans"/>
              </a:rPr>
              <a:t>Enojado</a:t>
            </a:r>
          </a:p>
        </p:txBody>
      </p:sp>
      <p:sp>
        <p:nvSpPr>
          <p:cNvPr id="1122" name="Google Shape;1122;p82"/>
          <p:cNvSpPr/>
          <p:nvPr/>
        </p:nvSpPr>
        <p:spPr>
          <a:xfrm>
            <a:off x="4981592" y="1381157"/>
            <a:ext cx="388200" cy="388200"/>
          </a:xfrm>
          <a:prstGeom prst="ellipse">
            <a:avLst/>
          </a:prstGeom>
          <a:no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1"/>
              </a:solidFill>
              <a:latin typeface="Arial"/>
              <a:ea typeface="Arial"/>
              <a:cs typeface="Arial"/>
              <a:sym typeface="Arial"/>
            </a:endParaRPr>
          </a:p>
        </p:txBody>
      </p:sp>
      <p:sp>
        <p:nvSpPr>
          <p:cNvPr id="1123" name="Google Shape;1123;p82"/>
          <p:cNvSpPr txBox="1"/>
          <p:nvPr/>
        </p:nvSpPr>
        <p:spPr>
          <a:xfrm>
            <a:off x="942588" y="1381150"/>
            <a:ext cx="496500" cy="388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AR" sz="1800" b="1">
                <a:solidFill>
                  <a:srgbClr val="0F9D58"/>
                </a:solidFill>
                <a:latin typeface="Google Sans"/>
                <a:ea typeface="Google Sans"/>
                <a:cs typeface="Google Sans"/>
                <a:sym typeface="Google Sans"/>
              </a:rPr>
              <a:t>1</a:t>
            </a:r>
          </a:p>
        </p:txBody>
      </p:sp>
      <p:sp>
        <p:nvSpPr>
          <p:cNvPr id="1124" name="Google Shape;1124;p82"/>
          <p:cNvSpPr txBox="1"/>
          <p:nvPr/>
        </p:nvSpPr>
        <p:spPr>
          <a:xfrm>
            <a:off x="4927438" y="1381150"/>
            <a:ext cx="496500" cy="388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AR" sz="1800" b="1">
                <a:solidFill>
                  <a:srgbClr val="0F9D58"/>
                </a:solidFill>
                <a:latin typeface="Google Sans"/>
                <a:ea typeface="Google Sans"/>
                <a:cs typeface="Google Sans"/>
                <a:sym typeface="Google Sans"/>
              </a:rPr>
              <a:t>2</a:t>
            </a:r>
          </a:p>
        </p:txBody>
      </p:sp>
      <p:sp>
        <p:nvSpPr>
          <p:cNvPr id="2" name="TextBox 1">
            <a:extLst>
              <a:ext uri="{FF2B5EF4-FFF2-40B4-BE49-F238E27FC236}">
                <a16:creationId xmlns="" xmlns:a16="http://schemas.microsoft.com/office/drawing/2014/main" id="{97E37E7B-13BB-42BE-A48B-390E3E0AD464}"/>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CC BY 4.0</a:t>
            </a:r>
          </a:p>
        </p:txBody>
      </p:sp>
    </p:spTree>
    <p:custDataLst>
      <p:tags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4" name="Google Shape;114;p26"/>
          <p:cNvSpPr txBox="1">
            <a:spLocks noGrp="1"/>
          </p:cNvSpPr>
          <p:nvPr>
            <p:ph type="ctrTitle" idx="4294967295"/>
          </p:nvPr>
        </p:nvSpPr>
        <p:spPr>
          <a:xfrm>
            <a:off x="0" y="1049338"/>
            <a:ext cx="9144000" cy="69215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dirty="0">
                <a:latin typeface="Open Sans" panose="020B0606030504020204" pitchFamily="34" charset="0"/>
                <a:ea typeface="Open Sans" panose="020B0606030504020204" pitchFamily="34" charset="0"/>
                <a:cs typeface="Open Sans" panose="020B0606030504020204" pitchFamily="34" charset="0"/>
                <a:sym typeface="Average"/>
              </a:rPr>
              <a:t>Ingresar a </a:t>
            </a:r>
            <a:r>
              <a:rPr lang="es-AR" dirty="0">
                <a:solidFill>
                  <a:srgbClr val="FF0000"/>
                </a:solidFill>
                <a:latin typeface="Open Sans" panose="020B0606030504020204" pitchFamily="34" charset="0"/>
                <a:ea typeface="Open Sans" panose="020B0606030504020204" pitchFamily="34" charset="0"/>
                <a:cs typeface="Open Sans" panose="020B0606030504020204" pitchFamily="34" charset="0"/>
                <a:sym typeface="Average"/>
              </a:rPr>
              <a:t>gmail.com </a:t>
            </a:r>
            <a:r>
              <a:rPr lang="es-AR" dirty="0">
                <a:latin typeface="Open Sans" panose="020B0606030504020204" pitchFamily="34" charset="0"/>
                <a:ea typeface="Open Sans" panose="020B0606030504020204" pitchFamily="34" charset="0"/>
                <a:cs typeface="Open Sans" panose="020B0606030504020204" pitchFamily="34" charset="0"/>
                <a:sym typeface="Average"/>
              </a:rPr>
              <a:t>e iniciar sesión</a:t>
            </a:r>
          </a:p>
        </p:txBody>
      </p:sp>
      <p:sp>
        <p:nvSpPr>
          <p:cNvPr id="117" name="Google Shape;117;p26"/>
          <p:cNvSpPr txBox="1">
            <a:spLocks noGrp="1"/>
          </p:cNvSpPr>
          <p:nvPr>
            <p:ph type="ctrTitle" idx="4294967295"/>
          </p:nvPr>
        </p:nvSpPr>
        <p:spPr>
          <a:xfrm>
            <a:off x="0" y="1563688"/>
            <a:ext cx="9144000" cy="69215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sz="2400" dirty="0">
                <a:latin typeface="Open Sans" panose="020B0606030504020204" pitchFamily="34" charset="0"/>
                <a:ea typeface="Open Sans" panose="020B0606030504020204" pitchFamily="34" charset="0"/>
                <a:cs typeface="Open Sans" panose="020B0606030504020204" pitchFamily="34" charset="0"/>
                <a:sym typeface="Average"/>
              </a:rPr>
              <a:t>Si alguien más ha iniciado sesión, “Agregue otra cuenta”.</a:t>
            </a:r>
          </a:p>
        </p:txBody>
      </p:sp>
      <p:sp>
        <p:nvSpPr>
          <p:cNvPr id="113" name="Google Shape;113;p26"/>
          <p:cNvSpPr txBox="1">
            <a:spLocks noGrp="1"/>
          </p:cNvSpPr>
          <p:nvPr>
            <p:ph type="title" idx="4294967295"/>
          </p:nvPr>
        </p:nvSpPr>
        <p:spPr>
          <a:xfrm>
            <a:off x="0" y="457200"/>
            <a:ext cx="9144000" cy="828675"/>
          </a:xfrm>
          <a:prstGeom prst="rect">
            <a:avLst/>
          </a:prstGeom>
          <a:noFill/>
          <a:ln>
            <a:noFill/>
          </a:ln>
        </p:spPr>
        <p:txBody>
          <a:bodyPr spcFirstLastPara="1" wrap="square" lIns="91425" tIns="91425" rIns="91425" bIns="91425" anchor="t" anchorCtr="0">
            <a:noAutofit/>
          </a:bodyPr>
          <a:lstStyle/>
          <a:p>
            <a:pPr algn="ctr"/>
            <a:r>
              <a:rPr lang="es-AR" sz="3600">
                <a:latin typeface="+mj-lt"/>
                <a:ea typeface="Open Sans" panose="020B0606030504020204" pitchFamily="34" charset="0"/>
                <a:cs typeface="Open Sans" panose="020B0606030504020204" pitchFamily="34" charset="0"/>
                <a:sym typeface="Average"/>
              </a:rPr>
              <a:t>Gmail</a:t>
            </a:r>
          </a:p>
        </p:txBody>
      </p:sp>
      <p:pic>
        <p:nvPicPr>
          <p:cNvPr id="116" name="Google Shape;116;p26"/>
          <p:cNvPicPr preferRelativeResize="0"/>
          <p:nvPr/>
        </p:nvPicPr>
        <p:blipFill rotWithShape="1">
          <a:blip r:embed="rId4">
            <a:alphaModFix/>
          </a:blip>
          <a:srcRect t="6808" r="49989" b="46170"/>
          <a:stretch/>
        </p:blipFill>
        <p:spPr>
          <a:xfrm>
            <a:off x="814660" y="2333626"/>
            <a:ext cx="6964003" cy="1875119"/>
          </a:xfrm>
          <a:prstGeom prst="rect">
            <a:avLst/>
          </a:prstGeom>
          <a:noFill/>
          <a:ln w="12700">
            <a:solidFill>
              <a:srgbClr val="002060"/>
            </a:solidFill>
          </a:ln>
        </p:spPr>
      </p:pic>
      <p:cxnSp>
        <p:nvCxnSpPr>
          <p:cNvPr id="118" name="Google Shape;118;p26"/>
          <p:cNvCxnSpPr/>
          <p:nvPr/>
        </p:nvCxnSpPr>
        <p:spPr>
          <a:xfrm rot="10800000">
            <a:off x="8256854" y="2476251"/>
            <a:ext cx="821700" cy="600"/>
          </a:xfrm>
          <a:prstGeom prst="straightConnector1">
            <a:avLst/>
          </a:prstGeom>
          <a:noFill/>
          <a:ln w="57150" cap="flat" cmpd="sng">
            <a:solidFill>
              <a:schemeClr val="tx1"/>
            </a:solidFill>
            <a:prstDash val="solid"/>
            <a:round/>
            <a:headEnd type="none" w="med" len="med"/>
            <a:tailEnd type="triangle" w="med" len="med"/>
          </a:ln>
        </p:spPr>
      </p:cxnSp>
      <p:cxnSp>
        <p:nvCxnSpPr>
          <p:cNvPr id="119" name="Google Shape;119;p26"/>
          <p:cNvCxnSpPr/>
          <p:nvPr/>
        </p:nvCxnSpPr>
        <p:spPr>
          <a:xfrm rot="10800000">
            <a:off x="8256854" y="3897119"/>
            <a:ext cx="821700" cy="600"/>
          </a:xfrm>
          <a:prstGeom prst="straightConnector1">
            <a:avLst/>
          </a:prstGeom>
          <a:noFill/>
          <a:ln w="57150" cap="flat" cmpd="sng">
            <a:solidFill>
              <a:schemeClr val="tx1"/>
            </a:solidFill>
            <a:prstDash val="solid"/>
            <a:round/>
            <a:headEnd type="none" w="med" len="med"/>
            <a:tailEnd type="triangle" w="med" len="med"/>
          </a:ln>
        </p:spPr>
      </p:cxnSp>
    </p:spTree>
    <p:custDataLst>
      <p:tags r:id="rId1"/>
    </p:custData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1128"/>
        <p:cNvGrpSpPr/>
        <p:nvPr/>
      </p:nvGrpSpPr>
      <p:grpSpPr>
        <a:xfrm>
          <a:off x="0" y="0"/>
          <a:ext cx="0" cy="0"/>
          <a:chOff x="0" y="0"/>
          <a:chExt cx="0" cy="0"/>
        </a:xfrm>
      </p:grpSpPr>
      <p:sp>
        <p:nvSpPr>
          <p:cNvPr id="1129" name="Google Shape;1129;p83"/>
          <p:cNvSpPr txBox="1"/>
          <p:nvPr/>
        </p:nvSpPr>
        <p:spPr>
          <a:xfrm>
            <a:off x="399056" y="220139"/>
            <a:ext cx="8346000" cy="572700"/>
          </a:xfrm>
          <a:prstGeom prst="rect">
            <a:avLst/>
          </a:prstGeom>
          <a:noFill/>
          <a:ln>
            <a:noFill/>
          </a:ln>
        </p:spPr>
        <p:txBody>
          <a:bodyPr spcFirstLastPara="1" wrap="square" lIns="91425" tIns="91425" rIns="91425" bIns="91425" anchor="t" anchorCtr="0">
            <a:noAutofit/>
          </a:bodyPr>
          <a:lstStyle/>
          <a:p>
            <a:pPr lvl="0" algn="ctr">
              <a:buClr>
                <a:schemeClr val="dk2"/>
              </a:buClr>
              <a:buSzPts val="2400"/>
            </a:pPr>
            <a:r>
              <a:rPr lang="es-AR" sz="2400" b="1" dirty="0">
                <a:solidFill>
                  <a:schemeClr val="dk2"/>
                </a:solidFill>
                <a:latin typeface="Google Sans"/>
                <a:ea typeface="Google Sans"/>
                <a:cs typeface="Google Sans"/>
                <a:sym typeface="Google Sans"/>
              </a:rPr>
              <a:t>“Estoy enojada contigo”</a:t>
            </a:r>
            <a:endParaRPr lang="es-AR" sz="2400" b="1" i="0" u="none" strike="noStrike" cap="none" dirty="0">
              <a:solidFill>
                <a:schemeClr val="dk2"/>
              </a:solidFill>
              <a:latin typeface="Google Sans"/>
              <a:ea typeface="Google Sans"/>
              <a:cs typeface="Google Sans"/>
              <a:sym typeface="Google Sans"/>
            </a:endParaRPr>
          </a:p>
          <a:p>
            <a:pPr marL="0" marR="0" lvl="0" indent="0" algn="ctr" rtl="0">
              <a:lnSpc>
                <a:spcPct val="100000"/>
              </a:lnSpc>
              <a:spcBef>
                <a:spcPts val="0"/>
              </a:spcBef>
              <a:spcAft>
                <a:spcPts val="0"/>
              </a:spcAft>
              <a:buClr>
                <a:schemeClr val="dk2"/>
              </a:buClr>
              <a:buSzPts val="1600"/>
              <a:buFont typeface="Arial"/>
              <a:buNone/>
            </a:pPr>
            <a:endParaRPr dirty="0">
              <a:latin typeface="Google Sans"/>
              <a:ea typeface="Google Sans"/>
              <a:cs typeface="Google Sans"/>
              <a:sym typeface="Google Sans"/>
            </a:endParaRPr>
          </a:p>
        </p:txBody>
      </p:sp>
      <p:sp>
        <p:nvSpPr>
          <p:cNvPr id="2" name="TextBox 1">
            <a:extLst>
              <a:ext uri="{FF2B5EF4-FFF2-40B4-BE49-F238E27FC236}">
                <a16:creationId xmlns="" xmlns:a16="http://schemas.microsoft.com/office/drawing/2014/main" id="{80D11036-C38B-4EE0-BEAB-E66F314F2B69}"/>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CC BY 4.0</a:t>
            </a:r>
          </a:p>
        </p:txBody>
      </p:sp>
    </p:spTree>
    <p:custDataLst>
      <p:tags r:id="rId1"/>
    </p:custData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1133"/>
        <p:cNvGrpSpPr/>
        <p:nvPr/>
      </p:nvGrpSpPr>
      <p:grpSpPr>
        <a:xfrm>
          <a:off x="0" y="0"/>
          <a:ext cx="0" cy="0"/>
          <a:chOff x="0" y="0"/>
          <a:chExt cx="0" cy="0"/>
        </a:xfrm>
      </p:grpSpPr>
      <p:sp>
        <p:nvSpPr>
          <p:cNvPr id="1134" name="Google Shape;1134;p84"/>
          <p:cNvSpPr txBox="1"/>
          <p:nvPr/>
        </p:nvSpPr>
        <p:spPr>
          <a:xfrm>
            <a:off x="399056" y="220139"/>
            <a:ext cx="8346000" cy="572700"/>
          </a:xfrm>
          <a:prstGeom prst="rect">
            <a:avLst/>
          </a:prstGeom>
          <a:noFill/>
          <a:ln>
            <a:noFill/>
          </a:ln>
        </p:spPr>
        <p:txBody>
          <a:bodyPr spcFirstLastPara="1" wrap="square" lIns="91425" tIns="91425" rIns="91425" bIns="91425" anchor="t" anchorCtr="0">
            <a:noAutofit/>
          </a:bodyPr>
          <a:lstStyle/>
          <a:p>
            <a:pPr lvl="0" algn="ctr">
              <a:buClr>
                <a:schemeClr val="dk2"/>
              </a:buClr>
              <a:buSzPts val="2400"/>
            </a:pPr>
            <a:r>
              <a:rPr lang="es-AR" sz="2400" b="1" dirty="0">
                <a:solidFill>
                  <a:schemeClr val="dk2"/>
                </a:solidFill>
                <a:latin typeface="Google Sans"/>
                <a:ea typeface="Google Sans"/>
                <a:cs typeface="Google Sans"/>
                <a:sym typeface="Google Sans"/>
              </a:rPr>
              <a:t>“Estoy enojada contigo”</a:t>
            </a:r>
            <a:endParaRPr lang="es-AR" sz="2400" b="1" i="0" u="none" strike="noStrike" cap="none" dirty="0">
              <a:solidFill>
                <a:schemeClr val="dk2"/>
              </a:solidFill>
              <a:latin typeface="Google Sans"/>
              <a:ea typeface="Google Sans"/>
              <a:cs typeface="Google Sans"/>
              <a:sym typeface="Google Sans"/>
            </a:endParaRPr>
          </a:p>
          <a:p>
            <a:pPr marL="0" marR="0" lvl="0" indent="0" algn="ctr" rtl="0">
              <a:lnSpc>
                <a:spcPct val="100000"/>
              </a:lnSpc>
              <a:spcBef>
                <a:spcPts val="0"/>
              </a:spcBef>
              <a:spcAft>
                <a:spcPts val="0"/>
              </a:spcAft>
              <a:buClr>
                <a:schemeClr val="dk2"/>
              </a:buClr>
              <a:buSzPts val="1600"/>
              <a:buFont typeface="Arial"/>
              <a:buNone/>
            </a:pPr>
            <a:endParaRPr dirty="0">
              <a:latin typeface="Google Sans"/>
              <a:ea typeface="Google Sans"/>
              <a:cs typeface="Google Sans"/>
              <a:sym typeface="Google Sans"/>
            </a:endParaRPr>
          </a:p>
        </p:txBody>
      </p:sp>
      <p:sp>
        <p:nvSpPr>
          <p:cNvPr id="1135" name="Google Shape;1135;p84"/>
          <p:cNvSpPr/>
          <p:nvPr/>
        </p:nvSpPr>
        <p:spPr>
          <a:xfrm>
            <a:off x="717082" y="1161379"/>
            <a:ext cx="3725100" cy="3206700"/>
          </a:xfrm>
          <a:prstGeom prst="rect">
            <a:avLst/>
          </a:prstGeom>
          <a:solidFill>
            <a:srgbClr val="FFFFFF"/>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136" name="Google Shape;1136;p84"/>
          <p:cNvSpPr/>
          <p:nvPr/>
        </p:nvSpPr>
        <p:spPr>
          <a:xfrm>
            <a:off x="717082" y="1161380"/>
            <a:ext cx="3725100" cy="827700"/>
          </a:xfrm>
          <a:prstGeom prst="rect">
            <a:avLst/>
          </a:prstGeom>
          <a:solidFill>
            <a:srgbClr val="EEEE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137" name="Google Shape;1137;p84"/>
          <p:cNvSpPr txBox="1"/>
          <p:nvPr/>
        </p:nvSpPr>
        <p:spPr>
          <a:xfrm>
            <a:off x="1458748" y="1436767"/>
            <a:ext cx="2983200" cy="307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2"/>
              </a:buClr>
              <a:buSzPts val="1400"/>
              <a:buFont typeface="Arial"/>
              <a:buNone/>
            </a:pPr>
            <a:r>
              <a:rPr lang="es-AR" sz="1400" b="1" i="0" u="none" strike="noStrike" cap="none">
                <a:solidFill>
                  <a:schemeClr val="accent2"/>
                </a:solidFill>
                <a:latin typeface="Google Sans"/>
                <a:ea typeface="Google Sans"/>
                <a:cs typeface="Google Sans"/>
                <a:sym typeface="Google Sans"/>
              </a:rPr>
              <a:t>Enojado</a:t>
            </a:r>
          </a:p>
        </p:txBody>
      </p:sp>
      <p:sp>
        <p:nvSpPr>
          <p:cNvPr id="1138" name="Google Shape;1138;p84"/>
          <p:cNvSpPr/>
          <p:nvPr/>
        </p:nvSpPr>
        <p:spPr>
          <a:xfrm>
            <a:off x="996733" y="1381157"/>
            <a:ext cx="388200" cy="388200"/>
          </a:xfrm>
          <a:prstGeom prst="ellipse">
            <a:avLst/>
          </a:prstGeom>
          <a:no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1"/>
              </a:solidFill>
              <a:latin typeface="Arial"/>
              <a:ea typeface="Arial"/>
              <a:cs typeface="Arial"/>
              <a:sym typeface="Arial"/>
            </a:endParaRPr>
          </a:p>
        </p:txBody>
      </p:sp>
      <p:sp>
        <p:nvSpPr>
          <p:cNvPr id="1139" name="Google Shape;1139;p84"/>
          <p:cNvSpPr/>
          <p:nvPr/>
        </p:nvSpPr>
        <p:spPr>
          <a:xfrm>
            <a:off x="4701941" y="1161379"/>
            <a:ext cx="3725100" cy="3206700"/>
          </a:xfrm>
          <a:prstGeom prst="rect">
            <a:avLst/>
          </a:prstGeom>
          <a:solidFill>
            <a:srgbClr val="FFFFFF"/>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140" name="Google Shape;1140;p84"/>
          <p:cNvSpPr/>
          <p:nvPr/>
        </p:nvSpPr>
        <p:spPr>
          <a:xfrm>
            <a:off x="4701941" y="1161379"/>
            <a:ext cx="3725100" cy="827700"/>
          </a:xfrm>
          <a:prstGeom prst="rect">
            <a:avLst/>
          </a:prstGeom>
          <a:solidFill>
            <a:srgbClr val="EEEE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141" name="Google Shape;1141;p84"/>
          <p:cNvSpPr txBox="1"/>
          <p:nvPr/>
        </p:nvSpPr>
        <p:spPr>
          <a:xfrm>
            <a:off x="5463376" y="1436767"/>
            <a:ext cx="2983200" cy="307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2"/>
              </a:buClr>
              <a:buSzPts val="1400"/>
              <a:buFont typeface="Arial"/>
              <a:buNone/>
            </a:pPr>
            <a:r>
              <a:rPr lang="es-AR" sz="1400" b="1" i="0" u="none" strike="noStrike" cap="none">
                <a:solidFill>
                  <a:schemeClr val="accent2"/>
                </a:solidFill>
                <a:latin typeface="Google Sans"/>
                <a:ea typeface="Google Sans"/>
                <a:cs typeface="Google Sans"/>
                <a:sym typeface="Google Sans"/>
              </a:rPr>
              <a:t>En broma</a:t>
            </a:r>
          </a:p>
        </p:txBody>
      </p:sp>
      <p:sp>
        <p:nvSpPr>
          <p:cNvPr id="1142" name="Google Shape;1142;p84"/>
          <p:cNvSpPr/>
          <p:nvPr/>
        </p:nvSpPr>
        <p:spPr>
          <a:xfrm>
            <a:off x="4981592" y="1381157"/>
            <a:ext cx="388200" cy="388200"/>
          </a:xfrm>
          <a:prstGeom prst="ellipse">
            <a:avLst/>
          </a:prstGeom>
          <a:no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1"/>
              </a:solidFill>
              <a:latin typeface="Arial"/>
              <a:ea typeface="Arial"/>
              <a:cs typeface="Arial"/>
              <a:sym typeface="Arial"/>
            </a:endParaRPr>
          </a:p>
        </p:txBody>
      </p:sp>
      <p:sp>
        <p:nvSpPr>
          <p:cNvPr id="1143" name="Google Shape;1143;p84"/>
          <p:cNvSpPr txBox="1"/>
          <p:nvPr/>
        </p:nvSpPr>
        <p:spPr>
          <a:xfrm>
            <a:off x="942588" y="1381150"/>
            <a:ext cx="496500" cy="388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AR" sz="1800" b="1">
                <a:solidFill>
                  <a:srgbClr val="0F9D58"/>
                </a:solidFill>
                <a:latin typeface="Google Sans"/>
                <a:ea typeface="Google Sans"/>
                <a:cs typeface="Google Sans"/>
                <a:sym typeface="Google Sans"/>
              </a:rPr>
              <a:t>1</a:t>
            </a:r>
          </a:p>
        </p:txBody>
      </p:sp>
      <p:sp>
        <p:nvSpPr>
          <p:cNvPr id="1144" name="Google Shape;1144;p84"/>
          <p:cNvSpPr txBox="1"/>
          <p:nvPr/>
        </p:nvSpPr>
        <p:spPr>
          <a:xfrm>
            <a:off x="4927438" y="1381150"/>
            <a:ext cx="496500" cy="388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AR" sz="1800" b="1">
                <a:solidFill>
                  <a:srgbClr val="0F9D58"/>
                </a:solidFill>
                <a:latin typeface="Google Sans"/>
                <a:ea typeface="Google Sans"/>
                <a:cs typeface="Google Sans"/>
                <a:sym typeface="Google Sans"/>
              </a:rPr>
              <a:t>2</a:t>
            </a:r>
          </a:p>
        </p:txBody>
      </p:sp>
      <p:sp>
        <p:nvSpPr>
          <p:cNvPr id="2" name="TextBox 1">
            <a:extLst>
              <a:ext uri="{FF2B5EF4-FFF2-40B4-BE49-F238E27FC236}">
                <a16:creationId xmlns="" xmlns:a16="http://schemas.microsoft.com/office/drawing/2014/main" id="{C0F085DC-434F-416D-A3CD-FE7A1CBF3C60}"/>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CC BY 4.0</a:t>
            </a:r>
          </a:p>
        </p:txBody>
      </p:sp>
    </p:spTree>
    <p:custDataLst>
      <p:tags r:id="rId1"/>
    </p:custData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1148"/>
        <p:cNvGrpSpPr/>
        <p:nvPr/>
      </p:nvGrpSpPr>
      <p:grpSpPr>
        <a:xfrm>
          <a:off x="0" y="0"/>
          <a:ext cx="0" cy="0"/>
          <a:chOff x="0" y="0"/>
          <a:chExt cx="0" cy="0"/>
        </a:xfrm>
      </p:grpSpPr>
      <p:pic>
        <p:nvPicPr>
          <p:cNvPr id="1149" name="Google Shape;1149;p85"/>
          <p:cNvPicPr preferRelativeResize="0"/>
          <p:nvPr/>
        </p:nvPicPr>
        <p:blipFill rotWithShape="1">
          <a:blip r:embed="rId4">
            <a:alphaModFix/>
          </a:blip>
          <a:srcRect l="17446" t="8305" r="4562" b="16602"/>
          <a:stretch/>
        </p:blipFill>
        <p:spPr>
          <a:xfrm>
            <a:off x="4260375" y="368775"/>
            <a:ext cx="4883622" cy="3862474"/>
          </a:xfrm>
          <a:prstGeom prst="rect">
            <a:avLst/>
          </a:prstGeom>
          <a:noFill/>
          <a:ln>
            <a:noFill/>
          </a:ln>
        </p:spPr>
      </p:pic>
      <p:sp>
        <p:nvSpPr>
          <p:cNvPr id="1150" name="Google Shape;1150;p85"/>
          <p:cNvSpPr txBox="1"/>
          <p:nvPr/>
        </p:nvSpPr>
        <p:spPr>
          <a:xfrm>
            <a:off x="528052" y="368783"/>
            <a:ext cx="6187800" cy="523200"/>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chemeClr val="accent2"/>
              </a:buClr>
              <a:buSzPts val="2800"/>
              <a:buFont typeface="Arial"/>
              <a:buNone/>
            </a:pPr>
            <a:r>
              <a:rPr lang="es-AR" sz="2800" b="1" i="0" u="none" strike="noStrike" cap="none">
                <a:solidFill>
                  <a:schemeClr val="accent2"/>
                </a:solidFill>
                <a:latin typeface="Google Sans"/>
                <a:ea typeface="Google Sans"/>
                <a:cs typeface="Google Sans"/>
                <a:sym typeface="Google Sans"/>
              </a:rPr>
              <a:t>¿Qué notas?</a:t>
            </a:r>
          </a:p>
        </p:txBody>
      </p:sp>
      <p:sp>
        <p:nvSpPr>
          <p:cNvPr id="1151" name="Google Shape;1151;p85"/>
          <p:cNvSpPr txBox="1"/>
          <p:nvPr/>
        </p:nvSpPr>
        <p:spPr>
          <a:xfrm>
            <a:off x="528050" y="1065225"/>
            <a:ext cx="4449000" cy="3375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000"/>
              <a:buFont typeface="Arial"/>
              <a:buNone/>
            </a:pPr>
            <a:r>
              <a:rPr lang="es-AR" sz="2000" i="0" u="none" strike="noStrike" cap="none">
                <a:solidFill>
                  <a:schemeClr val="dk2"/>
                </a:solidFill>
                <a:latin typeface="Google Sans"/>
                <a:ea typeface="Google Sans"/>
                <a:cs typeface="Google Sans"/>
                <a:sym typeface="Google Sans"/>
              </a:rPr>
              <a:t>¿Qué advierte en los diferentes tonos de voz?</a:t>
            </a:r>
          </a:p>
          <a:p>
            <a:pPr marL="0" marR="0" lvl="0" indent="0" algn="l" rtl="0">
              <a:lnSpc>
                <a:spcPct val="100000"/>
              </a:lnSpc>
              <a:spcBef>
                <a:spcPts val="1800"/>
              </a:spcBef>
              <a:spcAft>
                <a:spcPts val="0"/>
              </a:spcAft>
              <a:buClr>
                <a:schemeClr val="dk2"/>
              </a:buClr>
              <a:buSzPts val="2000"/>
              <a:buFont typeface="Arial"/>
              <a:buNone/>
            </a:pPr>
            <a:r>
              <a:rPr lang="es-AR" sz="2000" i="0" u="none" strike="noStrike" cap="none">
                <a:solidFill>
                  <a:schemeClr val="dk2"/>
                </a:solidFill>
                <a:latin typeface="Google Sans"/>
                <a:ea typeface="Google Sans"/>
                <a:cs typeface="Google Sans"/>
                <a:sym typeface="Google Sans"/>
              </a:rPr>
              <a:t>¿Cómo se podría ser más claro al comunicarse, para que la otra persona que reciba el mensaje realmente sepa lo que queremos decir?</a:t>
            </a:r>
          </a:p>
          <a:p>
            <a:pPr marL="0" marR="0" lvl="0" indent="0" algn="l" rtl="0">
              <a:lnSpc>
                <a:spcPct val="100000"/>
              </a:lnSpc>
              <a:spcBef>
                <a:spcPts val="1800"/>
              </a:spcBef>
              <a:spcAft>
                <a:spcPts val="0"/>
              </a:spcAft>
              <a:buClr>
                <a:schemeClr val="dk2"/>
              </a:buClr>
              <a:buSzPts val="2000"/>
              <a:buFont typeface="Arial"/>
              <a:buNone/>
            </a:pPr>
            <a:r>
              <a:rPr lang="es-AR" sz="2000">
                <a:solidFill>
                  <a:schemeClr val="dk2"/>
                </a:solidFill>
                <a:latin typeface="Google Sans"/>
                <a:ea typeface="Google Sans"/>
                <a:cs typeface="Google Sans"/>
                <a:sym typeface="Google Sans"/>
              </a:rPr>
              <a:t>¿Qué podría hacerte decidir NO usar un mensaje de texto para comunicarte? </a:t>
            </a:r>
          </a:p>
        </p:txBody>
      </p:sp>
      <p:sp>
        <p:nvSpPr>
          <p:cNvPr id="1152" name="Google Shape;1152;p85"/>
          <p:cNvSpPr/>
          <p:nvPr/>
        </p:nvSpPr>
        <p:spPr>
          <a:xfrm>
            <a:off x="6799952" y="4033032"/>
            <a:ext cx="699300" cy="861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1153" name="Google Shape;1153;p85"/>
          <p:cNvPicPr preferRelativeResize="0"/>
          <p:nvPr/>
        </p:nvPicPr>
        <p:blipFill rotWithShape="1">
          <a:blip r:embed="rId5">
            <a:alphaModFix/>
          </a:blip>
          <a:srcRect/>
          <a:stretch/>
        </p:blipFill>
        <p:spPr>
          <a:xfrm>
            <a:off x="6872223" y="596347"/>
            <a:ext cx="1008273" cy="980942"/>
          </a:xfrm>
          <a:prstGeom prst="rect">
            <a:avLst/>
          </a:prstGeom>
          <a:noFill/>
          <a:ln>
            <a:noFill/>
          </a:ln>
        </p:spPr>
      </p:pic>
      <p:grpSp>
        <p:nvGrpSpPr>
          <p:cNvPr id="1154" name="Google Shape;1154;p85"/>
          <p:cNvGrpSpPr/>
          <p:nvPr/>
        </p:nvGrpSpPr>
        <p:grpSpPr>
          <a:xfrm flipH="1">
            <a:off x="6311339" y="1546194"/>
            <a:ext cx="1570946" cy="2378818"/>
            <a:chOff x="5569734" y="1650929"/>
            <a:chExt cx="1570946" cy="2378818"/>
          </a:xfrm>
        </p:grpSpPr>
        <p:sp>
          <p:nvSpPr>
            <p:cNvPr id="1155" name="Google Shape;1155;p85"/>
            <p:cNvSpPr/>
            <p:nvPr/>
          </p:nvSpPr>
          <p:spPr>
            <a:xfrm>
              <a:off x="5569734" y="1650929"/>
              <a:ext cx="1570946" cy="2378524"/>
            </a:xfrm>
            <a:custGeom>
              <a:avLst/>
              <a:gdLst/>
              <a:ahLst/>
              <a:cxnLst/>
              <a:rect l="l" t="t" r="r" b="b"/>
              <a:pathLst>
                <a:path w="1570946" h="2378524" extrusionOk="0">
                  <a:moveTo>
                    <a:pt x="1571626" y="1982194"/>
                  </a:moveTo>
                  <a:lnTo>
                    <a:pt x="1477311" y="1517984"/>
                  </a:lnTo>
                  <a:lnTo>
                    <a:pt x="1433984" y="1254195"/>
                  </a:lnTo>
                  <a:lnTo>
                    <a:pt x="1441942" y="1217058"/>
                  </a:lnTo>
                  <a:lnTo>
                    <a:pt x="1413353" y="1129521"/>
                  </a:lnTo>
                  <a:lnTo>
                    <a:pt x="1399205" y="1043458"/>
                  </a:lnTo>
                  <a:lnTo>
                    <a:pt x="1397437" y="1081184"/>
                  </a:lnTo>
                  <a:lnTo>
                    <a:pt x="1376216" y="1015458"/>
                  </a:lnTo>
                  <a:lnTo>
                    <a:pt x="1191416" y="914364"/>
                  </a:lnTo>
                  <a:lnTo>
                    <a:pt x="1098279" y="909942"/>
                  </a:lnTo>
                  <a:lnTo>
                    <a:pt x="1493521" y="821521"/>
                  </a:lnTo>
                  <a:lnTo>
                    <a:pt x="1337311" y="291880"/>
                  </a:lnTo>
                  <a:lnTo>
                    <a:pt x="1074111" y="219375"/>
                  </a:lnTo>
                  <a:lnTo>
                    <a:pt x="1010743" y="84385"/>
                  </a:lnTo>
                  <a:lnTo>
                    <a:pt x="1018111" y="203754"/>
                  </a:lnTo>
                  <a:lnTo>
                    <a:pt x="1042279" y="210533"/>
                  </a:lnTo>
                  <a:lnTo>
                    <a:pt x="1072048" y="218785"/>
                  </a:lnTo>
                  <a:lnTo>
                    <a:pt x="787627" y="140091"/>
                  </a:lnTo>
                  <a:lnTo>
                    <a:pt x="612259" y="176933"/>
                  </a:lnTo>
                  <a:lnTo>
                    <a:pt x="495543" y="265059"/>
                  </a:lnTo>
                  <a:lnTo>
                    <a:pt x="534743" y="235290"/>
                  </a:lnTo>
                  <a:lnTo>
                    <a:pt x="548890" y="224680"/>
                  </a:lnTo>
                  <a:lnTo>
                    <a:pt x="515585" y="680"/>
                  </a:lnTo>
                  <a:lnTo>
                    <a:pt x="357901" y="332554"/>
                  </a:lnTo>
                  <a:lnTo>
                    <a:pt x="379417" y="366154"/>
                  </a:lnTo>
                  <a:lnTo>
                    <a:pt x="392975" y="363501"/>
                  </a:lnTo>
                  <a:lnTo>
                    <a:pt x="194322" y="642322"/>
                  </a:lnTo>
                  <a:lnTo>
                    <a:pt x="271838" y="679458"/>
                  </a:lnTo>
                  <a:lnTo>
                    <a:pt x="704216" y="887837"/>
                  </a:lnTo>
                  <a:lnTo>
                    <a:pt x="586322" y="881942"/>
                  </a:lnTo>
                  <a:lnTo>
                    <a:pt x="161901" y="946785"/>
                  </a:lnTo>
                  <a:lnTo>
                    <a:pt x="108259" y="1148384"/>
                  </a:lnTo>
                  <a:lnTo>
                    <a:pt x="142154" y="1342321"/>
                  </a:lnTo>
                  <a:lnTo>
                    <a:pt x="680" y="1690405"/>
                  </a:lnTo>
                  <a:lnTo>
                    <a:pt x="271838" y="2181731"/>
                  </a:lnTo>
                  <a:lnTo>
                    <a:pt x="285985" y="1861352"/>
                  </a:lnTo>
                  <a:lnTo>
                    <a:pt x="285985" y="1861352"/>
                  </a:lnTo>
                  <a:lnTo>
                    <a:pt x="316343" y="1874321"/>
                  </a:lnTo>
                  <a:lnTo>
                    <a:pt x="316343" y="1874321"/>
                  </a:lnTo>
                  <a:lnTo>
                    <a:pt x="317227" y="1874910"/>
                  </a:lnTo>
                  <a:lnTo>
                    <a:pt x="524427" y="1962742"/>
                  </a:lnTo>
                  <a:lnTo>
                    <a:pt x="579838" y="1990741"/>
                  </a:lnTo>
                  <a:lnTo>
                    <a:pt x="589564" y="2057352"/>
                  </a:lnTo>
                  <a:lnTo>
                    <a:pt x="676511" y="2379499"/>
                  </a:lnTo>
                  <a:lnTo>
                    <a:pt x="857185" y="2046447"/>
                  </a:lnTo>
                  <a:lnTo>
                    <a:pt x="816806" y="2025226"/>
                  </a:lnTo>
                  <a:lnTo>
                    <a:pt x="816806" y="2025226"/>
                  </a:lnTo>
                  <a:lnTo>
                    <a:pt x="857185" y="2046447"/>
                  </a:lnTo>
                  <a:lnTo>
                    <a:pt x="731627" y="2277815"/>
                  </a:lnTo>
                  <a:lnTo>
                    <a:pt x="720132" y="2373899"/>
                  </a:lnTo>
                  <a:lnTo>
                    <a:pt x="1211753" y="1989268"/>
                  </a:lnTo>
                  <a:lnTo>
                    <a:pt x="1100932" y="1957436"/>
                  </a:lnTo>
                  <a:lnTo>
                    <a:pt x="1007795" y="1993984"/>
                  </a:lnTo>
                  <a:lnTo>
                    <a:pt x="1298405" y="1880215"/>
                  </a:lnTo>
                  <a:lnTo>
                    <a:pt x="1377984" y="1512384"/>
                  </a:lnTo>
                  <a:lnTo>
                    <a:pt x="1376216" y="1555416"/>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56" name="Google Shape;1156;p85"/>
            <p:cNvSpPr/>
            <p:nvPr/>
          </p:nvSpPr>
          <p:spPr>
            <a:xfrm>
              <a:off x="5677313" y="2798633"/>
              <a:ext cx="415578" cy="813472"/>
            </a:xfrm>
            <a:custGeom>
              <a:avLst/>
              <a:gdLst/>
              <a:ahLst/>
              <a:cxnLst/>
              <a:rect l="l" t="t" r="r" b="b"/>
              <a:pathLst>
                <a:path w="415578" h="813472" extrusionOk="0">
                  <a:moveTo>
                    <a:pt x="680" y="680"/>
                  </a:moveTo>
                  <a:lnTo>
                    <a:pt x="276259" y="127122"/>
                  </a:lnTo>
                  <a:lnTo>
                    <a:pt x="416848" y="815037"/>
                  </a:lnTo>
                  <a:lnTo>
                    <a:pt x="178406" y="713648"/>
                  </a:lnTo>
                  <a:lnTo>
                    <a:pt x="34575" y="19461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57" name="Google Shape;1157;p85"/>
            <p:cNvSpPr/>
            <p:nvPr/>
          </p:nvSpPr>
          <p:spPr>
            <a:xfrm>
              <a:off x="5677313" y="2597033"/>
              <a:ext cx="303578" cy="327157"/>
            </a:xfrm>
            <a:custGeom>
              <a:avLst/>
              <a:gdLst/>
              <a:ahLst/>
              <a:cxnLst/>
              <a:rect l="l" t="t" r="r" b="b"/>
              <a:pathLst>
                <a:path w="303578" h="327157" extrusionOk="0">
                  <a:moveTo>
                    <a:pt x="54322" y="680"/>
                  </a:moveTo>
                  <a:lnTo>
                    <a:pt x="305733" y="106785"/>
                  </a:lnTo>
                  <a:lnTo>
                    <a:pt x="276259" y="328722"/>
                  </a:lnTo>
                  <a:lnTo>
                    <a:pt x="680" y="2022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58" name="Google Shape;1158;p85"/>
            <p:cNvSpPr/>
            <p:nvPr/>
          </p:nvSpPr>
          <p:spPr>
            <a:xfrm>
              <a:off x="5569734" y="2782422"/>
              <a:ext cx="253473" cy="557052"/>
            </a:xfrm>
            <a:custGeom>
              <a:avLst/>
              <a:gdLst/>
              <a:ahLst/>
              <a:cxnLst/>
              <a:rect l="l" t="t" r="r" b="b"/>
              <a:pathLst>
                <a:path w="253473" h="557052" extrusionOk="0">
                  <a:moveTo>
                    <a:pt x="227627" y="680"/>
                  </a:moveTo>
                  <a:lnTo>
                    <a:pt x="680" y="558911"/>
                  </a:lnTo>
                  <a:lnTo>
                    <a:pt x="255627" y="54712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59" name="Google Shape;1159;p85"/>
            <p:cNvSpPr/>
            <p:nvPr/>
          </p:nvSpPr>
          <p:spPr>
            <a:xfrm>
              <a:off x="5569734" y="3328864"/>
              <a:ext cx="271157" cy="503999"/>
            </a:xfrm>
            <a:custGeom>
              <a:avLst/>
              <a:gdLst/>
              <a:ahLst/>
              <a:cxnLst/>
              <a:rect l="l" t="t" r="r" b="b"/>
              <a:pathLst>
                <a:path w="271157" h="503999" extrusionOk="0">
                  <a:moveTo>
                    <a:pt x="271838" y="503796"/>
                  </a:moveTo>
                  <a:lnTo>
                    <a:pt x="680" y="12470"/>
                  </a:lnTo>
                  <a:lnTo>
                    <a:pt x="255627" y="68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0" name="Google Shape;1160;p85"/>
            <p:cNvSpPr/>
            <p:nvPr/>
          </p:nvSpPr>
          <p:spPr>
            <a:xfrm>
              <a:off x="5840891" y="1827181"/>
              <a:ext cx="1063999" cy="683788"/>
            </a:xfrm>
            <a:custGeom>
              <a:avLst/>
              <a:gdLst/>
              <a:ahLst/>
              <a:cxnLst/>
              <a:rect l="l" t="t" r="r" b="b"/>
              <a:pathLst>
                <a:path w="1063999" h="683788" extrusionOk="0">
                  <a:moveTo>
                    <a:pt x="680" y="503206"/>
                  </a:moveTo>
                  <a:lnTo>
                    <a:pt x="341101" y="680"/>
                  </a:lnTo>
                  <a:lnTo>
                    <a:pt x="1066153" y="115627"/>
                  </a:lnTo>
                  <a:lnTo>
                    <a:pt x="952679" y="684469"/>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1" name="Google Shape;1161;p85"/>
            <p:cNvSpPr/>
            <p:nvPr/>
          </p:nvSpPr>
          <p:spPr>
            <a:xfrm>
              <a:off x="6792891" y="1942129"/>
              <a:ext cx="268210" cy="568841"/>
            </a:xfrm>
            <a:custGeom>
              <a:avLst/>
              <a:gdLst/>
              <a:ahLst/>
              <a:cxnLst/>
              <a:rect l="l" t="t" r="r" b="b"/>
              <a:pathLst>
                <a:path w="268210" h="568841" extrusionOk="0">
                  <a:moveTo>
                    <a:pt x="270364" y="530322"/>
                  </a:moveTo>
                  <a:lnTo>
                    <a:pt x="114154" y="680"/>
                  </a:lnTo>
                  <a:lnTo>
                    <a:pt x="680" y="56952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2" name="Google Shape;1162;p85"/>
            <p:cNvSpPr/>
            <p:nvPr/>
          </p:nvSpPr>
          <p:spPr>
            <a:xfrm>
              <a:off x="6181312" y="1790339"/>
              <a:ext cx="725052" cy="150315"/>
            </a:xfrm>
            <a:custGeom>
              <a:avLst/>
              <a:gdLst/>
              <a:ahLst/>
              <a:cxnLst/>
              <a:rect l="l" t="t" r="r" b="b"/>
              <a:pathLst>
                <a:path w="725052" h="150315" extrusionOk="0">
                  <a:moveTo>
                    <a:pt x="176048" y="680"/>
                  </a:moveTo>
                  <a:lnTo>
                    <a:pt x="680" y="37522"/>
                  </a:lnTo>
                  <a:lnTo>
                    <a:pt x="725732" y="152470"/>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3" name="Google Shape;1163;p85"/>
            <p:cNvSpPr/>
            <p:nvPr/>
          </p:nvSpPr>
          <p:spPr>
            <a:xfrm>
              <a:off x="6579796" y="1734634"/>
              <a:ext cx="61894" cy="135578"/>
            </a:xfrm>
            <a:custGeom>
              <a:avLst/>
              <a:gdLst/>
              <a:ahLst/>
              <a:cxnLst/>
              <a:rect l="l" t="t" r="r" b="b"/>
              <a:pathLst>
                <a:path w="61894" h="135578" extrusionOk="0">
                  <a:moveTo>
                    <a:pt x="680" y="680"/>
                  </a:moveTo>
                  <a:lnTo>
                    <a:pt x="64049" y="135670"/>
                  </a:lnTo>
                  <a:lnTo>
                    <a:pt x="32217" y="126827"/>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4" name="Google Shape;1164;p85"/>
            <p:cNvSpPr/>
            <p:nvPr/>
          </p:nvSpPr>
          <p:spPr>
            <a:xfrm>
              <a:off x="6579796" y="1734634"/>
              <a:ext cx="32421" cy="126736"/>
            </a:xfrm>
            <a:custGeom>
              <a:avLst/>
              <a:gdLst/>
              <a:ahLst/>
              <a:cxnLst/>
              <a:rect l="l" t="t" r="r" b="b"/>
              <a:pathLst>
                <a:path w="32421" h="126736" extrusionOk="0">
                  <a:moveTo>
                    <a:pt x="8049" y="120048"/>
                  </a:moveTo>
                  <a:lnTo>
                    <a:pt x="680" y="680"/>
                  </a:lnTo>
                  <a:lnTo>
                    <a:pt x="32217" y="12682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5" name="Google Shape;1165;p85"/>
            <p:cNvSpPr/>
            <p:nvPr/>
          </p:nvSpPr>
          <p:spPr>
            <a:xfrm>
              <a:off x="5926955" y="1650929"/>
              <a:ext cx="176841" cy="333052"/>
            </a:xfrm>
            <a:custGeom>
              <a:avLst/>
              <a:gdLst/>
              <a:ahLst/>
              <a:cxnLst/>
              <a:rect l="l" t="t" r="r" b="b"/>
              <a:pathLst>
                <a:path w="176841" h="333052" extrusionOk="0">
                  <a:moveTo>
                    <a:pt x="158364" y="680"/>
                  </a:moveTo>
                  <a:lnTo>
                    <a:pt x="177522" y="235290"/>
                  </a:lnTo>
                  <a:lnTo>
                    <a:pt x="138322" y="265059"/>
                  </a:lnTo>
                  <a:lnTo>
                    <a:pt x="111206" y="301311"/>
                  </a:lnTo>
                  <a:lnTo>
                    <a:pt x="680" y="33255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6" name="Google Shape;1166;p85"/>
            <p:cNvSpPr/>
            <p:nvPr/>
          </p:nvSpPr>
          <p:spPr>
            <a:xfrm>
              <a:off x="6084639" y="1650929"/>
              <a:ext cx="32421" cy="235789"/>
            </a:xfrm>
            <a:custGeom>
              <a:avLst/>
              <a:gdLst/>
              <a:ahLst/>
              <a:cxnLst/>
              <a:rect l="l" t="t" r="r" b="b"/>
              <a:pathLst>
                <a:path w="32421" h="235789" extrusionOk="0">
                  <a:moveTo>
                    <a:pt x="33985" y="224680"/>
                  </a:moveTo>
                  <a:lnTo>
                    <a:pt x="680" y="680"/>
                  </a:lnTo>
                  <a:lnTo>
                    <a:pt x="19838" y="23529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7" name="Google Shape;1167;p85"/>
            <p:cNvSpPr/>
            <p:nvPr/>
          </p:nvSpPr>
          <p:spPr>
            <a:xfrm>
              <a:off x="5926955" y="1951560"/>
              <a:ext cx="109052" cy="64842"/>
            </a:xfrm>
            <a:custGeom>
              <a:avLst/>
              <a:gdLst/>
              <a:ahLst/>
              <a:cxnLst/>
              <a:rect l="l" t="t" r="r" b="b"/>
              <a:pathLst>
                <a:path w="109052" h="64842" extrusionOk="0">
                  <a:moveTo>
                    <a:pt x="680" y="31922"/>
                  </a:moveTo>
                  <a:lnTo>
                    <a:pt x="22196" y="65522"/>
                  </a:lnTo>
                  <a:lnTo>
                    <a:pt x="49312" y="60217"/>
                  </a:lnTo>
                  <a:lnTo>
                    <a:pt x="111206" y="68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8" name="Google Shape;1168;p85"/>
            <p:cNvSpPr/>
            <p:nvPr/>
          </p:nvSpPr>
          <p:spPr>
            <a:xfrm>
              <a:off x="5763376" y="1827181"/>
              <a:ext cx="418525" cy="465683"/>
            </a:xfrm>
            <a:custGeom>
              <a:avLst/>
              <a:gdLst/>
              <a:ahLst/>
              <a:cxnLst/>
              <a:rect l="l" t="t" r="r" b="b"/>
              <a:pathLst>
                <a:path w="418525" h="465683" extrusionOk="0">
                  <a:moveTo>
                    <a:pt x="418617" y="680"/>
                  </a:moveTo>
                  <a:lnTo>
                    <a:pt x="301901" y="88806"/>
                  </a:lnTo>
                  <a:lnTo>
                    <a:pt x="274785" y="125059"/>
                  </a:lnTo>
                  <a:lnTo>
                    <a:pt x="212891" y="184596"/>
                  </a:lnTo>
                  <a:lnTo>
                    <a:pt x="199333" y="187248"/>
                  </a:lnTo>
                  <a:lnTo>
                    <a:pt x="680" y="46606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9" name="Google Shape;1169;p85"/>
            <p:cNvSpPr/>
            <p:nvPr/>
          </p:nvSpPr>
          <p:spPr>
            <a:xfrm>
              <a:off x="5763376" y="1827181"/>
              <a:ext cx="418525" cy="501052"/>
            </a:xfrm>
            <a:custGeom>
              <a:avLst/>
              <a:gdLst/>
              <a:ahLst/>
              <a:cxnLst/>
              <a:rect l="l" t="t" r="r" b="b"/>
              <a:pathLst>
                <a:path w="418525" h="501052" extrusionOk="0">
                  <a:moveTo>
                    <a:pt x="78196" y="503206"/>
                  </a:moveTo>
                  <a:lnTo>
                    <a:pt x="680" y="466069"/>
                  </a:lnTo>
                  <a:lnTo>
                    <a:pt x="418617"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0" name="Google Shape;1170;p85"/>
            <p:cNvSpPr/>
            <p:nvPr/>
          </p:nvSpPr>
          <p:spPr>
            <a:xfrm>
              <a:off x="5840891" y="2329707"/>
              <a:ext cx="1220209" cy="268210"/>
            </a:xfrm>
            <a:custGeom>
              <a:avLst/>
              <a:gdLst/>
              <a:ahLst/>
              <a:cxnLst/>
              <a:rect l="l" t="t" r="r" b="b"/>
              <a:pathLst>
                <a:path w="1220209" h="268210" extrusionOk="0">
                  <a:moveTo>
                    <a:pt x="680" y="680"/>
                  </a:moveTo>
                  <a:lnTo>
                    <a:pt x="433059" y="209059"/>
                  </a:lnTo>
                  <a:lnTo>
                    <a:pt x="661774" y="268006"/>
                  </a:lnTo>
                  <a:lnTo>
                    <a:pt x="1222363" y="142743"/>
                  </a:lnTo>
                  <a:lnTo>
                    <a:pt x="952679" y="181943"/>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1" name="Google Shape;1171;p85"/>
            <p:cNvSpPr/>
            <p:nvPr/>
          </p:nvSpPr>
          <p:spPr>
            <a:xfrm>
              <a:off x="5730955" y="2532191"/>
              <a:ext cx="978525" cy="309473"/>
            </a:xfrm>
            <a:custGeom>
              <a:avLst/>
              <a:gdLst/>
              <a:ahLst/>
              <a:cxnLst/>
              <a:rect l="l" t="t" r="r" b="b"/>
              <a:pathLst>
                <a:path w="978525" h="309473" extrusionOk="0">
                  <a:moveTo>
                    <a:pt x="680" y="65522"/>
                  </a:moveTo>
                  <a:lnTo>
                    <a:pt x="425101" y="680"/>
                  </a:lnTo>
                  <a:lnTo>
                    <a:pt x="978027" y="309269"/>
                  </a:lnTo>
                  <a:lnTo>
                    <a:pt x="252090" y="17162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2" name="Google Shape;1172;p85"/>
            <p:cNvSpPr/>
            <p:nvPr/>
          </p:nvSpPr>
          <p:spPr>
            <a:xfrm>
              <a:off x="6155375" y="2532191"/>
              <a:ext cx="789894" cy="309473"/>
            </a:xfrm>
            <a:custGeom>
              <a:avLst/>
              <a:gdLst/>
              <a:ahLst/>
              <a:cxnLst/>
              <a:rect l="l" t="t" r="r" b="b"/>
              <a:pathLst>
                <a:path w="789894" h="309473" extrusionOk="0">
                  <a:moveTo>
                    <a:pt x="790574" y="134196"/>
                  </a:moveTo>
                  <a:lnTo>
                    <a:pt x="605774" y="33101"/>
                  </a:lnTo>
                  <a:lnTo>
                    <a:pt x="512638" y="28680"/>
                  </a:lnTo>
                  <a:lnTo>
                    <a:pt x="347290" y="65522"/>
                  </a:lnTo>
                  <a:lnTo>
                    <a:pt x="118575" y="6575"/>
                  </a:lnTo>
                  <a:lnTo>
                    <a:pt x="680" y="680"/>
                  </a:lnTo>
                  <a:lnTo>
                    <a:pt x="553606" y="309269"/>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3" name="Google Shape;1173;p85"/>
            <p:cNvSpPr/>
            <p:nvPr/>
          </p:nvSpPr>
          <p:spPr>
            <a:xfrm>
              <a:off x="5952891" y="2703138"/>
              <a:ext cx="807578" cy="380210"/>
            </a:xfrm>
            <a:custGeom>
              <a:avLst/>
              <a:gdLst/>
              <a:ahLst/>
              <a:cxnLst/>
              <a:rect l="l" t="t" r="r" b="b"/>
              <a:pathLst>
                <a:path w="807578" h="380210" extrusionOk="0">
                  <a:moveTo>
                    <a:pt x="30154" y="680"/>
                  </a:moveTo>
                  <a:lnTo>
                    <a:pt x="680" y="222617"/>
                  </a:lnTo>
                  <a:lnTo>
                    <a:pt x="808258" y="380890"/>
                  </a:lnTo>
                  <a:lnTo>
                    <a:pt x="756090" y="13832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4" name="Google Shape;1174;p85"/>
            <p:cNvSpPr/>
            <p:nvPr/>
          </p:nvSpPr>
          <p:spPr>
            <a:xfrm>
              <a:off x="6708301" y="2665707"/>
              <a:ext cx="303578" cy="418525"/>
            </a:xfrm>
            <a:custGeom>
              <a:avLst/>
              <a:gdLst/>
              <a:ahLst/>
              <a:cxnLst/>
              <a:rect l="l" t="t" r="r" b="b"/>
              <a:pathLst>
                <a:path w="303578" h="418525" extrusionOk="0">
                  <a:moveTo>
                    <a:pt x="303375" y="202280"/>
                  </a:moveTo>
                  <a:lnTo>
                    <a:pt x="237648" y="680"/>
                  </a:lnTo>
                  <a:lnTo>
                    <a:pt x="680" y="175754"/>
                  </a:lnTo>
                  <a:lnTo>
                    <a:pt x="52849" y="41832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5" name="Google Shape;1175;p85"/>
            <p:cNvSpPr/>
            <p:nvPr/>
          </p:nvSpPr>
          <p:spPr>
            <a:xfrm>
              <a:off x="5952891" y="2925075"/>
              <a:ext cx="807578" cy="686736"/>
            </a:xfrm>
            <a:custGeom>
              <a:avLst/>
              <a:gdLst/>
              <a:ahLst/>
              <a:cxnLst/>
              <a:rect l="l" t="t" r="r" b="b"/>
              <a:pathLst>
                <a:path w="807578" h="686736" extrusionOk="0">
                  <a:moveTo>
                    <a:pt x="680" y="680"/>
                  </a:moveTo>
                  <a:lnTo>
                    <a:pt x="141270" y="688595"/>
                  </a:lnTo>
                  <a:lnTo>
                    <a:pt x="808258" y="15895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6" name="Google Shape;1176;p85"/>
            <p:cNvSpPr/>
            <p:nvPr/>
          </p:nvSpPr>
          <p:spPr>
            <a:xfrm>
              <a:off x="6760470" y="2867307"/>
              <a:ext cx="250526" cy="663157"/>
            </a:xfrm>
            <a:custGeom>
              <a:avLst/>
              <a:gdLst/>
              <a:ahLst/>
              <a:cxnLst/>
              <a:rect l="l" t="t" r="r" b="b"/>
              <a:pathLst>
                <a:path w="250526" h="663157" extrusionOk="0">
                  <a:moveTo>
                    <a:pt x="251206" y="680"/>
                  </a:moveTo>
                  <a:lnTo>
                    <a:pt x="680" y="216722"/>
                  </a:lnTo>
                  <a:lnTo>
                    <a:pt x="107670" y="66383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7" name="Google Shape;1177;p85"/>
            <p:cNvSpPr/>
            <p:nvPr/>
          </p:nvSpPr>
          <p:spPr>
            <a:xfrm>
              <a:off x="6093481" y="3083348"/>
              <a:ext cx="775157" cy="530525"/>
            </a:xfrm>
            <a:custGeom>
              <a:avLst/>
              <a:gdLst/>
              <a:ahLst/>
              <a:cxnLst/>
              <a:rect l="l" t="t" r="r" b="b"/>
              <a:pathLst>
                <a:path w="775157" h="530525" extrusionOk="0">
                  <a:moveTo>
                    <a:pt x="774658" y="447796"/>
                  </a:moveTo>
                  <a:lnTo>
                    <a:pt x="680" y="530322"/>
                  </a:lnTo>
                  <a:lnTo>
                    <a:pt x="667669" y="68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8" name="Google Shape;1178;p85"/>
            <p:cNvSpPr/>
            <p:nvPr/>
          </p:nvSpPr>
          <p:spPr>
            <a:xfrm>
              <a:off x="6093481" y="3530464"/>
              <a:ext cx="775157" cy="150315"/>
            </a:xfrm>
            <a:custGeom>
              <a:avLst/>
              <a:gdLst/>
              <a:ahLst/>
              <a:cxnLst/>
              <a:rect l="l" t="t" r="r" b="b"/>
              <a:pathLst>
                <a:path w="775157" h="150315" extrusionOk="0">
                  <a:moveTo>
                    <a:pt x="484048" y="114448"/>
                  </a:moveTo>
                  <a:lnTo>
                    <a:pt x="774658" y="680"/>
                  </a:lnTo>
                  <a:lnTo>
                    <a:pt x="680" y="83206"/>
                  </a:lnTo>
                  <a:lnTo>
                    <a:pt x="132133" y="149817"/>
                  </a:lnTo>
                  <a:lnTo>
                    <a:pt x="284512" y="140975"/>
                  </a:lnTo>
                  <a:lnTo>
                    <a:pt x="290996" y="144512"/>
                  </a:lnTo>
                  <a:lnTo>
                    <a:pt x="390322" y="133017"/>
                  </a:lnTo>
                  <a:lnTo>
                    <a:pt x="395627" y="12859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9" name="Google Shape;1179;p85"/>
            <p:cNvSpPr/>
            <p:nvPr/>
          </p:nvSpPr>
          <p:spPr>
            <a:xfrm>
              <a:off x="6148891" y="3640990"/>
              <a:ext cx="277052" cy="67789"/>
            </a:xfrm>
            <a:custGeom>
              <a:avLst/>
              <a:gdLst/>
              <a:ahLst/>
              <a:cxnLst/>
              <a:rect l="l" t="t" r="r" b="b"/>
              <a:pathLst>
                <a:path w="277052" h="67789" extrusionOk="0">
                  <a:moveTo>
                    <a:pt x="680" y="680"/>
                  </a:moveTo>
                  <a:lnTo>
                    <a:pt x="10406" y="67291"/>
                  </a:lnTo>
                  <a:lnTo>
                    <a:pt x="278027" y="56385"/>
                  </a:lnTo>
                  <a:lnTo>
                    <a:pt x="229101" y="30448"/>
                  </a:lnTo>
                  <a:lnTo>
                    <a:pt x="76722" y="3929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80" name="Google Shape;1180;p85"/>
            <p:cNvSpPr/>
            <p:nvPr/>
          </p:nvSpPr>
          <p:spPr>
            <a:xfrm>
              <a:off x="6488428" y="3607685"/>
              <a:ext cx="291789" cy="79578"/>
            </a:xfrm>
            <a:custGeom>
              <a:avLst/>
              <a:gdLst/>
              <a:ahLst/>
              <a:cxnLst/>
              <a:rect l="l" t="t" r="r" b="b"/>
              <a:pathLst>
                <a:path w="291789" h="79578" extrusionOk="0">
                  <a:moveTo>
                    <a:pt x="680" y="51375"/>
                  </a:moveTo>
                  <a:lnTo>
                    <a:pt x="28385" y="79670"/>
                  </a:lnTo>
                  <a:lnTo>
                    <a:pt x="293059" y="32512"/>
                  </a:lnTo>
                  <a:lnTo>
                    <a:pt x="182238" y="680"/>
                  </a:lnTo>
                  <a:lnTo>
                    <a:pt x="89101" y="37227"/>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81" name="Google Shape;1181;p85"/>
            <p:cNvSpPr/>
            <p:nvPr/>
          </p:nvSpPr>
          <p:spPr>
            <a:xfrm>
              <a:off x="6158618" y="3696695"/>
              <a:ext cx="268210" cy="333052"/>
            </a:xfrm>
            <a:custGeom>
              <a:avLst/>
              <a:gdLst/>
              <a:ahLst/>
              <a:cxnLst/>
              <a:rect l="l" t="t" r="r" b="b"/>
              <a:pathLst>
                <a:path w="268210" h="333052" extrusionOk="0">
                  <a:moveTo>
                    <a:pt x="680" y="11585"/>
                  </a:moveTo>
                  <a:lnTo>
                    <a:pt x="87627" y="333732"/>
                  </a:lnTo>
                  <a:lnTo>
                    <a:pt x="268301" y="680"/>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82" name="Google Shape;1182;p85"/>
            <p:cNvSpPr/>
            <p:nvPr/>
          </p:nvSpPr>
          <p:spPr>
            <a:xfrm>
              <a:off x="6289186" y="3639516"/>
              <a:ext cx="492210" cy="383157"/>
            </a:xfrm>
            <a:custGeom>
              <a:avLst/>
              <a:gdLst/>
              <a:ahLst/>
              <a:cxnLst/>
              <a:rect l="l" t="t" r="r" b="b"/>
              <a:pathLst>
                <a:path w="492210" h="383157" extrusionOk="0">
                  <a:moveTo>
                    <a:pt x="227627" y="47838"/>
                  </a:moveTo>
                  <a:lnTo>
                    <a:pt x="680" y="385311"/>
                  </a:lnTo>
                  <a:lnTo>
                    <a:pt x="492301" y="680"/>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83" name="Google Shape;1183;p85"/>
            <p:cNvSpPr/>
            <p:nvPr/>
          </p:nvSpPr>
          <p:spPr>
            <a:xfrm>
              <a:off x="6289186" y="3658379"/>
              <a:ext cx="226947" cy="365473"/>
            </a:xfrm>
            <a:custGeom>
              <a:avLst/>
              <a:gdLst/>
              <a:ahLst/>
              <a:cxnLst/>
              <a:rect l="l" t="t" r="r" b="b"/>
              <a:pathLst>
                <a:path w="226947" h="365473" extrusionOk="0">
                  <a:moveTo>
                    <a:pt x="95291" y="16596"/>
                  </a:moveTo>
                  <a:lnTo>
                    <a:pt x="194617" y="5101"/>
                  </a:lnTo>
                  <a:lnTo>
                    <a:pt x="199922" y="680"/>
                  </a:lnTo>
                  <a:lnTo>
                    <a:pt x="227627" y="28975"/>
                  </a:lnTo>
                  <a:lnTo>
                    <a:pt x="680" y="366448"/>
                  </a:lnTo>
                  <a:lnTo>
                    <a:pt x="12175" y="270364"/>
                  </a:lnTo>
                  <a:lnTo>
                    <a:pt x="137733" y="3899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84" name="Google Shape;1184;p85"/>
            <p:cNvSpPr/>
            <p:nvPr/>
          </p:nvSpPr>
          <p:spPr>
            <a:xfrm>
              <a:off x="5796681" y="2782422"/>
              <a:ext cx="64842" cy="1049262"/>
            </a:xfrm>
            <a:custGeom>
              <a:avLst/>
              <a:gdLst/>
              <a:ahLst/>
              <a:cxnLst/>
              <a:rect l="l" t="t" r="r" b="b"/>
              <a:pathLst>
                <a:path w="64842" h="1049262" extrusionOk="0">
                  <a:moveTo>
                    <a:pt x="680" y="680"/>
                  </a:moveTo>
                  <a:lnTo>
                    <a:pt x="66996" y="547122"/>
                  </a:lnTo>
                  <a:lnTo>
                    <a:pt x="44891" y="1050237"/>
                  </a:lnTo>
                  <a:lnTo>
                    <a:pt x="28680" y="54712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85" name="Google Shape;1185;p85"/>
            <p:cNvSpPr/>
            <p:nvPr/>
          </p:nvSpPr>
          <p:spPr>
            <a:xfrm>
              <a:off x="6121129" y="2073524"/>
              <a:ext cx="176841" cy="170947"/>
            </a:xfrm>
            <a:custGeom>
              <a:avLst/>
              <a:gdLst/>
              <a:ahLst/>
              <a:cxnLst/>
              <a:rect l="l" t="t" r="r" b="b"/>
              <a:pathLst>
                <a:path w="176841" h="170947" extrusionOk="0">
                  <a:moveTo>
                    <a:pt x="176695" y="86800"/>
                  </a:moveTo>
                  <a:cubicBezTo>
                    <a:pt x="176695" y="133517"/>
                    <a:pt x="137635" y="171389"/>
                    <a:pt x="89453" y="171389"/>
                  </a:cubicBezTo>
                  <a:cubicBezTo>
                    <a:pt x="41270" y="171389"/>
                    <a:pt x="2210" y="133517"/>
                    <a:pt x="2210" y="86800"/>
                  </a:cubicBezTo>
                  <a:cubicBezTo>
                    <a:pt x="2210" y="40083"/>
                    <a:pt x="41270" y="2211"/>
                    <a:pt x="89453" y="2211"/>
                  </a:cubicBezTo>
                  <a:cubicBezTo>
                    <a:pt x="137635" y="2211"/>
                    <a:pt x="176695" y="40083"/>
                    <a:pt x="176695" y="8680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86" name="Google Shape;1186;p85"/>
            <p:cNvSpPr/>
            <p:nvPr/>
          </p:nvSpPr>
          <p:spPr>
            <a:xfrm>
              <a:off x="6891184" y="2167363"/>
              <a:ext cx="91368" cy="179789"/>
            </a:xfrm>
            <a:custGeom>
              <a:avLst/>
              <a:gdLst/>
              <a:ahLst/>
              <a:cxnLst/>
              <a:rect l="l" t="t" r="r" b="b"/>
              <a:pathLst>
                <a:path w="91368" h="179789" extrusionOk="0">
                  <a:moveTo>
                    <a:pt x="72200" y="85344"/>
                  </a:moveTo>
                  <a:cubicBezTo>
                    <a:pt x="81974" y="131029"/>
                    <a:pt x="78283" y="170549"/>
                    <a:pt x="63956" y="173613"/>
                  </a:cubicBezTo>
                  <a:cubicBezTo>
                    <a:pt x="49630" y="176678"/>
                    <a:pt x="30093" y="142128"/>
                    <a:pt x="20320" y="96443"/>
                  </a:cubicBezTo>
                  <a:cubicBezTo>
                    <a:pt x="10547" y="50758"/>
                    <a:pt x="14238" y="11238"/>
                    <a:pt x="28564" y="8173"/>
                  </a:cubicBezTo>
                  <a:cubicBezTo>
                    <a:pt x="42890" y="5109"/>
                    <a:pt x="62427" y="39659"/>
                    <a:pt x="72200" y="8534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87" name="Google Shape;1187;p85"/>
            <p:cNvSpPr/>
            <p:nvPr/>
          </p:nvSpPr>
          <p:spPr>
            <a:xfrm>
              <a:off x="6181312" y="1827181"/>
              <a:ext cx="725052" cy="683788"/>
            </a:xfrm>
            <a:custGeom>
              <a:avLst/>
              <a:gdLst/>
              <a:ahLst/>
              <a:cxnLst/>
              <a:rect l="l" t="t" r="r" b="b"/>
              <a:pathLst>
                <a:path w="725052" h="683788" extrusionOk="0">
                  <a:moveTo>
                    <a:pt x="680" y="680"/>
                  </a:moveTo>
                  <a:lnTo>
                    <a:pt x="612259" y="684469"/>
                  </a:lnTo>
                  <a:lnTo>
                    <a:pt x="725732" y="11562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88" name="Google Shape;1188;p85"/>
            <p:cNvSpPr/>
            <p:nvPr/>
          </p:nvSpPr>
          <p:spPr>
            <a:xfrm>
              <a:off x="5926955" y="2532191"/>
              <a:ext cx="866525" cy="250526"/>
            </a:xfrm>
            <a:custGeom>
              <a:avLst/>
              <a:gdLst/>
              <a:ahLst/>
              <a:cxnLst/>
              <a:rect l="l" t="t" r="r" b="b"/>
              <a:pathLst>
                <a:path w="866525" h="250526" extrusionOk="0">
                  <a:moveTo>
                    <a:pt x="229101" y="680"/>
                  </a:moveTo>
                  <a:lnTo>
                    <a:pt x="680" y="78785"/>
                  </a:lnTo>
                  <a:lnTo>
                    <a:pt x="191669" y="158069"/>
                  </a:lnTo>
                  <a:lnTo>
                    <a:pt x="685059" y="250911"/>
                  </a:lnTo>
                  <a:lnTo>
                    <a:pt x="866616" y="97059"/>
                  </a:lnTo>
                  <a:lnTo>
                    <a:pt x="741058" y="28680"/>
                  </a:lnTo>
                  <a:lnTo>
                    <a:pt x="575711" y="65522"/>
                  </a:lnTo>
                  <a:lnTo>
                    <a:pt x="346996" y="6575"/>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89" name="Google Shape;1189;p85"/>
            <p:cNvSpPr/>
            <p:nvPr/>
          </p:nvSpPr>
          <p:spPr>
            <a:xfrm>
              <a:off x="6148891" y="3607685"/>
              <a:ext cx="548210" cy="153263"/>
            </a:xfrm>
            <a:custGeom>
              <a:avLst/>
              <a:gdLst/>
              <a:ahLst/>
              <a:cxnLst/>
              <a:rect l="l" t="t" r="r" b="b"/>
              <a:pathLst>
                <a:path w="548210" h="153263" extrusionOk="0">
                  <a:moveTo>
                    <a:pt x="521774" y="680"/>
                  </a:moveTo>
                  <a:lnTo>
                    <a:pt x="549185" y="33985"/>
                  </a:lnTo>
                  <a:lnTo>
                    <a:pt x="343754" y="54912"/>
                  </a:lnTo>
                  <a:lnTo>
                    <a:pt x="242364" y="155122"/>
                  </a:lnTo>
                  <a:lnTo>
                    <a:pt x="278027" y="89690"/>
                  </a:lnTo>
                  <a:lnTo>
                    <a:pt x="237648" y="68470"/>
                  </a:lnTo>
                  <a:lnTo>
                    <a:pt x="10406" y="100596"/>
                  </a:lnTo>
                  <a:lnTo>
                    <a:pt x="680" y="33985"/>
                  </a:lnTo>
                  <a:lnTo>
                    <a:pt x="76722" y="72596"/>
                  </a:lnTo>
                  <a:lnTo>
                    <a:pt x="428638" y="3722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90" name="Google Shape;1190;p85"/>
            <p:cNvSpPr/>
            <p:nvPr/>
          </p:nvSpPr>
          <p:spPr>
            <a:xfrm>
              <a:off x="5805818" y="2857580"/>
              <a:ext cx="97263" cy="671999"/>
            </a:xfrm>
            <a:custGeom>
              <a:avLst/>
              <a:gdLst/>
              <a:ahLst/>
              <a:cxnLst/>
              <a:rect l="l" t="t" r="r" b="b"/>
              <a:pathLst>
                <a:path w="97263" h="671999" extrusionOk="0">
                  <a:moveTo>
                    <a:pt x="680" y="680"/>
                  </a:moveTo>
                  <a:lnTo>
                    <a:pt x="99122" y="450154"/>
                  </a:lnTo>
                  <a:lnTo>
                    <a:pt x="93817" y="673564"/>
                  </a:lnTo>
                  <a:lnTo>
                    <a:pt x="80259" y="667669"/>
                  </a:lnTo>
                  <a:lnTo>
                    <a:pt x="54027" y="557438"/>
                  </a:lnTo>
                  <a:lnTo>
                    <a:pt x="57859" y="47196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91" name="Google Shape;1191;p85"/>
            <p:cNvSpPr/>
            <p:nvPr/>
          </p:nvSpPr>
          <p:spPr>
            <a:xfrm>
              <a:off x="5677313" y="2798633"/>
              <a:ext cx="415578" cy="813472"/>
            </a:xfrm>
            <a:custGeom>
              <a:avLst/>
              <a:gdLst/>
              <a:ahLst/>
              <a:cxnLst/>
              <a:rect l="l" t="t" r="r" b="b"/>
              <a:pathLst>
                <a:path w="415578" h="813472" extrusionOk="0">
                  <a:moveTo>
                    <a:pt x="680" y="680"/>
                  </a:moveTo>
                  <a:lnTo>
                    <a:pt x="276259" y="127122"/>
                  </a:lnTo>
                  <a:lnTo>
                    <a:pt x="416848" y="815037"/>
                  </a:lnTo>
                  <a:lnTo>
                    <a:pt x="178406" y="713648"/>
                  </a:lnTo>
                  <a:lnTo>
                    <a:pt x="34575" y="19461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92" name="Google Shape;1192;p85"/>
            <p:cNvSpPr/>
            <p:nvPr/>
          </p:nvSpPr>
          <p:spPr>
            <a:xfrm>
              <a:off x="5677313" y="2597033"/>
              <a:ext cx="303578" cy="327157"/>
            </a:xfrm>
            <a:custGeom>
              <a:avLst/>
              <a:gdLst/>
              <a:ahLst/>
              <a:cxnLst/>
              <a:rect l="l" t="t" r="r" b="b"/>
              <a:pathLst>
                <a:path w="303578" h="327157" extrusionOk="0">
                  <a:moveTo>
                    <a:pt x="54322" y="680"/>
                  </a:moveTo>
                  <a:lnTo>
                    <a:pt x="305733" y="106785"/>
                  </a:lnTo>
                  <a:lnTo>
                    <a:pt x="276259" y="328722"/>
                  </a:lnTo>
                  <a:lnTo>
                    <a:pt x="680" y="2022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93" name="Google Shape;1193;p85"/>
            <p:cNvSpPr/>
            <p:nvPr/>
          </p:nvSpPr>
          <p:spPr>
            <a:xfrm>
              <a:off x="5569734" y="2782422"/>
              <a:ext cx="253473" cy="557052"/>
            </a:xfrm>
            <a:custGeom>
              <a:avLst/>
              <a:gdLst/>
              <a:ahLst/>
              <a:cxnLst/>
              <a:rect l="l" t="t" r="r" b="b"/>
              <a:pathLst>
                <a:path w="253473" h="557052" extrusionOk="0">
                  <a:moveTo>
                    <a:pt x="227627" y="680"/>
                  </a:moveTo>
                  <a:lnTo>
                    <a:pt x="680" y="558911"/>
                  </a:lnTo>
                  <a:lnTo>
                    <a:pt x="255627" y="54712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94" name="Google Shape;1194;p85"/>
            <p:cNvSpPr/>
            <p:nvPr/>
          </p:nvSpPr>
          <p:spPr>
            <a:xfrm>
              <a:off x="5569734" y="3328864"/>
              <a:ext cx="271157" cy="503999"/>
            </a:xfrm>
            <a:custGeom>
              <a:avLst/>
              <a:gdLst/>
              <a:ahLst/>
              <a:cxnLst/>
              <a:rect l="l" t="t" r="r" b="b"/>
              <a:pathLst>
                <a:path w="271157" h="503999" extrusionOk="0">
                  <a:moveTo>
                    <a:pt x="271838" y="503796"/>
                  </a:moveTo>
                  <a:lnTo>
                    <a:pt x="680" y="12470"/>
                  </a:lnTo>
                  <a:lnTo>
                    <a:pt x="255627" y="68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95" name="Google Shape;1195;p85"/>
            <p:cNvSpPr/>
            <p:nvPr/>
          </p:nvSpPr>
          <p:spPr>
            <a:xfrm>
              <a:off x="5840891" y="1827181"/>
              <a:ext cx="1063999" cy="683788"/>
            </a:xfrm>
            <a:custGeom>
              <a:avLst/>
              <a:gdLst/>
              <a:ahLst/>
              <a:cxnLst/>
              <a:rect l="l" t="t" r="r" b="b"/>
              <a:pathLst>
                <a:path w="1063999" h="683788" extrusionOk="0">
                  <a:moveTo>
                    <a:pt x="680" y="503206"/>
                  </a:moveTo>
                  <a:lnTo>
                    <a:pt x="341101" y="680"/>
                  </a:lnTo>
                  <a:lnTo>
                    <a:pt x="1066153" y="115627"/>
                  </a:lnTo>
                  <a:lnTo>
                    <a:pt x="952679" y="684469"/>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96" name="Google Shape;1196;p85"/>
            <p:cNvSpPr/>
            <p:nvPr/>
          </p:nvSpPr>
          <p:spPr>
            <a:xfrm>
              <a:off x="6792891" y="1942129"/>
              <a:ext cx="268210" cy="568841"/>
            </a:xfrm>
            <a:custGeom>
              <a:avLst/>
              <a:gdLst/>
              <a:ahLst/>
              <a:cxnLst/>
              <a:rect l="l" t="t" r="r" b="b"/>
              <a:pathLst>
                <a:path w="268210" h="568841" extrusionOk="0">
                  <a:moveTo>
                    <a:pt x="270364" y="530322"/>
                  </a:moveTo>
                  <a:lnTo>
                    <a:pt x="114154" y="680"/>
                  </a:lnTo>
                  <a:lnTo>
                    <a:pt x="680" y="56952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97" name="Google Shape;1197;p85"/>
            <p:cNvSpPr/>
            <p:nvPr/>
          </p:nvSpPr>
          <p:spPr>
            <a:xfrm>
              <a:off x="6181312" y="1790339"/>
              <a:ext cx="725052" cy="150315"/>
            </a:xfrm>
            <a:custGeom>
              <a:avLst/>
              <a:gdLst/>
              <a:ahLst/>
              <a:cxnLst/>
              <a:rect l="l" t="t" r="r" b="b"/>
              <a:pathLst>
                <a:path w="725052" h="150315" extrusionOk="0">
                  <a:moveTo>
                    <a:pt x="176048" y="680"/>
                  </a:moveTo>
                  <a:lnTo>
                    <a:pt x="680" y="37522"/>
                  </a:lnTo>
                  <a:lnTo>
                    <a:pt x="725732" y="152470"/>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98" name="Google Shape;1198;p85"/>
            <p:cNvSpPr/>
            <p:nvPr/>
          </p:nvSpPr>
          <p:spPr>
            <a:xfrm>
              <a:off x="6579796" y="1734634"/>
              <a:ext cx="61894" cy="135578"/>
            </a:xfrm>
            <a:custGeom>
              <a:avLst/>
              <a:gdLst/>
              <a:ahLst/>
              <a:cxnLst/>
              <a:rect l="l" t="t" r="r" b="b"/>
              <a:pathLst>
                <a:path w="61894" h="135578" extrusionOk="0">
                  <a:moveTo>
                    <a:pt x="680" y="680"/>
                  </a:moveTo>
                  <a:lnTo>
                    <a:pt x="64049" y="135670"/>
                  </a:lnTo>
                  <a:lnTo>
                    <a:pt x="32217" y="126827"/>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99" name="Google Shape;1199;p85"/>
            <p:cNvSpPr/>
            <p:nvPr/>
          </p:nvSpPr>
          <p:spPr>
            <a:xfrm>
              <a:off x="6579796" y="1734634"/>
              <a:ext cx="32421" cy="126736"/>
            </a:xfrm>
            <a:custGeom>
              <a:avLst/>
              <a:gdLst/>
              <a:ahLst/>
              <a:cxnLst/>
              <a:rect l="l" t="t" r="r" b="b"/>
              <a:pathLst>
                <a:path w="32421" h="126736" extrusionOk="0">
                  <a:moveTo>
                    <a:pt x="8049" y="120048"/>
                  </a:moveTo>
                  <a:lnTo>
                    <a:pt x="680" y="680"/>
                  </a:lnTo>
                  <a:lnTo>
                    <a:pt x="32217" y="12682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00" name="Google Shape;1200;p85"/>
            <p:cNvSpPr/>
            <p:nvPr/>
          </p:nvSpPr>
          <p:spPr>
            <a:xfrm>
              <a:off x="5926955" y="1650929"/>
              <a:ext cx="176841" cy="333052"/>
            </a:xfrm>
            <a:custGeom>
              <a:avLst/>
              <a:gdLst/>
              <a:ahLst/>
              <a:cxnLst/>
              <a:rect l="l" t="t" r="r" b="b"/>
              <a:pathLst>
                <a:path w="176841" h="333052" extrusionOk="0">
                  <a:moveTo>
                    <a:pt x="158364" y="680"/>
                  </a:moveTo>
                  <a:lnTo>
                    <a:pt x="177522" y="235290"/>
                  </a:lnTo>
                  <a:lnTo>
                    <a:pt x="138322" y="265059"/>
                  </a:lnTo>
                  <a:lnTo>
                    <a:pt x="111206" y="301311"/>
                  </a:lnTo>
                  <a:lnTo>
                    <a:pt x="680" y="33255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01" name="Google Shape;1201;p85"/>
            <p:cNvSpPr/>
            <p:nvPr/>
          </p:nvSpPr>
          <p:spPr>
            <a:xfrm>
              <a:off x="6084639" y="1650929"/>
              <a:ext cx="32421" cy="235789"/>
            </a:xfrm>
            <a:custGeom>
              <a:avLst/>
              <a:gdLst/>
              <a:ahLst/>
              <a:cxnLst/>
              <a:rect l="l" t="t" r="r" b="b"/>
              <a:pathLst>
                <a:path w="32421" h="235789" extrusionOk="0">
                  <a:moveTo>
                    <a:pt x="33985" y="224680"/>
                  </a:moveTo>
                  <a:lnTo>
                    <a:pt x="680" y="680"/>
                  </a:lnTo>
                  <a:lnTo>
                    <a:pt x="19838" y="23529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02" name="Google Shape;1202;p85"/>
            <p:cNvSpPr/>
            <p:nvPr/>
          </p:nvSpPr>
          <p:spPr>
            <a:xfrm>
              <a:off x="5926955" y="1951560"/>
              <a:ext cx="109052" cy="64842"/>
            </a:xfrm>
            <a:custGeom>
              <a:avLst/>
              <a:gdLst/>
              <a:ahLst/>
              <a:cxnLst/>
              <a:rect l="l" t="t" r="r" b="b"/>
              <a:pathLst>
                <a:path w="109052" h="64842" extrusionOk="0">
                  <a:moveTo>
                    <a:pt x="680" y="31922"/>
                  </a:moveTo>
                  <a:lnTo>
                    <a:pt x="22196" y="65522"/>
                  </a:lnTo>
                  <a:lnTo>
                    <a:pt x="49312" y="60217"/>
                  </a:lnTo>
                  <a:lnTo>
                    <a:pt x="111206" y="68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03" name="Google Shape;1203;p85"/>
            <p:cNvSpPr/>
            <p:nvPr/>
          </p:nvSpPr>
          <p:spPr>
            <a:xfrm>
              <a:off x="5763376" y="1827181"/>
              <a:ext cx="418525" cy="465683"/>
            </a:xfrm>
            <a:custGeom>
              <a:avLst/>
              <a:gdLst/>
              <a:ahLst/>
              <a:cxnLst/>
              <a:rect l="l" t="t" r="r" b="b"/>
              <a:pathLst>
                <a:path w="418525" h="465683" extrusionOk="0">
                  <a:moveTo>
                    <a:pt x="418617" y="680"/>
                  </a:moveTo>
                  <a:lnTo>
                    <a:pt x="301901" y="88806"/>
                  </a:lnTo>
                  <a:lnTo>
                    <a:pt x="274785" y="125059"/>
                  </a:lnTo>
                  <a:lnTo>
                    <a:pt x="212891" y="184596"/>
                  </a:lnTo>
                  <a:lnTo>
                    <a:pt x="199333" y="187248"/>
                  </a:lnTo>
                  <a:lnTo>
                    <a:pt x="680" y="46606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04" name="Google Shape;1204;p85"/>
            <p:cNvSpPr/>
            <p:nvPr/>
          </p:nvSpPr>
          <p:spPr>
            <a:xfrm>
              <a:off x="5763376" y="1827181"/>
              <a:ext cx="418525" cy="501052"/>
            </a:xfrm>
            <a:custGeom>
              <a:avLst/>
              <a:gdLst/>
              <a:ahLst/>
              <a:cxnLst/>
              <a:rect l="l" t="t" r="r" b="b"/>
              <a:pathLst>
                <a:path w="418525" h="501052" extrusionOk="0">
                  <a:moveTo>
                    <a:pt x="78196" y="503206"/>
                  </a:moveTo>
                  <a:lnTo>
                    <a:pt x="680" y="466069"/>
                  </a:lnTo>
                  <a:lnTo>
                    <a:pt x="418617"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05" name="Google Shape;1205;p85"/>
            <p:cNvSpPr/>
            <p:nvPr/>
          </p:nvSpPr>
          <p:spPr>
            <a:xfrm>
              <a:off x="5840891" y="2329707"/>
              <a:ext cx="1220209" cy="268210"/>
            </a:xfrm>
            <a:custGeom>
              <a:avLst/>
              <a:gdLst/>
              <a:ahLst/>
              <a:cxnLst/>
              <a:rect l="l" t="t" r="r" b="b"/>
              <a:pathLst>
                <a:path w="1220209" h="268210" extrusionOk="0">
                  <a:moveTo>
                    <a:pt x="680" y="680"/>
                  </a:moveTo>
                  <a:lnTo>
                    <a:pt x="433059" y="209059"/>
                  </a:lnTo>
                  <a:lnTo>
                    <a:pt x="661774" y="268006"/>
                  </a:lnTo>
                  <a:lnTo>
                    <a:pt x="1222363" y="142743"/>
                  </a:lnTo>
                  <a:lnTo>
                    <a:pt x="952679" y="181943"/>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06" name="Google Shape;1206;p85"/>
            <p:cNvSpPr/>
            <p:nvPr/>
          </p:nvSpPr>
          <p:spPr>
            <a:xfrm>
              <a:off x="5730955" y="2532191"/>
              <a:ext cx="978525" cy="309473"/>
            </a:xfrm>
            <a:custGeom>
              <a:avLst/>
              <a:gdLst/>
              <a:ahLst/>
              <a:cxnLst/>
              <a:rect l="l" t="t" r="r" b="b"/>
              <a:pathLst>
                <a:path w="978525" h="309473" extrusionOk="0">
                  <a:moveTo>
                    <a:pt x="680" y="65522"/>
                  </a:moveTo>
                  <a:lnTo>
                    <a:pt x="425101" y="680"/>
                  </a:lnTo>
                  <a:lnTo>
                    <a:pt x="978027" y="309269"/>
                  </a:lnTo>
                  <a:lnTo>
                    <a:pt x="252090" y="17162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07" name="Google Shape;1207;p85"/>
            <p:cNvSpPr/>
            <p:nvPr/>
          </p:nvSpPr>
          <p:spPr>
            <a:xfrm>
              <a:off x="6155375" y="2532191"/>
              <a:ext cx="789894" cy="309473"/>
            </a:xfrm>
            <a:custGeom>
              <a:avLst/>
              <a:gdLst/>
              <a:ahLst/>
              <a:cxnLst/>
              <a:rect l="l" t="t" r="r" b="b"/>
              <a:pathLst>
                <a:path w="789894" h="309473" extrusionOk="0">
                  <a:moveTo>
                    <a:pt x="790574" y="134196"/>
                  </a:moveTo>
                  <a:lnTo>
                    <a:pt x="605774" y="33101"/>
                  </a:lnTo>
                  <a:lnTo>
                    <a:pt x="512638" y="28680"/>
                  </a:lnTo>
                  <a:lnTo>
                    <a:pt x="347290" y="65522"/>
                  </a:lnTo>
                  <a:lnTo>
                    <a:pt x="118575" y="6575"/>
                  </a:lnTo>
                  <a:lnTo>
                    <a:pt x="680" y="680"/>
                  </a:lnTo>
                  <a:lnTo>
                    <a:pt x="553606" y="309269"/>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08" name="Google Shape;1208;p85"/>
            <p:cNvSpPr/>
            <p:nvPr/>
          </p:nvSpPr>
          <p:spPr>
            <a:xfrm>
              <a:off x="5952891" y="2703138"/>
              <a:ext cx="807578" cy="380210"/>
            </a:xfrm>
            <a:custGeom>
              <a:avLst/>
              <a:gdLst/>
              <a:ahLst/>
              <a:cxnLst/>
              <a:rect l="l" t="t" r="r" b="b"/>
              <a:pathLst>
                <a:path w="807578" h="380210" extrusionOk="0">
                  <a:moveTo>
                    <a:pt x="30154" y="680"/>
                  </a:moveTo>
                  <a:lnTo>
                    <a:pt x="680" y="222617"/>
                  </a:lnTo>
                  <a:lnTo>
                    <a:pt x="808258" y="380890"/>
                  </a:lnTo>
                  <a:lnTo>
                    <a:pt x="756090" y="13832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09" name="Google Shape;1209;p85"/>
            <p:cNvSpPr/>
            <p:nvPr/>
          </p:nvSpPr>
          <p:spPr>
            <a:xfrm>
              <a:off x="6708301" y="2665707"/>
              <a:ext cx="303578" cy="418525"/>
            </a:xfrm>
            <a:custGeom>
              <a:avLst/>
              <a:gdLst/>
              <a:ahLst/>
              <a:cxnLst/>
              <a:rect l="l" t="t" r="r" b="b"/>
              <a:pathLst>
                <a:path w="303578" h="418525" extrusionOk="0">
                  <a:moveTo>
                    <a:pt x="303375" y="202280"/>
                  </a:moveTo>
                  <a:lnTo>
                    <a:pt x="237648" y="680"/>
                  </a:lnTo>
                  <a:lnTo>
                    <a:pt x="680" y="175754"/>
                  </a:lnTo>
                  <a:lnTo>
                    <a:pt x="52849" y="41832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10" name="Google Shape;1210;p85"/>
            <p:cNvSpPr/>
            <p:nvPr/>
          </p:nvSpPr>
          <p:spPr>
            <a:xfrm>
              <a:off x="5952891" y="2925075"/>
              <a:ext cx="807578" cy="686736"/>
            </a:xfrm>
            <a:custGeom>
              <a:avLst/>
              <a:gdLst/>
              <a:ahLst/>
              <a:cxnLst/>
              <a:rect l="l" t="t" r="r" b="b"/>
              <a:pathLst>
                <a:path w="807578" h="686736" extrusionOk="0">
                  <a:moveTo>
                    <a:pt x="680" y="680"/>
                  </a:moveTo>
                  <a:lnTo>
                    <a:pt x="141270" y="688595"/>
                  </a:lnTo>
                  <a:lnTo>
                    <a:pt x="808258" y="15895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11" name="Google Shape;1211;p85"/>
            <p:cNvSpPr/>
            <p:nvPr/>
          </p:nvSpPr>
          <p:spPr>
            <a:xfrm>
              <a:off x="6760470" y="2867307"/>
              <a:ext cx="250526" cy="663157"/>
            </a:xfrm>
            <a:custGeom>
              <a:avLst/>
              <a:gdLst/>
              <a:ahLst/>
              <a:cxnLst/>
              <a:rect l="l" t="t" r="r" b="b"/>
              <a:pathLst>
                <a:path w="250526" h="663157" extrusionOk="0">
                  <a:moveTo>
                    <a:pt x="251206" y="680"/>
                  </a:moveTo>
                  <a:lnTo>
                    <a:pt x="680" y="216722"/>
                  </a:lnTo>
                  <a:lnTo>
                    <a:pt x="107670" y="66383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12" name="Google Shape;1212;p85"/>
            <p:cNvSpPr/>
            <p:nvPr/>
          </p:nvSpPr>
          <p:spPr>
            <a:xfrm>
              <a:off x="6093481" y="3083348"/>
              <a:ext cx="775157" cy="530525"/>
            </a:xfrm>
            <a:custGeom>
              <a:avLst/>
              <a:gdLst/>
              <a:ahLst/>
              <a:cxnLst/>
              <a:rect l="l" t="t" r="r" b="b"/>
              <a:pathLst>
                <a:path w="775157" h="530525" extrusionOk="0">
                  <a:moveTo>
                    <a:pt x="774658" y="447796"/>
                  </a:moveTo>
                  <a:lnTo>
                    <a:pt x="680" y="530322"/>
                  </a:lnTo>
                  <a:lnTo>
                    <a:pt x="667669" y="68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13" name="Google Shape;1213;p85"/>
            <p:cNvSpPr/>
            <p:nvPr/>
          </p:nvSpPr>
          <p:spPr>
            <a:xfrm>
              <a:off x="6093481" y="3530464"/>
              <a:ext cx="775157" cy="150315"/>
            </a:xfrm>
            <a:custGeom>
              <a:avLst/>
              <a:gdLst/>
              <a:ahLst/>
              <a:cxnLst/>
              <a:rect l="l" t="t" r="r" b="b"/>
              <a:pathLst>
                <a:path w="775157" h="150315" extrusionOk="0">
                  <a:moveTo>
                    <a:pt x="484048" y="114448"/>
                  </a:moveTo>
                  <a:lnTo>
                    <a:pt x="774658" y="680"/>
                  </a:lnTo>
                  <a:lnTo>
                    <a:pt x="680" y="83206"/>
                  </a:lnTo>
                  <a:lnTo>
                    <a:pt x="132133" y="149817"/>
                  </a:lnTo>
                  <a:lnTo>
                    <a:pt x="284512" y="140975"/>
                  </a:lnTo>
                  <a:lnTo>
                    <a:pt x="290996" y="144512"/>
                  </a:lnTo>
                  <a:lnTo>
                    <a:pt x="390322" y="133017"/>
                  </a:lnTo>
                  <a:lnTo>
                    <a:pt x="395627" y="12859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14" name="Google Shape;1214;p85"/>
            <p:cNvSpPr/>
            <p:nvPr/>
          </p:nvSpPr>
          <p:spPr>
            <a:xfrm>
              <a:off x="6148891" y="3640990"/>
              <a:ext cx="277052" cy="67789"/>
            </a:xfrm>
            <a:custGeom>
              <a:avLst/>
              <a:gdLst/>
              <a:ahLst/>
              <a:cxnLst/>
              <a:rect l="l" t="t" r="r" b="b"/>
              <a:pathLst>
                <a:path w="277052" h="67789" extrusionOk="0">
                  <a:moveTo>
                    <a:pt x="680" y="680"/>
                  </a:moveTo>
                  <a:lnTo>
                    <a:pt x="10406" y="67291"/>
                  </a:lnTo>
                  <a:lnTo>
                    <a:pt x="278027" y="56385"/>
                  </a:lnTo>
                  <a:lnTo>
                    <a:pt x="229101" y="30448"/>
                  </a:lnTo>
                  <a:lnTo>
                    <a:pt x="76722" y="3929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15" name="Google Shape;1215;p85"/>
            <p:cNvSpPr/>
            <p:nvPr/>
          </p:nvSpPr>
          <p:spPr>
            <a:xfrm>
              <a:off x="6488428" y="3607685"/>
              <a:ext cx="291789" cy="79578"/>
            </a:xfrm>
            <a:custGeom>
              <a:avLst/>
              <a:gdLst/>
              <a:ahLst/>
              <a:cxnLst/>
              <a:rect l="l" t="t" r="r" b="b"/>
              <a:pathLst>
                <a:path w="291789" h="79578" extrusionOk="0">
                  <a:moveTo>
                    <a:pt x="680" y="51375"/>
                  </a:moveTo>
                  <a:lnTo>
                    <a:pt x="28385" y="79670"/>
                  </a:lnTo>
                  <a:lnTo>
                    <a:pt x="293059" y="32512"/>
                  </a:lnTo>
                  <a:lnTo>
                    <a:pt x="182238" y="680"/>
                  </a:lnTo>
                  <a:lnTo>
                    <a:pt x="89101" y="37227"/>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16" name="Google Shape;1216;p85"/>
            <p:cNvSpPr/>
            <p:nvPr/>
          </p:nvSpPr>
          <p:spPr>
            <a:xfrm>
              <a:off x="6158618" y="3696695"/>
              <a:ext cx="268210" cy="333052"/>
            </a:xfrm>
            <a:custGeom>
              <a:avLst/>
              <a:gdLst/>
              <a:ahLst/>
              <a:cxnLst/>
              <a:rect l="l" t="t" r="r" b="b"/>
              <a:pathLst>
                <a:path w="268210" h="333052" extrusionOk="0">
                  <a:moveTo>
                    <a:pt x="680" y="11585"/>
                  </a:moveTo>
                  <a:lnTo>
                    <a:pt x="87627" y="333732"/>
                  </a:lnTo>
                  <a:lnTo>
                    <a:pt x="268301" y="680"/>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17" name="Google Shape;1217;p85"/>
            <p:cNvSpPr/>
            <p:nvPr/>
          </p:nvSpPr>
          <p:spPr>
            <a:xfrm>
              <a:off x="6289186" y="3639516"/>
              <a:ext cx="492210" cy="383157"/>
            </a:xfrm>
            <a:custGeom>
              <a:avLst/>
              <a:gdLst/>
              <a:ahLst/>
              <a:cxnLst/>
              <a:rect l="l" t="t" r="r" b="b"/>
              <a:pathLst>
                <a:path w="492210" h="383157" extrusionOk="0">
                  <a:moveTo>
                    <a:pt x="227627" y="47838"/>
                  </a:moveTo>
                  <a:lnTo>
                    <a:pt x="680" y="385311"/>
                  </a:lnTo>
                  <a:lnTo>
                    <a:pt x="492301" y="680"/>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18" name="Google Shape;1218;p85"/>
            <p:cNvSpPr/>
            <p:nvPr/>
          </p:nvSpPr>
          <p:spPr>
            <a:xfrm>
              <a:off x="6289186" y="3658379"/>
              <a:ext cx="226947" cy="365473"/>
            </a:xfrm>
            <a:custGeom>
              <a:avLst/>
              <a:gdLst/>
              <a:ahLst/>
              <a:cxnLst/>
              <a:rect l="l" t="t" r="r" b="b"/>
              <a:pathLst>
                <a:path w="226947" h="365473" extrusionOk="0">
                  <a:moveTo>
                    <a:pt x="95291" y="16596"/>
                  </a:moveTo>
                  <a:lnTo>
                    <a:pt x="194617" y="5101"/>
                  </a:lnTo>
                  <a:lnTo>
                    <a:pt x="199922" y="680"/>
                  </a:lnTo>
                  <a:lnTo>
                    <a:pt x="227627" y="28975"/>
                  </a:lnTo>
                  <a:lnTo>
                    <a:pt x="680" y="366448"/>
                  </a:lnTo>
                  <a:lnTo>
                    <a:pt x="12175" y="270364"/>
                  </a:lnTo>
                  <a:lnTo>
                    <a:pt x="137733" y="3899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19" name="Google Shape;1219;p85"/>
            <p:cNvSpPr/>
            <p:nvPr/>
          </p:nvSpPr>
          <p:spPr>
            <a:xfrm>
              <a:off x="5796681" y="2782422"/>
              <a:ext cx="64842" cy="1049262"/>
            </a:xfrm>
            <a:custGeom>
              <a:avLst/>
              <a:gdLst/>
              <a:ahLst/>
              <a:cxnLst/>
              <a:rect l="l" t="t" r="r" b="b"/>
              <a:pathLst>
                <a:path w="64842" h="1049262" extrusionOk="0">
                  <a:moveTo>
                    <a:pt x="680" y="680"/>
                  </a:moveTo>
                  <a:lnTo>
                    <a:pt x="66996" y="547122"/>
                  </a:lnTo>
                  <a:lnTo>
                    <a:pt x="44891" y="1050237"/>
                  </a:lnTo>
                  <a:lnTo>
                    <a:pt x="28680" y="54712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20" name="Google Shape;1220;p85"/>
            <p:cNvSpPr/>
            <p:nvPr/>
          </p:nvSpPr>
          <p:spPr>
            <a:xfrm>
              <a:off x="6121129" y="2073524"/>
              <a:ext cx="176841" cy="170947"/>
            </a:xfrm>
            <a:custGeom>
              <a:avLst/>
              <a:gdLst/>
              <a:ahLst/>
              <a:cxnLst/>
              <a:rect l="l" t="t" r="r" b="b"/>
              <a:pathLst>
                <a:path w="176841" h="170947" extrusionOk="0">
                  <a:moveTo>
                    <a:pt x="176695" y="86800"/>
                  </a:moveTo>
                  <a:cubicBezTo>
                    <a:pt x="176695" y="133517"/>
                    <a:pt x="137635" y="171389"/>
                    <a:pt x="89453" y="171389"/>
                  </a:cubicBezTo>
                  <a:cubicBezTo>
                    <a:pt x="41270" y="171389"/>
                    <a:pt x="2210" y="133517"/>
                    <a:pt x="2210" y="86800"/>
                  </a:cubicBezTo>
                  <a:cubicBezTo>
                    <a:pt x="2210" y="40083"/>
                    <a:pt x="41270" y="2211"/>
                    <a:pt x="89453" y="2211"/>
                  </a:cubicBezTo>
                  <a:cubicBezTo>
                    <a:pt x="137635" y="2211"/>
                    <a:pt x="176695" y="40083"/>
                    <a:pt x="176695" y="8680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21" name="Google Shape;1221;p85"/>
            <p:cNvSpPr/>
            <p:nvPr/>
          </p:nvSpPr>
          <p:spPr>
            <a:xfrm>
              <a:off x="6891184" y="2167363"/>
              <a:ext cx="91368" cy="179789"/>
            </a:xfrm>
            <a:custGeom>
              <a:avLst/>
              <a:gdLst/>
              <a:ahLst/>
              <a:cxnLst/>
              <a:rect l="l" t="t" r="r" b="b"/>
              <a:pathLst>
                <a:path w="91368" h="179789" extrusionOk="0">
                  <a:moveTo>
                    <a:pt x="72200" y="85344"/>
                  </a:moveTo>
                  <a:cubicBezTo>
                    <a:pt x="81974" y="131029"/>
                    <a:pt x="78283" y="170549"/>
                    <a:pt x="63956" y="173613"/>
                  </a:cubicBezTo>
                  <a:cubicBezTo>
                    <a:pt x="49630" y="176678"/>
                    <a:pt x="30093" y="142128"/>
                    <a:pt x="20320" y="96443"/>
                  </a:cubicBezTo>
                  <a:cubicBezTo>
                    <a:pt x="10547" y="50758"/>
                    <a:pt x="14238" y="11238"/>
                    <a:pt x="28564" y="8173"/>
                  </a:cubicBezTo>
                  <a:cubicBezTo>
                    <a:pt x="42890" y="5109"/>
                    <a:pt x="62427" y="39659"/>
                    <a:pt x="72200" y="8534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22" name="Google Shape;1222;p85"/>
            <p:cNvSpPr/>
            <p:nvPr/>
          </p:nvSpPr>
          <p:spPr>
            <a:xfrm>
              <a:off x="6181312" y="1827181"/>
              <a:ext cx="725052" cy="683788"/>
            </a:xfrm>
            <a:custGeom>
              <a:avLst/>
              <a:gdLst/>
              <a:ahLst/>
              <a:cxnLst/>
              <a:rect l="l" t="t" r="r" b="b"/>
              <a:pathLst>
                <a:path w="725052" h="683788" extrusionOk="0">
                  <a:moveTo>
                    <a:pt x="680" y="680"/>
                  </a:moveTo>
                  <a:lnTo>
                    <a:pt x="612259" y="684469"/>
                  </a:lnTo>
                  <a:lnTo>
                    <a:pt x="725732" y="11562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23" name="Google Shape;1223;p85"/>
            <p:cNvSpPr/>
            <p:nvPr/>
          </p:nvSpPr>
          <p:spPr>
            <a:xfrm>
              <a:off x="5926955" y="2532191"/>
              <a:ext cx="866525" cy="250526"/>
            </a:xfrm>
            <a:custGeom>
              <a:avLst/>
              <a:gdLst/>
              <a:ahLst/>
              <a:cxnLst/>
              <a:rect l="l" t="t" r="r" b="b"/>
              <a:pathLst>
                <a:path w="866525" h="250526" extrusionOk="0">
                  <a:moveTo>
                    <a:pt x="229101" y="680"/>
                  </a:moveTo>
                  <a:lnTo>
                    <a:pt x="680" y="78785"/>
                  </a:lnTo>
                  <a:lnTo>
                    <a:pt x="191669" y="158069"/>
                  </a:lnTo>
                  <a:lnTo>
                    <a:pt x="685059" y="250911"/>
                  </a:lnTo>
                  <a:lnTo>
                    <a:pt x="866616" y="97059"/>
                  </a:lnTo>
                  <a:lnTo>
                    <a:pt x="741058" y="28680"/>
                  </a:lnTo>
                  <a:lnTo>
                    <a:pt x="575711" y="65522"/>
                  </a:lnTo>
                  <a:lnTo>
                    <a:pt x="346996" y="6575"/>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24" name="Google Shape;1224;p85"/>
            <p:cNvSpPr/>
            <p:nvPr/>
          </p:nvSpPr>
          <p:spPr>
            <a:xfrm>
              <a:off x="6148891" y="3607685"/>
              <a:ext cx="548210" cy="153263"/>
            </a:xfrm>
            <a:custGeom>
              <a:avLst/>
              <a:gdLst/>
              <a:ahLst/>
              <a:cxnLst/>
              <a:rect l="l" t="t" r="r" b="b"/>
              <a:pathLst>
                <a:path w="548210" h="153263" extrusionOk="0">
                  <a:moveTo>
                    <a:pt x="521774" y="680"/>
                  </a:moveTo>
                  <a:lnTo>
                    <a:pt x="549185" y="33985"/>
                  </a:lnTo>
                  <a:lnTo>
                    <a:pt x="343754" y="54912"/>
                  </a:lnTo>
                  <a:lnTo>
                    <a:pt x="242364" y="155122"/>
                  </a:lnTo>
                  <a:lnTo>
                    <a:pt x="278027" y="89690"/>
                  </a:lnTo>
                  <a:lnTo>
                    <a:pt x="237648" y="68470"/>
                  </a:lnTo>
                  <a:lnTo>
                    <a:pt x="10406" y="100596"/>
                  </a:lnTo>
                  <a:lnTo>
                    <a:pt x="680" y="33985"/>
                  </a:lnTo>
                  <a:lnTo>
                    <a:pt x="76722" y="72596"/>
                  </a:lnTo>
                  <a:lnTo>
                    <a:pt x="428638" y="3722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25" name="Google Shape;1225;p85"/>
            <p:cNvSpPr/>
            <p:nvPr/>
          </p:nvSpPr>
          <p:spPr>
            <a:xfrm>
              <a:off x="5805818" y="2857580"/>
              <a:ext cx="97263" cy="671999"/>
            </a:xfrm>
            <a:custGeom>
              <a:avLst/>
              <a:gdLst/>
              <a:ahLst/>
              <a:cxnLst/>
              <a:rect l="l" t="t" r="r" b="b"/>
              <a:pathLst>
                <a:path w="97263" h="671999" extrusionOk="0">
                  <a:moveTo>
                    <a:pt x="680" y="680"/>
                  </a:moveTo>
                  <a:lnTo>
                    <a:pt x="99122" y="450154"/>
                  </a:lnTo>
                  <a:lnTo>
                    <a:pt x="93817" y="673564"/>
                  </a:lnTo>
                  <a:lnTo>
                    <a:pt x="80259" y="667669"/>
                  </a:lnTo>
                  <a:lnTo>
                    <a:pt x="54027" y="557438"/>
                  </a:lnTo>
                  <a:lnTo>
                    <a:pt x="57859" y="47196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26" name="Google Shape;1226;p85"/>
            <p:cNvSpPr/>
            <p:nvPr/>
          </p:nvSpPr>
          <p:spPr>
            <a:xfrm>
              <a:off x="5677313" y="2798633"/>
              <a:ext cx="415578" cy="813472"/>
            </a:xfrm>
            <a:custGeom>
              <a:avLst/>
              <a:gdLst/>
              <a:ahLst/>
              <a:cxnLst/>
              <a:rect l="l" t="t" r="r" b="b"/>
              <a:pathLst>
                <a:path w="415578" h="813472" extrusionOk="0">
                  <a:moveTo>
                    <a:pt x="680" y="680"/>
                  </a:moveTo>
                  <a:lnTo>
                    <a:pt x="276259" y="127122"/>
                  </a:lnTo>
                  <a:lnTo>
                    <a:pt x="416848" y="815037"/>
                  </a:lnTo>
                  <a:lnTo>
                    <a:pt x="178406" y="713648"/>
                  </a:lnTo>
                  <a:lnTo>
                    <a:pt x="34575" y="19461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27" name="Google Shape;1227;p85"/>
            <p:cNvSpPr/>
            <p:nvPr/>
          </p:nvSpPr>
          <p:spPr>
            <a:xfrm>
              <a:off x="5677313" y="2597033"/>
              <a:ext cx="303578" cy="327157"/>
            </a:xfrm>
            <a:custGeom>
              <a:avLst/>
              <a:gdLst/>
              <a:ahLst/>
              <a:cxnLst/>
              <a:rect l="l" t="t" r="r" b="b"/>
              <a:pathLst>
                <a:path w="303578" h="327157" extrusionOk="0">
                  <a:moveTo>
                    <a:pt x="54322" y="680"/>
                  </a:moveTo>
                  <a:lnTo>
                    <a:pt x="305733" y="106785"/>
                  </a:lnTo>
                  <a:lnTo>
                    <a:pt x="276259" y="328722"/>
                  </a:lnTo>
                  <a:lnTo>
                    <a:pt x="680" y="2022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28" name="Google Shape;1228;p85"/>
            <p:cNvSpPr/>
            <p:nvPr/>
          </p:nvSpPr>
          <p:spPr>
            <a:xfrm>
              <a:off x="5569734" y="2782422"/>
              <a:ext cx="253473" cy="557052"/>
            </a:xfrm>
            <a:custGeom>
              <a:avLst/>
              <a:gdLst/>
              <a:ahLst/>
              <a:cxnLst/>
              <a:rect l="l" t="t" r="r" b="b"/>
              <a:pathLst>
                <a:path w="253473" h="557052" extrusionOk="0">
                  <a:moveTo>
                    <a:pt x="227627" y="680"/>
                  </a:moveTo>
                  <a:lnTo>
                    <a:pt x="680" y="558911"/>
                  </a:lnTo>
                  <a:lnTo>
                    <a:pt x="255627" y="54712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29" name="Google Shape;1229;p85"/>
            <p:cNvSpPr/>
            <p:nvPr/>
          </p:nvSpPr>
          <p:spPr>
            <a:xfrm>
              <a:off x="5569734" y="3328864"/>
              <a:ext cx="271157" cy="503999"/>
            </a:xfrm>
            <a:custGeom>
              <a:avLst/>
              <a:gdLst/>
              <a:ahLst/>
              <a:cxnLst/>
              <a:rect l="l" t="t" r="r" b="b"/>
              <a:pathLst>
                <a:path w="271157" h="503999" extrusionOk="0">
                  <a:moveTo>
                    <a:pt x="271838" y="503796"/>
                  </a:moveTo>
                  <a:lnTo>
                    <a:pt x="680" y="12470"/>
                  </a:lnTo>
                  <a:lnTo>
                    <a:pt x="255627" y="68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1230" name="Google Shape;1230;p85"/>
            <p:cNvGrpSpPr/>
            <p:nvPr/>
          </p:nvGrpSpPr>
          <p:grpSpPr>
            <a:xfrm>
              <a:off x="6945270" y="2693707"/>
              <a:ext cx="195410" cy="937262"/>
              <a:chOff x="6945270" y="2693707"/>
              <a:chExt cx="195410" cy="937262"/>
            </a:xfrm>
          </p:grpSpPr>
          <p:sp>
            <p:nvSpPr>
              <p:cNvPr id="1231" name="Google Shape;1231;p85"/>
              <p:cNvSpPr/>
              <p:nvPr/>
            </p:nvSpPr>
            <p:spPr>
              <a:xfrm>
                <a:off x="6968259" y="2693707"/>
                <a:ext cx="76631" cy="501052"/>
              </a:xfrm>
              <a:custGeom>
                <a:avLst/>
                <a:gdLst/>
                <a:ahLst/>
                <a:cxnLst/>
                <a:rect l="l" t="t" r="r" b="b"/>
                <a:pathLst>
                  <a:path w="76631" h="501052" extrusionOk="0">
                    <a:moveTo>
                      <a:pt x="680" y="680"/>
                    </a:moveTo>
                    <a:lnTo>
                      <a:pt x="78785" y="475206"/>
                    </a:lnTo>
                    <a:lnTo>
                      <a:pt x="58154" y="50320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32" name="Google Shape;1232;p85"/>
              <p:cNvSpPr/>
              <p:nvPr/>
            </p:nvSpPr>
            <p:spPr>
              <a:xfrm>
                <a:off x="7025733" y="3168233"/>
                <a:ext cx="114947" cy="462736"/>
              </a:xfrm>
              <a:custGeom>
                <a:avLst/>
                <a:gdLst/>
                <a:ahLst/>
                <a:cxnLst/>
                <a:rect l="l" t="t" r="r" b="b"/>
                <a:pathLst>
                  <a:path w="114947" h="462736" extrusionOk="0">
                    <a:moveTo>
                      <a:pt x="115627" y="464890"/>
                    </a:moveTo>
                    <a:lnTo>
                      <a:pt x="21312" y="680"/>
                    </a:lnTo>
                    <a:lnTo>
                      <a:pt x="680" y="28680"/>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33" name="Google Shape;1233;p85"/>
              <p:cNvSpPr/>
              <p:nvPr/>
            </p:nvSpPr>
            <p:spPr>
              <a:xfrm>
                <a:off x="6945270" y="2693707"/>
                <a:ext cx="194526" cy="937262"/>
              </a:xfrm>
              <a:custGeom>
                <a:avLst/>
                <a:gdLst/>
                <a:ahLst/>
                <a:cxnLst/>
                <a:rect l="l" t="t" r="r" b="b"/>
                <a:pathLst>
                  <a:path w="194526" h="937262" extrusionOk="0">
                    <a:moveTo>
                      <a:pt x="680" y="512638"/>
                    </a:moveTo>
                    <a:lnTo>
                      <a:pt x="196090" y="939416"/>
                    </a:lnTo>
                    <a:lnTo>
                      <a:pt x="81143" y="503206"/>
                    </a:lnTo>
                    <a:lnTo>
                      <a:pt x="23670"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34" name="Google Shape;1234;p85"/>
              <p:cNvSpPr/>
              <p:nvPr/>
            </p:nvSpPr>
            <p:spPr>
              <a:xfrm>
                <a:off x="6968259" y="2693707"/>
                <a:ext cx="76631" cy="501052"/>
              </a:xfrm>
              <a:custGeom>
                <a:avLst/>
                <a:gdLst/>
                <a:ahLst/>
                <a:cxnLst/>
                <a:rect l="l" t="t" r="r" b="b"/>
                <a:pathLst>
                  <a:path w="76631" h="501052" extrusionOk="0">
                    <a:moveTo>
                      <a:pt x="680" y="680"/>
                    </a:moveTo>
                    <a:lnTo>
                      <a:pt x="78785" y="475206"/>
                    </a:lnTo>
                    <a:lnTo>
                      <a:pt x="58154" y="50320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35" name="Google Shape;1235;p85"/>
              <p:cNvSpPr/>
              <p:nvPr/>
            </p:nvSpPr>
            <p:spPr>
              <a:xfrm>
                <a:off x="7025733" y="3168233"/>
                <a:ext cx="114947" cy="462736"/>
              </a:xfrm>
              <a:custGeom>
                <a:avLst/>
                <a:gdLst/>
                <a:ahLst/>
                <a:cxnLst/>
                <a:rect l="l" t="t" r="r" b="b"/>
                <a:pathLst>
                  <a:path w="114947" h="462736" extrusionOk="0">
                    <a:moveTo>
                      <a:pt x="115627" y="464890"/>
                    </a:moveTo>
                    <a:lnTo>
                      <a:pt x="21312" y="680"/>
                    </a:lnTo>
                    <a:lnTo>
                      <a:pt x="680" y="28680"/>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36" name="Google Shape;1236;p85"/>
              <p:cNvSpPr/>
              <p:nvPr/>
            </p:nvSpPr>
            <p:spPr>
              <a:xfrm>
                <a:off x="6945270" y="2693707"/>
                <a:ext cx="194526" cy="937262"/>
              </a:xfrm>
              <a:custGeom>
                <a:avLst/>
                <a:gdLst/>
                <a:ahLst/>
                <a:cxnLst/>
                <a:rect l="l" t="t" r="r" b="b"/>
                <a:pathLst>
                  <a:path w="194526" h="937262" extrusionOk="0">
                    <a:moveTo>
                      <a:pt x="680" y="512638"/>
                    </a:moveTo>
                    <a:lnTo>
                      <a:pt x="196090" y="939416"/>
                    </a:lnTo>
                    <a:lnTo>
                      <a:pt x="81143" y="503206"/>
                    </a:lnTo>
                    <a:lnTo>
                      <a:pt x="23670"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37" name="Google Shape;1237;p85"/>
              <p:cNvSpPr/>
              <p:nvPr/>
            </p:nvSpPr>
            <p:spPr>
              <a:xfrm>
                <a:off x="6968259" y="2693707"/>
                <a:ext cx="76631" cy="501052"/>
              </a:xfrm>
              <a:custGeom>
                <a:avLst/>
                <a:gdLst/>
                <a:ahLst/>
                <a:cxnLst/>
                <a:rect l="l" t="t" r="r" b="b"/>
                <a:pathLst>
                  <a:path w="76631" h="501052" extrusionOk="0">
                    <a:moveTo>
                      <a:pt x="680" y="680"/>
                    </a:moveTo>
                    <a:lnTo>
                      <a:pt x="78785" y="475206"/>
                    </a:lnTo>
                    <a:lnTo>
                      <a:pt x="58154" y="50320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38" name="Google Shape;1238;p85"/>
              <p:cNvSpPr/>
              <p:nvPr/>
            </p:nvSpPr>
            <p:spPr>
              <a:xfrm>
                <a:off x="7025733" y="3168233"/>
                <a:ext cx="114947" cy="462736"/>
              </a:xfrm>
              <a:custGeom>
                <a:avLst/>
                <a:gdLst/>
                <a:ahLst/>
                <a:cxnLst/>
                <a:rect l="l" t="t" r="r" b="b"/>
                <a:pathLst>
                  <a:path w="114947" h="462736" extrusionOk="0">
                    <a:moveTo>
                      <a:pt x="115627" y="464890"/>
                    </a:moveTo>
                    <a:lnTo>
                      <a:pt x="21312" y="680"/>
                    </a:lnTo>
                    <a:lnTo>
                      <a:pt x="680" y="28680"/>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39" name="Google Shape;1239;p85"/>
              <p:cNvSpPr/>
              <p:nvPr/>
            </p:nvSpPr>
            <p:spPr>
              <a:xfrm>
                <a:off x="6945270" y="2693707"/>
                <a:ext cx="194526" cy="937262"/>
              </a:xfrm>
              <a:custGeom>
                <a:avLst/>
                <a:gdLst/>
                <a:ahLst/>
                <a:cxnLst/>
                <a:rect l="l" t="t" r="r" b="b"/>
                <a:pathLst>
                  <a:path w="194526" h="937262" extrusionOk="0">
                    <a:moveTo>
                      <a:pt x="680" y="512638"/>
                    </a:moveTo>
                    <a:lnTo>
                      <a:pt x="196090" y="939416"/>
                    </a:lnTo>
                    <a:lnTo>
                      <a:pt x="81143" y="503206"/>
                    </a:lnTo>
                    <a:lnTo>
                      <a:pt x="23670"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240" name="Google Shape;1240;p85"/>
            <p:cNvSpPr/>
            <p:nvPr/>
          </p:nvSpPr>
          <p:spPr>
            <a:xfrm>
              <a:off x="5840891" y="1827181"/>
              <a:ext cx="1063999" cy="683788"/>
            </a:xfrm>
            <a:custGeom>
              <a:avLst/>
              <a:gdLst/>
              <a:ahLst/>
              <a:cxnLst/>
              <a:rect l="l" t="t" r="r" b="b"/>
              <a:pathLst>
                <a:path w="1063999" h="683788" extrusionOk="0">
                  <a:moveTo>
                    <a:pt x="680" y="503206"/>
                  </a:moveTo>
                  <a:lnTo>
                    <a:pt x="341101" y="680"/>
                  </a:lnTo>
                  <a:lnTo>
                    <a:pt x="1066153" y="115627"/>
                  </a:lnTo>
                  <a:lnTo>
                    <a:pt x="952679" y="684469"/>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41" name="Google Shape;1241;p85"/>
            <p:cNvSpPr/>
            <p:nvPr/>
          </p:nvSpPr>
          <p:spPr>
            <a:xfrm>
              <a:off x="6792891" y="1942129"/>
              <a:ext cx="268210" cy="568841"/>
            </a:xfrm>
            <a:custGeom>
              <a:avLst/>
              <a:gdLst/>
              <a:ahLst/>
              <a:cxnLst/>
              <a:rect l="l" t="t" r="r" b="b"/>
              <a:pathLst>
                <a:path w="268210" h="568841" extrusionOk="0">
                  <a:moveTo>
                    <a:pt x="270364" y="530322"/>
                  </a:moveTo>
                  <a:lnTo>
                    <a:pt x="114154" y="680"/>
                  </a:lnTo>
                  <a:lnTo>
                    <a:pt x="680" y="56952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42" name="Google Shape;1242;p85"/>
            <p:cNvSpPr/>
            <p:nvPr/>
          </p:nvSpPr>
          <p:spPr>
            <a:xfrm>
              <a:off x="6181312" y="1790339"/>
              <a:ext cx="725052" cy="150315"/>
            </a:xfrm>
            <a:custGeom>
              <a:avLst/>
              <a:gdLst/>
              <a:ahLst/>
              <a:cxnLst/>
              <a:rect l="l" t="t" r="r" b="b"/>
              <a:pathLst>
                <a:path w="725052" h="150315" extrusionOk="0">
                  <a:moveTo>
                    <a:pt x="176048" y="680"/>
                  </a:moveTo>
                  <a:lnTo>
                    <a:pt x="680" y="37522"/>
                  </a:lnTo>
                  <a:lnTo>
                    <a:pt x="725732" y="152470"/>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43" name="Google Shape;1243;p85"/>
            <p:cNvSpPr/>
            <p:nvPr/>
          </p:nvSpPr>
          <p:spPr>
            <a:xfrm>
              <a:off x="6579796" y="1734634"/>
              <a:ext cx="61894" cy="135578"/>
            </a:xfrm>
            <a:custGeom>
              <a:avLst/>
              <a:gdLst/>
              <a:ahLst/>
              <a:cxnLst/>
              <a:rect l="l" t="t" r="r" b="b"/>
              <a:pathLst>
                <a:path w="61894" h="135578" extrusionOk="0">
                  <a:moveTo>
                    <a:pt x="680" y="680"/>
                  </a:moveTo>
                  <a:lnTo>
                    <a:pt x="64049" y="135670"/>
                  </a:lnTo>
                  <a:lnTo>
                    <a:pt x="32217" y="126827"/>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44" name="Google Shape;1244;p85"/>
            <p:cNvSpPr/>
            <p:nvPr/>
          </p:nvSpPr>
          <p:spPr>
            <a:xfrm>
              <a:off x="6579796" y="1734634"/>
              <a:ext cx="32421" cy="126736"/>
            </a:xfrm>
            <a:custGeom>
              <a:avLst/>
              <a:gdLst/>
              <a:ahLst/>
              <a:cxnLst/>
              <a:rect l="l" t="t" r="r" b="b"/>
              <a:pathLst>
                <a:path w="32421" h="126736" extrusionOk="0">
                  <a:moveTo>
                    <a:pt x="8049" y="120048"/>
                  </a:moveTo>
                  <a:lnTo>
                    <a:pt x="680" y="680"/>
                  </a:lnTo>
                  <a:lnTo>
                    <a:pt x="32217" y="12682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45" name="Google Shape;1245;p85"/>
            <p:cNvSpPr/>
            <p:nvPr/>
          </p:nvSpPr>
          <p:spPr>
            <a:xfrm>
              <a:off x="5926955" y="1650929"/>
              <a:ext cx="176841" cy="333052"/>
            </a:xfrm>
            <a:custGeom>
              <a:avLst/>
              <a:gdLst/>
              <a:ahLst/>
              <a:cxnLst/>
              <a:rect l="l" t="t" r="r" b="b"/>
              <a:pathLst>
                <a:path w="176841" h="333052" extrusionOk="0">
                  <a:moveTo>
                    <a:pt x="158364" y="680"/>
                  </a:moveTo>
                  <a:lnTo>
                    <a:pt x="177522" y="235290"/>
                  </a:lnTo>
                  <a:lnTo>
                    <a:pt x="138322" y="265059"/>
                  </a:lnTo>
                  <a:lnTo>
                    <a:pt x="111206" y="301311"/>
                  </a:lnTo>
                  <a:lnTo>
                    <a:pt x="680" y="33255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46" name="Google Shape;1246;p85"/>
            <p:cNvSpPr/>
            <p:nvPr/>
          </p:nvSpPr>
          <p:spPr>
            <a:xfrm>
              <a:off x="6084639" y="1650929"/>
              <a:ext cx="32421" cy="235789"/>
            </a:xfrm>
            <a:custGeom>
              <a:avLst/>
              <a:gdLst/>
              <a:ahLst/>
              <a:cxnLst/>
              <a:rect l="l" t="t" r="r" b="b"/>
              <a:pathLst>
                <a:path w="32421" h="235789" extrusionOk="0">
                  <a:moveTo>
                    <a:pt x="33985" y="224680"/>
                  </a:moveTo>
                  <a:lnTo>
                    <a:pt x="680" y="680"/>
                  </a:lnTo>
                  <a:lnTo>
                    <a:pt x="19838" y="23529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47" name="Google Shape;1247;p85"/>
            <p:cNvSpPr/>
            <p:nvPr/>
          </p:nvSpPr>
          <p:spPr>
            <a:xfrm>
              <a:off x="5926955" y="1951560"/>
              <a:ext cx="109052" cy="64842"/>
            </a:xfrm>
            <a:custGeom>
              <a:avLst/>
              <a:gdLst/>
              <a:ahLst/>
              <a:cxnLst/>
              <a:rect l="l" t="t" r="r" b="b"/>
              <a:pathLst>
                <a:path w="109052" h="64842" extrusionOk="0">
                  <a:moveTo>
                    <a:pt x="680" y="31922"/>
                  </a:moveTo>
                  <a:lnTo>
                    <a:pt x="22196" y="65522"/>
                  </a:lnTo>
                  <a:lnTo>
                    <a:pt x="49312" y="60217"/>
                  </a:lnTo>
                  <a:lnTo>
                    <a:pt x="111206" y="68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48" name="Google Shape;1248;p85"/>
            <p:cNvSpPr/>
            <p:nvPr/>
          </p:nvSpPr>
          <p:spPr>
            <a:xfrm>
              <a:off x="5763376" y="1827181"/>
              <a:ext cx="418525" cy="465683"/>
            </a:xfrm>
            <a:custGeom>
              <a:avLst/>
              <a:gdLst/>
              <a:ahLst/>
              <a:cxnLst/>
              <a:rect l="l" t="t" r="r" b="b"/>
              <a:pathLst>
                <a:path w="418525" h="465683" extrusionOk="0">
                  <a:moveTo>
                    <a:pt x="418617" y="680"/>
                  </a:moveTo>
                  <a:lnTo>
                    <a:pt x="301901" y="88806"/>
                  </a:lnTo>
                  <a:lnTo>
                    <a:pt x="274785" y="125059"/>
                  </a:lnTo>
                  <a:lnTo>
                    <a:pt x="212891" y="184596"/>
                  </a:lnTo>
                  <a:lnTo>
                    <a:pt x="199333" y="187248"/>
                  </a:lnTo>
                  <a:lnTo>
                    <a:pt x="680" y="46606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49" name="Google Shape;1249;p85"/>
            <p:cNvSpPr/>
            <p:nvPr/>
          </p:nvSpPr>
          <p:spPr>
            <a:xfrm>
              <a:off x="5763376" y="1827181"/>
              <a:ext cx="418525" cy="501052"/>
            </a:xfrm>
            <a:custGeom>
              <a:avLst/>
              <a:gdLst/>
              <a:ahLst/>
              <a:cxnLst/>
              <a:rect l="l" t="t" r="r" b="b"/>
              <a:pathLst>
                <a:path w="418525" h="501052" extrusionOk="0">
                  <a:moveTo>
                    <a:pt x="78196" y="503206"/>
                  </a:moveTo>
                  <a:lnTo>
                    <a:pt x="680" y="466069"/>
                  </a:lnTo>
                  <a:lnTo>
                    <a:pt x="418617"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50" name="Google Shape;1250;p85"/>
            <p:cNvSpPr/>
            <p:nvPr/>
          </p:nvSpPr>
          <p:spPr>
            <a:xfrm>
              <a:off x="5840891" y="2329707"/>
              <a:ext cx="1220209" cy="268210"/>
            </a:xfrm>
            <a:custGeom>
              <a:avLst/>
              <a:gdLst/>
              <a:ahLst/>
              <a:cxnLst/>
              <a:rect l="l" t="t" r="r" b="b"/>
              <a:pathLst>
                <a:path w="1220209" h="268210" extrusionOk="0">
                  <a:moveTo>
                    <a:pt x="680" y="680"/>
                  </a:moveTo>
                  <a:lnTo>
                    <a:pt x="433059" y="209059"/>
                  </a:lnTo>
                  <a:lnTo>
                    <a:pt x="661774" y="268006"/>
                  </a:lnTo>
                  <a:lnTo>
                    <a:pt x="1222363" y="142743"/>
                  </a:lnTo>
                  <a:lnTo>
                    <a:pt x="952679" y="181943"/>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51" name="Google Shape;1251;p85"/>
            <p:cNvSpPr/>
            <p:nvPr/>
          </p:nvSpPr>
          <p:spPr>
            <a:xfrm>
              <a:off x="5730955" y="2532191"/>
              <a:ext cx="978525" cy="309473"/>
            </a:xfrm>
            <a:custGeom>
              <a:avLst/>
              <a:gdLst/>
              <a:ahLst/>
              <a:cxnLst/>
              <a:rect l="l" t="t" r="r" b="b"/>
              <a:pathLst>
                <a:path w="978525" h="309473" extrusionOk="0">
                  <a:moveTo>
                    <a:pt x="680" y="65522"/>
                  </a:moveTo>
                  <a:lnTo>
                    <a:pt x="425101" y="680"/>
                  </a:lnTo>
                  <a:lnTo>
                    <a:pt x="978027" y="309269"/>
                  </a:lnTo>
                  <a:lnTo>
                    <a:pt x="252090" y="17162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52" name="Google Shape;1252;p85"/>
            <p:cNvSpPr/>
            <p:nvPr/>
          </p:nvSpPr>
          <p:spPr>
            <a:xfrm>
              <a:off x="6155375" y="2532191"/>
              <a:ext cx="789894" cy="309473"/>
            </a:xfrm>
            <a:custGeom>
              <a:avLst/>
              <a:gdLst/>
              <a:ahLst/>
              <a:cxnLst/>
              <a:rect l="l" t="t" r="r" b="b"/>
              <a:pathLst>
                <a:path w="789894" h="309473" extrusionOk="0">
                  <a:moveTo>
                    <a:pt x="790574" y="134196"/>
                  </a:moveTo>
                  <a:lnTo>
                    <a:pt x="605774" y="33101"/>
                  </a:lnTo>
                  <a:lnTo>
                    <a:pt x="512638" y="28680"/>
                  </a:lnTo>
                  <a:lnTo>
                    <a:pt x="347290" y="65522"/>
                  </a:lnTo>
                  <a:lnTo>
                    <a:pt x="118575" y="6575"/>
                  </a:lnTo>
                  <a:lnTo>
                    <a:pt x="680" y="680"/>
                  </a:lnTo>
                  <a:lnTo>
                    <a:pt x="553606" y="309269"/>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53" name="Google Shape;1253;p85"/>
            <p:cNvSpPr/>
            <p:nvPr/>
          </p:nvSpPr>
          <p:spPr>
            <a:xfrm>
              <a:off x="5952891" y="2703138"/>
              <a:ext cx="807578" cy="380210"/>
            </a:xfrm>
            <a:custGeom>
              <a:avLst/>
              <a:gdLst/>
              <a:ahLst/>
              <a:cxnLst/>
              <a:rect l="l" t="t" r="r" b="b"/>
              <a:pathLst>
                <a:path w="807578" h="380210" extrusionOk="0">
                  <a:moveTo>
                    <a:pt x="30154" y="680"/>
                  </a:moveTo>
                  <a:lnTo>
                    <a:pt x="680" y="222617"/>
                  </a:lnTo>
                  <a:lnTo>
                    <a:pt x="808258" y="380890"/>
                  </a:lnTo>
                  <a:lnTo>
                    <a:pt x="756090" y="13832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54" name="Google Shape;1254;p85"/>
            <p:cNvSpPr/>
            <p:nvPr/>
          </p:nvSpPr>
          <p:spPr>
            <a:xfrm>
              <a:off x="6708301" y="2665707"/>
              <a:ext cx="303578" cy="418525"/>
            </a:xfrm>
            <a:custGeom>
              <a:avLst/>
              <a:gdLst/>
              <a:ahLst/>
              <a:cxnLst/>
              <a:rect l="l" t="t" r="r" b="b"/>
              <a:pathLst>
                <a:path w="303578" h="418525" extrusionOk="0">
                  <a:moveTo>
                    <a:pt x="303375" y="202280"/>
                  </a:moveTo>
                  <a:lnTo>
                    <a:pt x="237648" y="680"/>
                  </a:lnTo>
                  <a:lnTo>
                    <a:pt x="680" y="175754"/>
                  </a:lnTo>
                  <a:lnTo>
                    <a:pt x="52849" y="41832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55" name="Google Shape;1255;p85"/>
            <p:cNvSpPr/>
            <p:nvPr/>
          </p:nvSpPr>
          <p:spPr>
            <a:xfrm>
              <a:off x="5952891" y="2925075"/>
              <a:ext cx="807578" cy="686736"/>
            </a:xfrm>
            <a:custGeom>
              <a:avLst/>
              <a:gdLst/>
              <a:ahLst/>
              <a:cxnLst/>
              <a:rect l="l" t="t" r="r" b="b"/>
              <a:pathLst>
                <a:path w="807578" h="686736" extrusionOk="0">
                  <a:moveTo>
                    <a:pt x="680" y="680"/>
                  </a:moveTo>
                  <a:lnTo>
                    <a:pt x="141270" y="688595"/>
                  </a:lnTo>
                  <a:lnTo>
                    <a:pt x="808258" y="15895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56" name="Google Shape;1256;p85"/>
            <p:cNvSpPr/>
            <p:nvPr/>
          </p:nvSpPr>
          <p:spPr>
            <a:xfrm>
              <a:off x="6760470" y="2867307"/>
              <a:ext cx="250526" cy="663157"/>
            </a:xfrm>
            <a:custGeom>
              <a:avLst/>
              <a:gdLst/>
              <a:ahLst/>
              <a:cxnLst/>
              <a:rect l="l" t="t" r="r" b="b"/>
              <a:pathLst>
                <a:path w="250526" h="663157" extrusionOk="0">
                  <a:moveTo>
                    <a:pt x="251206" y="680"/>
                  </a:moveTo>
                  <a:lnTo>
                    <a:pt x="680" y="216722"/>
                  </a:lnTo>
                  <a:lnTo>
                    <a:pt x="107670" y="66383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57" name="Google Shape;1257;p85"/>
            <p:cNvSpPr/>
            <p:nvPr/>
          </p:nvSpPr>
          <p:spPr>
            <a:xfrm>
              <a:off x="6093481" y="3083348"/>
              <a:ext cx="775157" cy="530525"/>
            </a:xfrm>
            <a:custGeom>
              <a:avLst/>
              <a:gdLst/>
              <a:ahLst/>
              <a:cxnLst/>
              <a:rect l="l" t="t" r="r" b="b"/>
              <a:pathLst>
                <a:path w="775157" h="530525" extrusionOk="0">
                  <a:moveTo>
                    <a:pt x="774658" y="447796"/>
                  </a:moveTo>
                  <a:lnTo>
                    <a:pt x="680" y="530322"/>
                  </a:lnTo>
                  <a:lnTo>
                    <a:pt x="667669" y="68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58" name="Google Shape;1258;p85"/>
            <p:cNvSpPr/>
            <p:nvPr/>
          </p:nvSpPr>
          <p:spPr>
            <a:xfrm>
              <a:off x="6093481" y="3530464"/>
              <a:ext cx="775157" cy="150315"/>
            </a:xfrm>
            <a:custGeom>
              <a:avLst/>
              <a:gdLst/>
              <a:ahLst/>
              <a:cxnLst/>
              <a:rect l="l" t="t" r="r" b="b"/>
              <a:pathLst>
                <a:path w="775157" h="150315" extrusionOk="0">
                  <a:moveTo>
                    <a:pt x="484048" y="114448"/>
                  </a:moveTo>
                  <a:lnTo>
                    <a:pt x="774658" y="680"/>
                  </a:lnTo>
                  <a:lnTo>
                    <a:pt x="680" y="83206"/>
                  </a:lnTo>
                  <a:lnTo>
                    <a:pt x="132133" y="149817"/>
                  </a:lnTo>
                  <a:lnTo>
                    <a:pt x="284512" y="140975"/>
                  </a:lnTo>
                  <a:lnTo>
                    <a:pt x="290996" y="144512"/>
                  </a:lnTo>
                  <a:lnTo>
                    <a:pt x="390322" y="133017"/>
                  </a:lnTo>
                  <a:lnTo>
                    <a:pt x="395627" y="12859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59" name="Google Shape;1259;p85"/>
            <p:cNvSpPr/>
            <p:nvPr/>
          </p:nvSpPr>
          <p:spPr>
            <a:xfrm>
              <a:off x="6148891" y="3640990"/>
              <a:ext cx="277052" cy="67789"/>
            </a:xfrm>
            <a:custGeom>
              <a:avLst/>
              <a:gdLst/>
              <a:ahLst/>
              <a:cxnLst/>
              <a:rect l="l" t="t" r="r" b="b"/>
              <a:pathLst>
                <a:path w="277052" h="67789" extrusionOk="0">
                  <a:moveTo>
                    <a:pt x="680" y="680"/>
                  </a:moveTo>
                  <a:lnTo>
                    <a:pt x="10406" y="67291"/>
                  </a:lnTo>
                  <a:lnTo>
                    <a:pt x="278027" y="56385"/>
                  </a:lnTo>
                  <a:lnTo>
                    <a:pt x="229101" y="30448"/>
                  </a:lnTo>
                  <a:lnTo>
                    <a:pt x="76722" y="3929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60" name="Google Shape;1260;p85"/>
            <p:cNvSpPr/>
            <p:nvPr/>
          </p:nvSpPr>
          <p:spPr>
            <a:xfrm>
              <a:off x="6488428" y="3607685"/>
              <a:ext cx="291789" cy="79578"/>
            </a:xfrm>
            <a:custGeom>
              <a:avLst/>
              <a:gdLst/>
              <a:ahLst/>
              <a:cxnLst/>
              <a:rect l="l" t="t" r="r" b="b"/>
              <a:pathLst>
                <a:path w="291789" h="79578" extrusionOk="0">
                  <a:moveTo>
                    <a:pt x="680" y="51375"/>
                  </a:moveTo>
                  <a:lnTo>
                    <a:pt x="28385" y="79670"/>
                  </a:lnTo>
                  <a:lnTo>
                    <a:pt x="293059" y="32512"/>
                  </a:lnTo>
                  <a:lnTo>
                    <a:pt x="182238" y="680"/>
                  </a:lnTo>
                  <a:lnTo>
                    <a:pt x="89101" y="37227"/>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61" name="Google Shape;1261;p85"/>
            <p:cNvSpPr/>
            <p:nvPr/>
          </p:nvSpPr>
          <p:spPr>
            <a:xfrm>
              <a:off x="6158618" y="3696695"/>
              <a:ext cx="268210" cy="333052"/>
            </a:xfrm>
            <a:custGeom>
              <a:avLst/>
              <a:gdLst/>
              <a:ahLst/>
              <a:cxnLst/>
              <a:rect l="l" t="t" r="r" b="b"/>
              <a:pathLst>
                <a:path w="268210" h="333052" extrusionOk="0">
                  <a:moveTo>
                    <a:pt x="680" y="11585"/>
                  </a:moveTo>
                  <a:lnTo>
                    <a:pt x="87627" y="333732"/>
                  </a:lnTo>
                  <a:lnTo>
                    <a:pt x="268301" y="680"/>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62" name="Google Shape;1262;p85"/>
            <p:cNvSpPr/>
            <p:nvPr/>
          </p:nvSpPr>
          <p:spPr>
            <a:xfrm>
              <a:off x="6289186" y="3639516"/>
              <a:ext cx="492210" cy="383157"/>
            </a:xfrm>
            <a:custGeom>
              <a:avLst/>
              <a:gdLst/>
              <a:ahLst/>
              <a:cxnLst/>
              <a:rect l="l" t="t" r="r" b="b"/>
              <a:pathLst>
                <a:path w="492210" h="383157" extrusionOk="0">
                  <a:moveTo>
                    <a:pt x="227627" y="47838"/>
                  </a:moveTo>
                  <a:lnTo>
                    <a:pt x="680" y="385311"/>
                  </a:lnTo>
                  <a:lnTo>
                    <a:pt x="492301" y="680"/>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63" name="Google Shape;1263;p85"/>
            <p:cNvSpPr/>
            <p:nvPr/>
          </p:nvSpPr>
          <p:spPr>
            <a:xfrm>
              <a:off x="6289186" y="3658379"/>
              <a:ext cx="226947" cy="365473"/>
            </a:xfrm>
            <a:custGeom>
              <a:avLst/>
              <a:gdLst/>
              <a:ahLst/>
              <a:cxnLst/>
              <a:rect l="l" t="t" r="r" b="b"/>
              <a:pathLst>
                <a:path w="226947" h="365473" extrusionOk="0">
                  <a:moveTo>
                    <a:pt x="95291" y="16596"/>
                  </a:moveTo>
                  <a:lnTo>
                    <a:pt x="194617" y="5101"/>
                  </a:lnTo>
                  <a:lnTo>
                    <a:pt x="199922" y="680"/>
                  </a:lnTo>
                  <a:lnTo>
                    <a:pt x="227627" y="28975"/>
                  </a:lnTo>
                  <a:lnTo>
                    <a:pt x="680" y="366448"/>
                  </a:lnTo>
                  <a:lnTo>
                    <a:pt x="12175" y="270364"/>
                  </a:lnTo>
                  <a:lnTo>
                    <a:pt x="137733" y="3899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64" name="Google Shape;1264;p85"/>
            <p:cNvSpPr/>
            <p:nvPr/>
          </p:nvSpPr>
          <p:spPr>
            <a:xfrm>
              <a:off x="5796681" y="2782422"/>
              <a:ext cx="64842" cy="1049262"/>
            </a:xfrm>
            <a:custGeom>
              <a:avLst/>
              <a:gdLst/>
              <a:ahLst/>
              <a:cxnLst/>
              <a:rect l="l" t="t" r="r" b="b"/>
              <a:pathLst>
                <a:path w="64842" h="1049262" extrusionOk="0">
                  <a:moveTo>
                    <a:pt x="680" y="680"/>
                  </a:moveTo>
                  <a:lnTo>
                    <a:pt x="66996" y="547122"/>
                  </a:lnTo>
                  <a:lnTo>
                    <a:pt x="44891" y="1050237"/>
                  </a:lnTo>
                  <a:lnTo>
                    <a:pt x="28680" y="54712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65" name="Google Shape;1265;p85"/>
            <p:cNvSpPr/>
            <p:nvPr/>
          </p:nvSpPr>
          <p:spPr>
            <a:xfrm>
              <a:off x="6121129" y="2073524"/>
              <a:ext cx="176841" cy="170947"/>
            </a:xfrm>
            <a:custGeom>
              <a:avLst/>
              <a:gdLst/>
              <a:ahLst/>
              <a:cxnLst/>
              <a:rect l="l" t="t" r="r" b="b"/>
              <a:pathLst>
                <a:path w="176841" h="170947" extrusionOk="0">
                  <a:moveTo>
                    <a:pt x="176695" y="86800"/>
                  </a:moveTo>
                  <a:cubicBezTo>
                    <a:pt x="176695" y="133517"/>
                    <a:pt x="137635" y="171389"/>
                    <a:pt x="89453" y="171389"/>
                  </a:cubicBezTo>
                  <a:cubicBezTo>
                    <a:pt x="41270" y="171389"/>
                    <a:pt x="2210" y="133517"/>
                    <a:pt x="2210" y="86800"/>
                  </a:cubicBezTo>
                  <a:cubicBezTo>
                    <a:pt x="2210" y="40083"/>
                    <a:pt x="41270" y="2211"/>
                    <a:pt x="89453" y="2211"/>
                  </a:cubicBezTo>
                  <a:cubicBezTo>
                    <a:pt x="137635" y="2211"/>
                    <a:pt x="176695" y="40083"/>
                    <a:pt x="176695" y="8680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66" name="Google Shape;1266;p85"/>
            <p:cNvSpPr/>
            <p:nvPr/>
          </p:nvSpPr>
          <p:spPr>
            <a:xfrm>
              <a:off x="6891184" y="2167363"/>
              <a:ext cx="91368" cy="179789"/>
            </a:xfrm>
            <a:custGeom>
              <a:avLst/>
              <a:gdLst/>
              <a:ahLst/>
              <a:cxnLst/>
              <a:rect l="l" t="t" r="r" b="b"/>
              <a:pathLst>
                <a:path w="91368" h="179789" extrusionOk="0">
                  <a:moveTo>
                    <a:pt x="72200" y="85344"/>
                  </a:moveTo>
                  <a:cubicBezTo>
                    <a:pt x="81974" y="131029"/>
                    <a:pt x="78283" y="170549"/>
                    <a:pt x="63956" y="173613"/>
                  </a:cubicBezTo>
                  <a:cubicBezTo>
                    <a:pt x="49630" y="176678"/>
                    <a:pt x="30093" y="142128"/>
                    <a:pt x="20320" y="96443"/>
                  </a:cubicBezTo>
                  <a:cubicBezTo>
                    <a:pt x="10547" y="50758"/>
                    <a:pt x="14238" y="11238"/>
                    <a:pt x="28564" y="8173"/>
                  </a:cubicBezTo>
                  <a:cubicBezTo>
                    <a:pt x="42890" y="5109"/>
                    <a:pt x="62427" y="39659"/>
                    <a:pt x="72200" y="8534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67" name="Google Shape;1267;p85"/>
            <p:cNvSpPr/>
            <p:nvPr/>
          </p:nvSpPr>
          <p:spPr>
            <a:xfrm>
              <a:off x="6181312" y="1827181"/>
              <a:ext cx="725052" cy="683788"/>
            </a:xfrm>
            <a:custGeom>
              <a:avLst/>
              <a:gdLst/>
              <a:ahLst/>
              <a:cxnLst/>
              <a:rect l="l" t="t" r="r" b="b"/>
              <a:pathLst>
                <a:path w="725052" h="683788" extrusionOk="0">
                  <a:moveTo>
                    <a:pt x="680" y="680"/>
                  </a:moveTo>
                  <a:lnTo>
                    <a:pt x="612259" y="684469"/>
                  </a:lnTo>
                  <a:lnTo>
                    <a:pt x="725732" y="11562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68" name="Google Shape;1268;p85"/>
            <p:cNvSpPr/>
            <p:nvPr/>
          </p:nvSpPr>
          <p:spPr>
            <a:xfrm>
              <a:off x="5926955" y="2532191"/>
              <a:ext cx="866525" cy="250526"/>
            </a:xfrm>
            <a:custGeom>
              <a:avLst/>
              <a:gdLst/>
              <a:ahLst/>
              <a:cxnLst/>
              <a:rect l="l" t="t" r="r" b="b"/>
              <a:pathLst>
                <a:path w="866525" h="250526" extrusionOk="0">
                  <a:moveTo>
                    <a:pt x="229101" y="680"/>
                  </a:moveTo>
                  <a:lnTo>
                    <a:pt x="680" y="78785"/>
                  </a:lnTo>
                  <a:lnTo>
                    <a:pt x="191669" y="158069"/>
                  </a:lnTo>
                  <a:lnTo>
                    <a:pt x="685059" y="250911"/>
                  </a:lnTo>
                  <a:lnTo>
                    <a:pt x="866616" y="97059"/>
                  </a:lnTo>
                  <a:lnTo>
                    <a:pt x="741058" y="28680"/>
                  </a:lnTo>
                  <a:lnTo>
                    <a:pt x="575711" y="65522"/>
                  </a:lnTo>
                  <a:lnTo>
                    <a:pt x="346996" y="6575"/>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69" name="Google Shape;1269;p85"/>
            <p:cNvSpPr/>
            <p:nvPr/>
          </p:nvSpPr>
          <p:spPr>
            <a:xfrm>
              <a:off x="6148891" y="3607685"/>
              <a:ext cx="548210" cy="153263"/>
            </a:xfrm>
            <a:custGeom>
              <a:avLst/>
              <a:gdLst/>
              <a:ahLst/>
              <a:cxnLst/>
              <a:rect l="l" t="t" r="r" b="b"/>
              <a:pathLst>
                <a:path w="548210" h="153263" extrusionOk="0">
                  <a:moveTo>
                    <a:pt x="521774" y="680"/>
                  </a:moveTo>
                  <a:lnTo>
                    <a:pt x="549185" y="33985"/>
                  </a:lnTo>
                  <a:lnTo>
                    <a:pt x="343754" y="54912"/>
                  </a:lnTo>
                  <a:lnTo>
                    <a:pt x="242364" y="155122"/>
                  </a:lnTo>
                  <a:lnTo>
                    <a:pt x="278027" y="89690"/>
                  </a:lnTo>
                  <a:lnTo>
                    <a:pt x="237648" y="68470"/>
                  </a:lnTo>
                  <a:lnTo>
                    <a:pt x="10406" y="100596"/>
                  </a:lnTo>
                  <a:lnTo>
                    <a:pt x="680" y="33985"/>
                  </a:lnTo>
                  <a:lnTo>
                    <a:pt x="76722" y="72596"/>
                  </a:lnTo>
                  <a:lnTo>
                    <a:pt x="428638" y="3722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70" name="Google Shape;1270;p85"/>
            <p:cNvSpPr/>
            <p:nvPr/>
          </p:nvSpPr>
          <p:spPr>
            <a:xfrm>
              <a:off x="5805818" y="2857580"/>
              <a:ext cx="97263" cy="671999"/>
            </a:xfrm>
            <a:custGeom>
              <a:avLst/>
              <a:gdLst/>
              <a:ahLst/>
              <a:cxnLst/>
              <a:rect l="l" t="t" r="r" b="b"/>
              <a:pathLst>
                <a:path w="97263" h="671999" extrusionOk="0">
                  <a:moveTo>
                    <a:pt x="680" y="680"/>
                  </a:moveTo>
                  <a:lnTo>
                    <a:pt x="99122" y="450154"/>
                  </a:lnTo>
                  <a:lnTo>
                    <a:pt x="93817" y="673564"/>
                  </a:lnTo>
                  <a:lnTo>
                    <a:pt x="80259" y="667669"/>
                  </a:lnTo>
                  <a:lnTo>
                    <a:pt x="54027" y="557438"/>
                  </a:lnTo>
                  <a:lnTo>
                    <a:pt x="57859" y="47196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271" name="Google Shape;1271;p85">
            <a:hlinkClick r:id="rId6"/>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 xmlns:a16="http://schemas.microsoft.com/office/drawing/2014/main" id="{F2AE2821-A2FC-45C5-92A2-ADBDFB9B0825}"/>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8"/>
              </a:rPr>
              <a:t>CC BY 4.0</a:t>
            </a:r>
          </a:p>
        </p:txBody>
      </p:sp>
    </p:spTree>
    <p:custDataLst>
      <p:tags r:id="rId1"/>
    </p:custData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1275"/>
        <p:cNvGrpSpPr/>
        <p:nvPr/>
      </p:nvGrpSpPr>
      <p:grpSpPr>
        <a:xfrm>
          <a:off x="0" y="0"/>
          <a:ext cx="0" cy="0"/>
          <a:chOff x="0" y="0"/>
          <a:chExt cx="0" cy="0"/>
        </a:xfrm>
      </p:grpSpPr>
      <p:pic>
        <p:nvPicPr>
          <p:cNvPr id="1276" name="Google Shape;1276;p86"/>
          <p:cNvPicPr preferRelativeResize="0"/>
          <p:nvPr/>
        </p:nvPicPr>
        <p:blipFill rotWithShape="1">
          <a:blip r:embed="rId4">
            <a:alphaModFix/>
          </a:blip>
          <a:srcRect t="19257" b="15284"/>
          <a:stretch/>
        </p:blipFill>
        <p:spPr>
          <a:xfrm>
            <a:off x="0" y="0"/>
            <a:ext cx="9144000" cy="3366800"/>
          </a:xfrm>
          <a:prstGeom prst="rect">
            <a:avLst/>
          </a:prstGeom>
          <a:noFill/>
          <a:ln>
            <a:noFill/>
          </a:ln>
        </p:spPr>
      </p:pic>
      <p:sp>
        <p:nvSpPr>
          <p:cNvPr id="1277" name="Google Shape;1277;p86"/>
          <p:cNvSpPr/>
          <p:nvPr/>
        </p:nvSpPr>
        <p:spPr>
          <a:xfrm>
            <a:off x="0" y="0"/>
            <a:ext cx="9144000" cy="3366810"/>
          </a:xfrm>
          <a:custGeom>
            <a:avLst/>
            <a:gdLst/>
            <a:ahLst/>
            <a:cxnLst/>
            <a:rect l="l" t="t" r="r" b="b"/>
            <a:pathLst>
              <a:path w="9144000" h="3366810" extrusionOk="0">
                <a:moveTo>
                  <a:pt x="0" y="0"/>
                </a:moveTo>
                <a:lnTo>
                  <a:pt x="9144000" y="0"/>
                </a:lnTo>
                <a:lnTo>
                  <a:pt x="9144000" y="3366810"/>
                </a:lnTo>
                <a:lnTo>
                  <a:pt x="6553876" y="3366810"/>
                </a:lnTo>
                <a:lnTo>
                  <a:pt x="6615887" y="3238084"/>
                </a:lnTo>
                <a:cubicBezTo>
                  <a:pt x="6728134" y="2972702"/>
                  <a:pt x="6790204" y="2680929"/>
                  <a:pt x="6790204" y="2374659"/>
                </a:cubicBezTo>
                <a:cubicBezTo>
                  <a:pt x="6790204" y="1149579"/>
                  <a:pt x="5797081" y="156456"/>
                  <a:pt x="4572001" y="156456"/>
                </a:cubicBezTo>
                <a:cubicBezTo>
                  <a:pt x="3346921" y="156456"/>
                  <a:pt x="2353798" y="1149579"/>
                  <a:pt x="2353798" y="2374659"/>
                </a:cubicBezTo>
                <a:cubicBezTo>
                  <a:pt x="2353798" y="2680929"/>
                  <a:pt x="2415868" y="2972702"/>
                  <a:pt x="2528116" y="3238084"/>
                </a:cubicBezTo>
                <a:lnTo>
                  <a:pt x="2590126" y="3366810"/>
                </a:lnTo>
                <a:lnTo>
                  <a:pt x="0" y="3366810"/>
                </a:lnTo>
                <a:close/>
              </a:path>
            </a:pathLst>
          </a:cu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278" name="Google Shape;1278;p86"/>
          <p:cNvSpPr/>
          <p:nvPr/>
        </p:nvSpPr>
        <p:spPr>
          <a:xfrm>
            <a:off x="735061" y="3617570"/>
            <a:ext cx="7674000" cy="7080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accent2"/>
              </a:buClr>
              <a:buSzPts val="4000"/>
              <a:buFont typeface="Arial"/>
              <a:buNone/>
            </a:pPr>
            <a:r>
              <a:rPr lang="es-AR" sz="4000" b="1" i="0" u="none" strike="noStrike" cap="none">
                <a:solidFill>
                  <a:schemeClr val="accent2"/>
                </a:solidFill>
                <a:latin typeface="Google Sans"/>
                <a:ea typeface="Google Sans"/>
                <a:cs typeface="Google Sans"/>
                <a:sym typeface="Google Sans"/>
              </a:rPr>
              <a:t>Conclusiones</a:t>
            </a:r>
          </a:p>
        </p:txBody>
      </p:sp>
      <p:sp>
        <p:nvSpPr>
          <p:cNvPr id="2" name="TextBox 1">
            <a:extLst>
              <a:ext uri="{FF2B5EF4-FFF2-40B4-BE49-F238E27FC236}">
                <a16:creationId xmlns="" xmlns:a16="http://schemas.microsoft.com/office/drawing/2014/main" id="{4ED15CF0-10D8-44EC-9ED2-80F6F37314A2}"/>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CC BY 4.0</a:t>
            </a:r>
          </a:p>
        </p:txBody>
      </p:sp>
    </p:spTree>
    <p:custDataLst>
      <p:tags r:id="rId1"/>
    </p:custData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1282"/>
        <p:cNvGrpSpPr/>
        <p:nvPr/>
      </p:nvGrpSpPr>
      <p:grpSpPr>
        <a:xfrm>
          <a:off x="0" y="0"/>
          <a:ext cx="0" cy="0"/>
          <a:chOff x="0" y="0"/>
          <a:chExt cx="0" cy="0"/>
        </a:xfrm>
      </p:grpSpPr>
      <p:sp>
        <p:nvSpPr>
          <p:cNvPr id="1283" name="Google Shape;1283;p87"/>
          <p:cNvSpPr txBox="1"/>
          <p:nvPr/>
        </p:nvSpPr>
        <p:spPr>
          <a:xfrm>
            <a:off x="890742" y="3892951"/>
            <a:ext cx="1647600" cy="51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2"/>
              </a:buClr>
              <a:buSzPts val="1200"/>
              <a:buFont typeface="Arial"/>
              <a:buNone/>
            </a:pPr>
            <a:r>
              <a:rPr lang="es-AR" sz="1200" b="1" i="0" u="none" strike="noStrike" cap="none">
                <a:solidFill>
                  <a:schemeClr val="accent2"/>
                </a:solidFill>
                <a:latin typeface="Google Sans"/>
                <a:ea typeface="Google Sans"/>
                <a:cs typeface="Google Sans"/>
                <a:sym typeface="Google Sans"/>
              </a:rPr>
              <a:t>LECCIÓN</a:t>
            </a:r>
          </a:p>
        </p:txBody>
      </p:sp>
      <p:sp>
        <p:nvSpPr>
          <p:cNvPr id="1284" name="Google Shape;1284;p87"/>
          <p:cNvSpPr txBox="1"/>
          <p:nvPr/>
        </p:nvSpPr>
        <p:spPr>
          <a:xfrm>
            <a:off x="3359631" y="3892951"/>
            <a:ext cx="1647600" cy="51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2"/>
              </a:buClr>
              <a:buSzPts val="1200"/>
              <a:buFont typeface="Arial"/>
              <a:buNone/>
            </a:pPr>
            <a:r>
              <a:rPr lang="es-AR" sz="1200" b="1" i="0" u="none" strike="noStrike" cap="none">
                <a:solidFill>
                  <a:schemeClr val="accent2"/>
                </a:solidFill>
                <a:latin typeface="Google Sans"/>
                <a:ea typeface="Google Sans"/>
                <a:cs typeface="Google Sans"/>
                <a:sym typeface="Google Sans"/>
              </a:rPr>
              <a:t>ACTIVIDAD</a:t>
            </a:r>
          </a:p>
        </p:txBody>
      </p:sp>
      <p:sp>
        <p:nvSpPr>
          <p:cNvPr id="1285" name="Google Shape;1285;p87"/>
          <p:cNvSpPr txBox="1"/>
          <p:nvPr/>
        </p:nvSpPr>
        <p:spPr>
          <a:xfrm>
            <a:off x="890741" y="4103929"/>
            <a:ext cx="220590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Arial"/>
              <a:buNone/>
            </a:pPr>
            <a:r>
              <a:rPr lang="es-AR" sz="1600" i="0" u="none" strike="noStrike" cap="none">
                <a:solidFill>
                  <a:schemeClr val="accent5"/>
                </a:solidFill>
                <a:latin typeface="Google Sans"/>
                <a:ea typeface="Google Sans"/>
                <a:cs typeface="Google Sans"/>
                <a:sym typeface="Google Sans"/>
              </a:rPr>
              <a:t>Es bueno ser amable.</a:t>
            </a:r>
          </a:p>
        </p:txBody>
      </p:sp>
      <p:sp>
        <p:nvSpPr>
          <p:cNvPr id="1286" name="Google Shape;1286;p87"/>
          <p:cNvSpPr txBox="1"/>
          <p:nvPr/>
        </p:nvSpPr>
        <p:spPr>
          <a:xfrm>
            <a:off x="3359630" y="4103929"/>
            <a:ext cx="316140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100"/>
              <a:buFont typeface="Arial"/>
              <a:buNone/>
            </a:pPr>
            <a:r>
              <a:rPr lang="es-AR" sz="1600" i="0" u="none" strike="noStrike" cap="none">
                <a:solidFill>
                  <a:schemeClr val="accent5"/>
                </a:solidFill>
                <a:latin typeface="Google Sans"/>
                <a:ea typeface="Google Sans"/>
                <a:cs typeface="Google Sans"/>
                <a:sym typeface="Google Sans"/>
              </a:rPr>
              <a:t>Ten cuidado con el tono</a:t>
            </a:r>
          </a:p>
        </p:txBody>
      </p:sp>
      <p:sp>
        <p:nvSpPr>
          <p:cNvPr id="1287" name="Google Shape;1287;p87"/>
          <p:cNvSpPr txBox="1"/>
          <p:nvPr/>
        </p:nvSpPr>
        <p:spPr>
          <a:xfrm>
            <a:off x="471127" y="1632934"/>
            <a:ext cx="2417400" cy="1392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accent2"/>
              </a:buClr>
              <a:buSzPts val="8800"/>
              <a:buFont typeface="Arial"/>
              <a:buNone/>
            </a:pPr>
            <a:r>
              <a:rPr lang="es-AR" sz="8800" b="1" i="0" u="none" strike="noStrike" cap="none">
                <a:solidFill>
                  <a:schemeClr val="accent2"/>
                </a:solidFill>
                <a:latin typeface="Google Sans"/>
                <a:ea typeface="Google Sans"/>
                <a:cs typeface="Google Sans"/>
                <a:sym typeface="Google Sans"/>
              </a:rPr>
              <a:t>Fin.</a:t>
            </a:r>
          </a:p>
        </p:txBody>
      </p:sp>
      <p:sp>
        <p:nvSpPr>
          <p:cNvPr id="1288" name="Google Shape;1288;p87"/>
          <p:cNvSpPr txBox="1"/>
          <p:nvPr/>
        </p:nvSpPr>
        <p:spPr>
          <a:xfrm>
            <a:off x="517202" y="1418311"/>
            <a:ext cx="6363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dk2"/>
              </a:buClr>
              <a:buSzPts val="2800"/>
              <a:buFont typeface="Arial"/>
              <a:buNone/>
            </a:pPr>
            <a:r>
              <a:rPr lang="es-AR" sz="2800" i="0" u="none" strike="noStrike" cap="none">
                <a:solidFill>
                  <a:schemeClr val="dk2"/>
                </a:solidFill>
                <a:latin typeface="Google Sans"/>
                <a:ea typeface="Google Sans"/>
                <a:cs typeface="Google Sans"/>
                <a:sym typeface="Google Sans"/>
              </a:rPr>
              <a:t> </a:t>
            </a:r>
          </a:p>
        </p:txBody>
      </p:sp>
      <p:grpSp>
        <p:nvGrpSpPr>
          <p:cNvPr id="1289" name="Google Shape;1289;p87"/>
          <p:cNvGrpSpPr/>
          <p:nvPr/>
        </p:nvGrpSpPr>
        <p:grpSpPr>
          <a:xfrm>
            <a:off x="605626" y="3934634"/>
            <a:ext cx="312851" cy="252525"/>
            <a:chOff x="6458994" y="1641780"/>
            <a:chExt cx="625702" cy="505051"/>
          </a:xfrm>
        </p:grpSpPr>
        <p:sp>
          <p:nvSpPr>
            <p:cNvPr id="1290" name="Google Shape;1290;p87"/>
            <p:cNvSpPr/>
            <p:nvPr/>
          </p:nvSpPr>
          <p:spPr>
            <a:xfrm>
              <a:off x="6762025" y="1641780"/>
              <a:ext cx="322671" cy="505051"/>
            </a:xfrm>
            <a:custGeom>
              <a:avLst/>
              <a:gdLst/>
              <a:ahLst/>
              <a:cxnLst/>
              <a:rect l="l" t="t" r="r" b="b"/>
              <a:pathLst>
                <a:path w="322671" h="505051" extrusionOk="0">
                  <a:moveTo>
                    <a:pt x="10522" y="504350"/>
                  </a:moveTo>
                  <a:lnTo>
                    <a:pt x="314956" y="347223"/>
                  </a:lnTo>
                  <a:lnTo>
                    <a:pt x="10522" y="10522"/>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91" name="Google Shape;1291;p87"/>
            <p:cNvSpPr/>
            <p:nvPr/>
          </p:nvSpPr>
          <p:spPr>
            <a:xfrm>
              <a:off x="6458994" y="1641780"/>
              <a:ext cx="322671" cy="505051"/>
            </a:xfrm>
            <a:custGeom>
              <a:avLst/>
              <a:gdLst/>
              <a:ahLst/>
              <a:cxnLst/>
              <a:rect l="l" t="t" r="r" b="b"/>
              <a:pathLst>
                <a:path w="322671" h="505051" extrusionOk="0">
                  <a:moveTo>
                    <a:pt x="313553" y="504350"/>
                  </a:moveTo>
                  <a:lnTo>
                    <a:pt x="313553" y="10522"/>
                  </a:lnTo>
                  <a:lnTo>
                    <a:pt x="10522" y="347223"/>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1292" name="Google Shape;1292;p87"/>
          <p:cNvGrpSpPr/>
          <p:nvPr/>
        </p:nvGrpSpPr>
        <p:grpSpPr>
          <a:xfrm>
            <a:off x="3066180" y="3934634"/>
            <a:ext cx="312851" cy="252525"/>
            <a:chOff x="6458994" y="1641780"/>
            <a:chExt cx="625702" cy="505051"/>
          </a:xfrm>
        </p:grpSpPr>
        <p:sp>
          <p:nvSpPr>
            <p:cNvPr id="1293" name="Google Shape;1293;p87"/>
            <p:cNvSpPr/>
            <p:nvPr/>
          </p:nvSpPr>
          <p:spPr>
            <a:xfrm>
              <a:off x="6762025" y="1641780"/>
              <a:ext cx="322671" cy="505051"/>
            </a:xfrm>
            <a:custGeom>
              <a:avLst/>
              <a:gdLst/>
              <a:ahLst/>
              <a:cxnLst/>
              <a:rect l="l" t="t" r="r" b="b"/>
              <a:pathLst>
                <a:path w="322671" h="505051" extrusionOk="0">
                  <a:moveTo>
                    <a:pt x="10522" y="504350"/>
                  </a:moveTo>
                  <a:lnTo>
                    <a:pt x="314956" y="347223"/>
                  </a:lnTo>
                  <a:lnTo>
                    <a:pt x="10522" y="10522"/>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94" name="Google Shape;1294;p87"/>
            <p:cNvSpPr/>
            <p:nvPr/>
          </p:nvSpPr>
          <p:spPr>
            <a:xfrm>
              <a:off x="6458994" y="1641780"/>
              <a:ext cx="322671" cy="505051"/>
            </a:xfrm>
            <a:custGeom>
              <a:avLst/>
              <a:gdLst/>
              <a:ahLst/>
              <a:cxnLst/>
              <a:rect l="l" t="t" r="r" b="b"/>
              <a:pathLst>
                <a:path w="322671" h="505051" extrusionOk="0">
                  <a:moveTo>
                    <a:pt x="313553" y="504350"/>
                  </a:moveTo>
                  <a:lnTo>
                    <a:pt x="313553" y="10522"/>
                  </a:lnTo>
                  <a:lnTo>
                    <a:pt x="10522" y="347223"/>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1295" name="Google Shape;1295;p87"/>
          <p:cNvGrpSpPr/>
          <p:nvPr/>
        </p:nvGrpSpPr>
        <p:grpSpPr>
          <a:xfrm>
            <a:off x="5925328" y="407483"/>
            <a:ext cx="2500536" cy="3984726"/>
            <a:chOff x="3831431" y="1393031"/>
            <a:chExt cx="1476375" cy="2352675"/>
          </a:xfrm>
        </p:grpSpPr>
        <p:sp>
          <p:nvSpPr>
            <p:cNvPr id="1296" name="Google Shape;1296;p87"/>
            <p:cNvSpPr/>
            <p:nvPr/>
          </p:nvSpPr>
          <p:spPr>
            <a:xfrm>
              <a:off x="3831431" y="1393031"/>
              <a:ext cx="1476375" cy="2352675"/>
            </a:xfrm>
            <a:custGeom>
              <a:avLst/>
              <a:gdLst/>
              <a:ahLst/>
              <a:cxnLst/>
              <a:rect l="l" t="t" r="r" b="b"/>
              <a:pathLst>
                <a:path w="1476375" h="2352675" extrusionOk="0">
                  <a:moveTo>
                    <a:pt x="1475899" y="103346"/>
                  </a:moveTo>
                  <a:cubicBezTo>
                    <a:pt x="1475899" y="50006"/>
                    <a:pt x="1433036" y="7144"/>
                    <a:pt x="1379696" y="7144"/>
                  </a:cubicBezTo>
                  <a:lnTo>
                    <a:pt x="103346" y="7144"/>
                  </a:lnTo>
                  <a:cubicBezTo>
                    <a:pt x="50006" y="7144"/>
                    <a:pt x="7144" y="50006"/>
                    <a:pt x="7144" y="103346"/>
                  </a:cubicBezTo>
                  <a:lnTo>
                    <a:pt x="7144" y="1723549"/>
                  </a:lnTo>
                  <a:cubicBezTo>
                    <a:pt x="7144" y="1739741"/>
                    <a:pt x="10954" y="1754981"/>
                    <a:pt x="17621" y="1770221"/>
                  </a:cubicBezTo>
                  <a:lnTo>
                    <a:pt x="17621" y="1770221"/>
                  </a:lnTo>
                  <a:cubicBezTo>
                    <a:pt x="20479" y="1775936"/>
                    <a:pt x="23336" y="1780699"/>
                    <a:pt x="26194" y="1785461"/>
                  </a:cubicBezTo>
                  <a:cubicBezTo>
                    <a:pt x="31909" y="1794034"/>
                    <a:pt x="38576" y="1801654"/>
                    <a:pt x="47149" y="1808321"/>
                  </a:cubicBezTo>
                  <a:lnTo>
                    <a:pt x="680561" y="2332196"/>
                  </a:lnTo>
                  <a:cubicBezTo>
                    <a:pt x="698659" y="2346484"/>
                    <a:pt x="719614" y="2354104"/>
                    <a:pt x="741521" y="2354104"/>
                  </a:cubicBezTo>
                  <a:cubicBezTo>
                    <a:pt x="763429" y="2354104"/>
                    <a:pt x="785336" y="2346484"/>
                    <a:pt x="802481" y="2332196"/>
                  </a:cubicBezTo>
                  <a:lnTo>
                    <a:pt x="1435894" y="1808321"/>
                  </a:lnTo>
                  <a:cubicBezTo>
                    <a:pt x="1444466" y="1801654"/>
                    <a:pt x="1451134" y="1794034"/>
                    <a:pt x="1456849" y="1785461"/>
                  </a:cubicBezTo>
                  <a:lnTo>
                    <a:pt x="1456849" y="1785461"/>
                  </a:lnTo>
                  <a:cubicBezTo>
                    <a:pt x="1456849" y="1785461"/>
                    <a:pt x="1456849" y="1785461"/>
                    <a:pt x="1456849" y="1785461"/>
                  </a:cubicBezTo>
                  <a:cubicBezTo>
                    <a:pt x="1459706" y="1780699"/>
                    <a:pt x="1462564" y="1775936"/>
                    <a:pt x="1465421" y="1770221"/>
                  </a:cubicBezTo>
                  <a:lnTo>
                    <a:pt x="1465421" y="1770221"/>
                  </a:lnTo>
                  <a:cubicBezTo>
                    <a:pt x="1472089" y="1755934"/>
                    <a:pt x="1475899" y="1739741"/>
                    <a:pt x="1475899" y="1723549"/>
                  </a:cubicBezTo>
                  <a:lnTo>
                    <a:pt x="1475899" y="103346"/>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97" name="Google Shape;1297;p87"/>
            <p:cNvSpPr/>
            <p:nvPr/>
          </p:nvSpPr>
          <p:spPr>
            <a:xfrm>
              <a:off x="4183856" y="1536859"/>
              <a:ext cx="85725" cy="114300"/>
            </a:xfrm>
            <a:custGeom>
              <a:avLst/>
              <a:gdLst/>
              <a:ahLst/>
              <a:cxnLst/>
              <a:rect l="l" t="t" r="r" b="b"/>
              <a:pathLst>
                <a:path w="85725" h="114300" extrusionOk="0">
                  <a:moveTo>
                    <a:pt x="7144" y="7144"/>
                  </a:moveTo>
                  <a:lnTo>
                    <a:pt x="50959" y="7144"/>
                  </a:lnTo>
                  <a:cubicBezTo>
                    <a:pt x="55721" y="7144"/>
                    <a:pt x="60484" y="8096"/>
                    <a:pt x="64294" y="9049"/>
                  </a:cubicBezTo>
                  <a:cubicBezTo>
                    <a:pt x="68104" y="10954"/>
                    <a:pt x="71914" y="12859"/>
                    <a:pt x="74771" y="14764"/>
                  </a:cubicBezTo>
                  <a:cubicBezTo>
                    <a:pt x="77629" y="17621"/>
                    <a:pt x="80486" y="20479"/>
                    <a:pt x="81439" y="23336"/>
                  </a:cubicBezTo>
                  <a:cubicBezTo>
                    <a:pt x="83344" y="27146"/>
                    <a:pt x="84296" y="30004"/>
                    <a:pt x="84296" y="33814"/>
                  </a:cubicBezTo>
                  <a:cubicBezTo>
                    <a:pt x="84296" y="39529"/>
                    <a:pt x="82391" y="44291"/>
                    <a:pt x="79534" y="49054"/>
                  </a:cubicBezTo>
                  <a:cubicBezTo>
                    <a:pt x="76676" y="53816"/>
                    <a:pt x="72866" y="55721"/>
                    <a:pt x="69056" y="57626"/>
                  </a:cubicBezTo>
                  <a:lnTo>
                    <a:pt x="69056" y="59531"/>
                  </a:lnTo>
                  <a:cubicBezTo>
                    <a:pt x="74771" y="61436"/>
                    <a:pt x="79534" y="65246"/>
                    <a:pt x="82391" y="69056"/>
                  </a:cubicBezTo>
                  <a:cubicBezTo>
                    <a:pt x="85249" y="73819"/>
                    <a:pt x="87154" y="78581"/>
                    <a:pt x="87154" y="85249"/>
                  </a:cubicBezTo>
                  <a:cubicBezTo>
                    <a:pt x="87154" y="90011"/>
                    <a:pt x="86201" y="93821"/>
                    <a:pt x="84296" y="97631"/>
                  </a:cubicBezTo>
                  <a:cubicBezTo>
                    <a:pt x="82391" y="101441"/>
                    <a:pt x="79534" y="104299"/>
                    <a:pt x="76676" y="107156"/>
                  </a:cubicBezTo>
                  <a:cubicBezTo>
                    <a:pt x="73819" y="110014"/>
                    <a:pt x="69056" y="111919"/>
                    <a:pt x="65246" y="112871"/>
                  </a:cubicBezTo>
                  <a:cubicBezTo>
                    <a:pt x="61436" y="113824"/>
                    <a:pt x="55721" y="114776"/>
                    <a:pt x="50959" y="114776"/>
                  </a:cubicBezTo>
                  <a:lnTo>
                    <a:pt x="7144" y="114776"/>
                  </a:lnTo>
                  <a:lnTo>
                    <a:pt x="7144" y="7144"/>
                  </a:lnTo>
                  <a:close/>
                  <a:moveTo>
                    <a:pt x="49054" y="50006"/>
                  </a:moveTo>
                  <a:cubicBezTo>
                    <a:pt x="52864" y="50006"/>
                    <a:pt x="56674" y="49054"/>
                    <a:pt x="58579" y="47149"/>
                  </a:cubicBezTo>
                  <a:cubicBezTo>
                    <a:pt x="60484" y="45244"/>
                    <a:pt x="62389" y="42386"/>
                    <a:pt x="62389" y="38576"/>
                  </a:cubicBezTo>
                  <a:cubicBezTo>
                    <a:pt x="62389" y="34766"/>
                    <a:pt x="61436" y="31909"/>
                    <a:pt x="58579" y="30004"/>
                  </a:cubicBezTo>
                  <a:cubicBezTo>
                    <a:pt x="56674" y="28099"/>
                    <a:pt x="52864" y="27146"/>
                    <a:pt x="49054" y="27146"/>
                  </a:cubicBezTo>
                  <a:lnTo>
                    <a:pt x="30004" y="27146"/>
                  </a:lnTo>
                  <a:lnTo>
                    <a:pt x="30004" y="49054"/>
                  </a:lnTo>
                  <a:lnTo>
                    <a:pt x="49054" y="49054"/>
                  </a:lnTo>
                  <a:close/>
                  <a:moveTo>
                    <a:pt x="50959" y="94774"/>
                  </a:moveTo>
                  <a:cubicBezTo>
                    <a:pt x="60484" y="94774"/>
                    <a:pt x="65246" y="90964"/>
                    <a:pt x="65246" y="82391"/>
                  </a:cubicBezTo>
                  <a:cubicBezTo>
                    <a:pt x="65246" y="73819"/>
                    <a:pt x="60484" y="70009"/>
                    <a:pt x="50006" y="70009"/>
                  </a:cubicBezTo>
                  <a:lnTo>
                    <a:pt x="30004" y="70009"/>
                  </a:lnTo>
                  <a:lnTo>
                    <a:pt x="30004" y="93821"/>
                  </a:lnTo>
                  <a:lnTo>
                    <a:pt x="50959" y="9382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98" name="Google Shape;1298;p87"/>
            <p:cNvSpPr/>
            <p:nvPr/>
          </p:nvSpPr>
          <p:spPr>
            <a:xfrm>
              <a:off x="4273391" y="1569244"/>
              <a:ext cx="85725" cy="85725"/>
            </a:xfrm>
            <a:custGeom>
              <a:avLst/>
              <a:gdLst/>
              <a:ahLst/>
              <a:cxnLst/>
              <a:rect l="l" t="t" r="r" b="b"/>
              <a:pathLst>
                <a:path w="85725" h="85725" extrusionOk="0">
                  <a:moveTo>
                    <a:pt x="83344" y="65246"/>
                  </a:moveTo>
                  <a:cubicBezTo>
                    <a:pt x="79534" y="71914"/>
                    <a:pt x="74771" y="76676"/>
                    <a:pt x="69056" y="80486"/>
                  </a:cubicBezTo>
                  <a:cubicBezTo>
                    <a:pt x="63341" y="84296"/>
                    <a:pt x="55721" y="86201"/>
                    <a:pt x="47149" y="86201"/>
                  </a:cubicBezTo>
                  <a:cubicBezTo>
                    <a:pt x="41434" y="86201"/>
                    <a:pt x="35719" y="85249"/>
                    <a:pt x="30956" y="83344"/>
                  </a:cubicBezTo>
                  <a:cubicBezTo>
                    <a:pt x="26194" y="81439"/>
                    <a:pt x="21431" y="78581"/>
                    <a:pt x="18574" y="74771"/>
                  </a:cubicBezTo>
                  <a:cubicBezTo>
                    <a:pt x="14764" y="70961"/>
                    <a:pt x="11906" y="67151"/>
                    <a:pt x="10001" y="62389"/>
                  </a:cubicBezTo>
                  <a:cubicBezTo>
                    <a:pt x="8096" y="57626"/>
                    <a:pt x="7144" y="51911"/>
                    <a:pt x="7144" y="46196"/>
                  </a:cubicBezTo>
                  <a:cubicBezTo>
                    <a:pt x="7144" y="40481"/>
                    <a:pt x="8096" y="35719"/>
                    <a:pt x="10001" y="30956"/>
                  </a:cubicBezTo>
                  <a:cubicBezTo>
                    <a:pt x="11906" y="26194"/>
                    <a:pt x="14764" y="22384"/>
                    <a:pt x="18574" y="18574"/>
                  </a:cubicBezTo>
                  <a:cubicBezTo>
                    <a:pt x="22384" y="14764"/>
                    <a:pt x="26194" y="11906"/>
                    <a:pt x="30956" y="10001"/>
                  </a:cubicBezTo>
                  <a:cubicBezTo>
                    <a:pt x="35719" y="8096"/>
                    <a:pt x="41434" y="7144"/>
                    <a:pt x="46196" y="7144"/>
                  </a:cubicBezTo>
                  <a:cubicBezTo>
                    <a:pt x="51911" y="7144"/>
                    <a:pt x="57626" y="8096"/>
                    <a:pt x="62389" y="10001"/>
                  </a:cubicBezTo>
                  <a:cubicBezTo>
                    <a:pt x="67151" y="11906"/>
                    <a:pt x="70961" y="14764"/>
                    <a:pt x="73819" y="18574"/>
                  </a:cubicBezTo>
                  <a:cubicBezTo>
                    <a:pt x="76676" y="22384"/>
                    <a:pt x="79534" y="26194"/>
                    <a:pt x="80486" y="30956"/>
                  </a:cubicBezTo>
                  <a:cubicBezTo>
                    <a:pt x="82391" y="35719"/>
                    <a:pt x="83344" y="40481"/>
                    <a:pt x="83344" y="46196"/>
                  </a:cubicBezTo>
                  <a:cubicBezTo>
                    <a:pt x="83344" y="47149"/>
                    <a:pt x="83344" y="48101"/>
                    <a:pt x="83344" y="49054"/>
                  </a:cubicBezTo>
                  <a:cubicBezTo>
                    <a:pt x="83344" y="50006"/>
                    <a:pt x="83344" y="50959"/>
                    <a:pt x="83344" y="50959"/>
                  </a:cubicBezTo>
                  <a:cubicBezTo>
                    <a:pt x="83344" y="51911"/>
                    <a:pt x="83344" y="51911"/>
                    <a:pt x="83344" y="52864"/>
                  </a:cubicBezTo>
                  <a:lnTo>
                    <a:pt x="29051" y="52864"/>
                  </a:lnTo>
                  <a:cubicBezTo>
                    <a:pt x="30004" y="57626"/>
                    <a:pt x="32861" y="61436"/>
                    <a:pt x="35719" y="63341"/>
                  </a:cubicBezTo>
                  <a:cubicBezTo>
                    <a:pt x="39529" y="65246"/>
                    <a:pt x="43339" y="67151"/>
                    <a:pt x="47149" y="67151"/>
                  </a:cubicBezTo>
                  <a:cubicBezTo>
                    <a:pt x="50959" y="67151"/>
                    <a:pt x="54769" y="66199"/>
                    <a:pt x="57626" y="64294"/>
                  </a:cubicBezTo>
                  <a:cubicBezTo>
                    <a:pt x="60484" y="62389"/>
                    <a:pt x="62389" y="60484"/>
                    <a:pt x="64294" y="57626"/>
                  </a:cubicBezTo>
                  <a:lnTo>
                    <a:pt x="83344" y="65246"/>
                  </a:lnTo>
                  <a:close/>
                  <a:moveTo>
                    <a:pt x="63341" y="35719"/>
                  </a:moveTo>
                  <a:cubicBezTo>
                    <a:pt x="63341" y="34766"/>
                    <a:pt x="62389" y="32861"/>
                    <a:pt x="61436" y="31909"/>
                  </a:cubicBezTo>
                  <a:cubicBezTo>
                    <a:pt x="60484" y="30956"/>
                    <a:pt x="59531" y="29051"/>
                    <a:pt x="58579" y="28099"/>
                  </a:cubicBezTo>
                  <a:cubicBezTo>
                    <a:pt x="57626" y="27146"/>
                    <a:pt x="55721" y="26194"/>
                    <a:pt x="53816" y="25241"/>
                  </a:cubicBezTo>
                  <a:cubicBezTo>
                    <a:pt x="51911" y="24289"/>
                    <a:pt x="50006" y="24289"/>
                    <a:pt x="47149" y="24289"/>
                  </a:cubicBezTo>
                  <a:cubicBezTo>
                    <a:pt x="43339" y="24289"/>
                    <a:pt x="40481" y="25241"/>
                    <a:pt x="37624" y="27146"/>
                  </a:cubicBezTo>
                  <a:cubicBezTo>
                    <a:pt x="34766" y="29051"/>
                    <a:pt x="31909" y="31909"/>
                    <a:pt x="30956" y="35719"/>
                  </a:cubicBezTo>
                  <a:lnTo>
                    <a:pt x="63341" y="35719"/>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99" name="Google Shape;1299;p87"/>
            <p:cNvSpPr/>
            <p:nvPr/>
          </p:nvSpPr>
          <p:spPr>
            <a:xfrm>
              <a:off x="4396264" y="1536859"/>
              <a:ext cx="38100" cy="114300"/>
            </a:xfrm>
            <a:custGeom>
              <a:avLst/>
              <a:gdLst/>
              <a:ahLst/>
              <a:cxnLst/>
              <a:rect l="l" t="t" r="r" b="b"/>
              <a:pathLst>
                <a:path w="38100" h="114300" extrusionOk="0">
                  <a:moveTo>
                    <a:pt x="7144" y="7144"/>
                  </a:moveTo>
                  <a:lnTo>
                    <a:pt x="30956" y="7144"/>
                  </a:lnTo>
                  <a:lnTo>
                    <a:pt x="30956" y="115729"/>
                  </a:lnTo>
                  <a:lnTo>
                    <a:pt x="7144" y="115729"/>
                  </a:lnTo>
                  <a:lnTo>
                    <a:pt x="7144" y="71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0" name="Google Shape;1300;p87"/>
            <p:cNvSpPr/>
            <p:nvPr/>
          </p:nvSpPr>
          <p:spPr>
            <a:xfrm>
              <a:off x="4439126" y="1569244"/>
              <a:ext cx="85725" cy="85725"/>
            </a:xfrm>
            <a:custGeom>
              <a:avLst/>
              <a:gdLst/>
              <a:ahLst/>
              <a:cxnLst/>
              <a:rect l="l" t="t" r="r" b="b"/>
              <a:pathLst>
                <a:path w="85725" h="85725" extrusionOk="0">
                  <a:moveTo>
                    <a:pt x="27146" y="18574"/>
                  </a:moveTo>
                  <a:lnTo>
                    <a:pt x="29051" y="18574"/>
                  </a:lnTo>
                  <a:cubicBezTo>
                    <a:pt x="33814" y="10954"/>
                    <a:pt x="41434" y="7144"/>
                    <a:pt x="51911" y="7144"/>
                  </a:cubicBezTo>
                  <a:cubicBezTo>
                    <a:pt x="61436" y="7144"/>
                    <a:pt x="68104" y="10001"/>
                    <a:pt x="72866" y="15716"/>
                  </a:cubicBezTo>
                  <a:cubicBezTo>
                    <a:pt x="77629" y="21431"/>
                    <a:pt x="79534" y="29051"/>
                    <a:pt x="79534" y="39529"/>
                  </a:cubicBezTo>
                  <a:lnTo>
                    <a:pt x="79534" y="83344"/>
                  </a:lnTo>
                  <a:lnTo>
                    <a:pt x="56674" y="83344"/>
                  </a:lnTo>
                  <a:lnTo>
                    <a:pt x="56674" y="41434"/>
                  </a:lnTo>
                  <a:cubicBezTo>
                    <a:pt x="56674" y="37624"/>
                    <a:pt x="55721" y="33814"/>
                    <a:pt x="53816" y="31909"/>
                  </a:cubicBezTo>
                  <a:cubicBezTo>
                    <a:pt x="51911" y="29051"/>
                    <a:pt x="49054" y="28099"/>
                    <a:pt x="45244" y="28099"/>
                  </a:cubicBezTo>
                  <a:cubicBezTo>
                    <a:pt x="40481" y="28099"/>
                    <a:pt x="35719" y="30004"/>
                    <a:pt x="33814" y="33814"/>
                  </a:cubicBezTo>
                  <a:cubicBezTo>
                    <a:pt x="31909" y="37624"/>
                    <a:pt x="30004" y="43339"/>
                    <a:pt x="30004" y="49054"/>
                  </a:cubicBezTo>
                  <a:lnTo>
                    <a:pt x="30004" y="83344"/>
                  </a:lnTo>
                  <a:lnTo>
                    <a:pt x="7144" y="83344"/>
                  </a:lnTo>
                  <a:lnTo>
                    <a:pt x="7144" y="9049"/>
                  </a:lnTo>
                  <a:lnTo>
                    <a:pt x="28099" y="9049"/>
                  </a:lnTo>
                  <a:lnTo>
                    <a:pt x="28099" y="1857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1" name="Google Shape;1301;p87"/>
            <p:cNvSpPr/>
            <p:nvPr/>
          </p:nvSpPr>
          <p:spPr>
            <a:xfrm>
              <a:off x="4517231" y="1548289"/>
              <a:ext cx="66675" cy="104775"/>
            </a:xfrm>
            <a:custGeom>
              <a:avLst/>
              <a:gdLst/>
              <a:ahLst/>
              <a:cxnLst/>
              <a:rect l="l" t="t" r="r" b="b"/>
              <a:pathLst>
                <a:path w="66675" h="104775" extrusionOk="0">
                  <a:moveTo>
                    <a:pt x="20479" y="49054"/>
                  </a:moveTo>
                  <a:lnTo>
                    <a:pt x="7144" y="49054"/>
                  </a:lnTo>
                  <a:lnTo>
                    <a:pt x="7144" y="30004"/>
                  </a:lnTo>
                  <a:lnTo>
                    <a:pt x="20479" y="30004"/>
                  </a:lnTo>
                  <a:lnTo>
                    <a:pt x="20479" y="7144"/>
                  </a:lnTo>
                  <a:lnTo>
                    <a:pt x="43339" y="7144"/>
                  </a:lnTo>
                  <a:lnTo>
                    <a:pt x="43339" y="30004"/>
                  </a:lnTo>
                  <a:lnTo>
                    <a:pt x="61436" y="30004"/>
                  </a:lnTo>
                  <a:lnTo>
                    <a:pt x="61436" y="49054"/>
                  </a:lnTo>
                  <a:lnTo>
                    <a:pt x="43339" y="49054"/>
                  </a:lnTo>
                  <a:lnTo>
                    <a:pt x="43339" y="74771"/>
                  </a:lnTo>
                  <a:cubicBezTo>
                    <a:pt x="43339" y="76676"/>
                    <a:pt x="43339" y="77629"/>
                    <a:pt x="44291" y="79534"/>
                  </a:cubicBezTo>
                  <a:cubicBezTo>
                    <a:pt x="44291" y="80486"/>
                    <a:pt x="45244" y="82391"/>
                    <a:pt x="46196" y="83344"/>
                  </a:cubicBezTo>
                  <a:cubicBezTo>
                    <a:pt x="48101" y="84296"/>
                    <a:pt x="50006" y="85249"/>
                    <a:pt x="51911" y="85249"/>
                  </a:cubicBezTo>
                  <a:cubicBezTo>
                    <a:pt x="53816" y="85249"/>
                    <a:pt x="54769" y="85249"/>
                    <a:pt x="55721" y="84296"/>
                  </a:cubicBezTo>
                  <a:cubicBezTo>
                    <a:pt x="56674" y="84296"/>
                    <a:pt x="57626" y="83344"/>
                    <a:pt x="58579" y="82391"/>
                  </a:cubicBezTo>
                  <a:lnTo>
                    <a:pt x="65246" y="102394"/>
                  </a:lnTo>
                  <a:cubicBezTo>
                    <a:pt x="62389" y="103346"/>
                    <a:pt x="59531" y="104299"/>
                    <a:pt x="56674" y="105251"/>
                  </a:cubicBezTo>
                  <a:cubicBezTo>
                    <a:pt x="53816" y="106204"/>
                    <a:pt x="50006" y="106204"/>
                    <a:pt x="47149" y="106204"/>
                  </a:cubicBezTo>
                  <a:cubicBezTo>
                    <a:pt x="39529" y="106204"/>
                    <a:pt x="32861" y="103346"/>
                    <a:pt x="28099" y="99536"/>
                  </a:cubicBezTo>
                  <a:cubicBezTo>
                    <a:pt x="25241" y="96679"/>
                    <a:pt x="23336" y="93821"/>
                    <a:pt x="22384" y="90011"/>
                  </a:cubicBezTo>
                  <a:cubicBezTo>
                    <a:pt x="21431" y="86201"/>
                    <a:pt x="20479" y="82391"/>
                    <a:pt x="20479" y="77629"/>
                  </a:cubicBezTo>
                  <a:lnTo>
                    <a:pt x="20479" y="4905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2" name="Google Shape;1302;p87"/>
            <p:cNvSpPr/>
            <p:nvPr/>
          </p:nvSpPr>
          <p:spPr>
            <a:xfrm>
              <a:off x="4580096" y="1569244"/>
              <a:ext cx="85725" cy="85725"/>
            </a:xfrm>
            <a:custGeom>
              <a:avLst/>
              <a:gdLst/>
              <a:ahLst/>
              <a:cxnLst/>
              <a:rect l="l" t="t" r="r" b="b"/>
              <a:pathLst>
                <a:path w="85725" h="85725" extrusionOk="0">
                  <a:moveTo>
                    <a:pt x="83344" y="65246"/>
                  </a:moveTo>
                  <a:cubicBezTo>
                    <a:pt x="79534" y="71914"/>
                    <a:pt x="74771" y="76676"/>
                    <a:pt x="69056" y="80486"/>
                  </a:cubicBezTo>
                  <a:cubicBezTo>
                    <a:pt x="63341" y="84296"/>
                    <a:pt x="55721" y="86201"/>
                    <a:pt x="47149" y="86201"/>
                  </a:cubicBezTo>
                  <a:cubicBezTo>
                    <a:pt x="41434" y="86201"/>
                    <a:pt x="35719" y="85249"/>
                    <a:pt x="30956" y="83344"/>
                  </a:cubicBezTo>
                  <a:cubicBezTo>
                    <a:pt x="26194" y="81439"/>
                    <a:pt x="21431" y="78581"/>
                    <a:pt x="18574" y="74771"/>
                  </a:cubicBezTo>
                  <a:cubicBezTo>
                    <a:pt x="14764" y="70961"/>
                    <a:pt x="11906" y="67151"/>
                    <a:pt x="10001" y="62389"/>
                  </a:cubicBezTo>
                  <a:cubicBezTo>
                    <a:pt x="8096" y="57626"/>
                    <a:pt x="7144" y="51911"/>
                    <a:pt x="7144" y="46196"/>
                  </a:cubicBezTo>
                  <a:cubicBezTo>
                    <a:pt x="7144" y="40481"/>
                    <a:pt x="8096" y="35719"/>
                    <a:pt x="10001" y="30956"/>
                  </a:cubicBezTo>
                  <a:cubicBezTo>
                    <a:pt x="11906" y="26194"/>
                    <a:pt x="14764" y="22384"/>
                    <a:pt x="18574" y="18574"/>
                  </a:cubicBezTo>
                  <a:cubicBezTo>
                    <a:pt x="22384" y="14764"/>
                    <a:pt x="26194" y="11906"/>
                    <a:pt x="30956" y="10001"/>
                  </a:cubicBezTo>
                  <a:cubicBezTo>
                    <a:pt x="35719" y="8096"/>
                    <a:pt x="41434" y="7144"/>
                    <a:pt x="46196" y="7144"/>
                  </a:cubicBezTo>
                  <a:cubicBezTo>
                    <a:pt x="51911" y="7144"/>
                    <a:pt x="57626" y="8096"/>
                    <a:pt x="62389" y="10001"/>
                  </a:cubicBezTo>
                  <a:cubicBezTo>
                    <a:pt x="67151" y="11906"/>
                    <a:pt x="70961" y="14764"/>
                    <a:pt x="73819" y="18574"/>
                  </a:cubicBezTo>
                  <a:cubicBezTo>
                    <a:pt x="76676" y="22384"/>
                    <a:pt x="79534" y="26194"/>
                    <a:pt x="80486" y="30956"/>
                  </a:cubicBezTo>
                  <a:cubicBezTo>
                    <a:pt x="82391" y="35719"/>
                    <a:pt x="83344" y="40481"/>
                    <a:pt x="83344" y="46196"/>
                  </a:cubicBezTo>
                  <a:cubicBezTo>
                    <a:pt x="83344" y="47149"/>
                    <a:pt x="83344" y="48101"/>
                    <a:pt x="83344" y="49054"/>
                  </a:cubicBezTo>
                  <a:cubicBezTo>
                    <a:pt x="83344" y="50006"/>
                    <a:pt x="83344" y="50959"/>
                    <a:pt x="83344" y="50959"/>
                  </a:cubicBezTo>
                  <a:cubicBezTo>
                    <a:pt x="83344" y="51911"/>
                    <a:pt x="83344" y="51911"/>
                    <a:pt x="83344" y="52864"/>
                  </a:cubicBezTo>
                  <a:lnTo>
                    <a:pt x="29051" y="52864"/>
                  </a:lnTo>
                  <a:cubicBezTo>
                    <a:pt x="30004" y="57626"/>
                    <a:pt x="32861" y="61436"/>
                    <a:pt x="35719" y="63341"/>
                  </a:cubicBezTo>
                  <a:cubicBezTo>
                    <a:pt x="39529" y="65246"/>
                    <a:pt x="43339" y="67151"/>
                    <a:pt x="47149" y="67151"/>
                  </a:cubicBezTo>
                  <a:cubicBezTo>
                    <a:pt x="50959" y="67151"/>
                    <a:pt x="54769" y="66199"/>
                    <a:pt x="57626" y="64294"/>
                  </a:cubicBezTo>
                  <a:cubicBezTo>
                    <a:pt x="60484" y="62389"/>
                    <a:pt x="62389" y="60484"/>
                    <a:pt x="64294" y="57626"/>
                  </a:cubicBezTo>
                  <a:lnTo>
                    <a:pt x="83344" y="65246"/>
                  </a:lnTo>
                  <a:close/>
                  <a:moveTo>
                    <a:pt x="63341" y="35719"/>
                  </a:moveTo>
                  <a:cubicBezTo>
                    <a:pt x="63341" y="34766"/>
                    <a:pt x="62389" y="32861"/>
                    <a:pt x="61436" y="31909"/>
                  </a:cubicBezTo>
                  <a:cubicBezTo>
                    <a:pt x="60484" y="30956"/>
                    <a:pt x="59531" y="29051"/>
                    <a:pt x="58579" y="28099"/>
                  </a:cubicBezTo>
                  <a:cubicBezTo>
                    <a:pt x="57626" y="27146"/>
                    <a:pt x="55721" y="26194"/>
                    <a:pt x="53816" y="25241"/>
                  </a:cubicBezTo>
                  <a:cubicBezTo>
                    <a:pt x="51911" y="24289"/>
                    <a:pt x="50006" y="24289"/>
                    <a:pt x="47149" y="24289"/>
                  </a:cubicBezTo>
                  <a:cubicBezTo>
                    <a:pt x="43339" y="24289"/>
                    <a:pt x="40481" y="25241"/>
                    <a:pt x="37624" y="27146"/>
                  </a:cubicBezTo>
                  <a:cubicBezTo>
                    <a:pt x="34766" y="29051"/>
                    <a:pt x="31909" y="31909"/>
                    <a:pt x="30956" y="35719"/>
                  </a:cubicBezTo>
                  <a:lnTo>
                    <a:pt x="63341" y="35719"/>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3" name="Google Shape;1303;p87"/>
            <p:cNvSpPr/>
            <p:nvPr/>
          </p:nvSpPr>
          <p:spPr>
            <a:xfrm>
              <a:off x="4667726" y="1568291"/>
              <a:ext cx="66675" cy="85725"/>
            </a:xfrm>
            <a:custGeom>
              <a:avLst/>
              <a:gdLst/>
              <a:ahLst/>
              <a:cxnLst/>
              <a:rect l="l" t="t" r="r" b="b"/>
              <a:pathLst>
                <a:path w="66675" h="85725" extrusionOk="0">
                  <a:moveTo>
                    <a:pt x="8096" y="10001"/>
                  </a:moveTo>
                  <a:lnTo>
                    <a:pt x="29051" y="10001"/>
                  </a:lnTo>
                  <a:lnTo>
                    <a:pt x="29051" y="19526"/>
                  </a:lnTo>
                  <a:lnTo>
                    <a:pt x="30956" y="19526"/>
                  </a:lnTo>
                  <a:cubicBezTo>
                    <a:pt x="32861" y="16669"/>
                    <a:pt x="35719" y="13811"/>
                    <a:pt x="39529" y="10954"/>
                  </a:cubicBezTo>
                  <a:cubicBezTo>
                    <a:pt x="43339" y="9049"/>
                    <a:pt x="47149" y="7144"/>
                    <a:pt x="51911" y="7144"/>
                  </a:cubicBezTo>
                  <a:cubicBezTo>
                    <a:pt x="54769" y="7144"/>
                    <a:pt x="56674" y="7144"/>
                    <a:pt x="58579" y="8096"/>
                  </a:cubicBezTo>
                  <a:cubicBezTo>
                    <a:pt x="60484" y="9049"/>
                    <a:pt x="62389" y="9049"/>
                    <a:pt x="63341" y="10001"/>
                  </a:cubicBezTo>
                  <a:lnTo>
                    <a:pt x="57626" y="30004"/>
                  </a:lnTo>
                  <a:cubicBezTo>
                    <a:pt x="56674" y="29051"/>
                    <a:pt x="54769" y="29051"/>
                    <a:pt x="53816" y="28099"/>
                  </a:cubicBezTo>
                  <a:cubicBezTo>
                    <a:pt x="51911" y="28099"/>
                    <a:pt x="50006" y="27146"/>
                    <a:pt x="48101" y="27146"/>
                  </a:cubicBezTo>
                  <a:cubicBezTo>
                    <a:pt x="42386" y="27146"/>
                    <a:pt x="38576" y="29051"/>
                    <a:pt x="34766" y="32861"/>
                  </a:cubicBezTo>
                  <a:cubicBezTo>
                    <a:pt x="31909" y="36671"/>
                    <a:pt x="30004" y="42386"/>
                    <a:pt x="30004" y="48101"/>
                  </a:cubicBezTo>
                  <a:lnTo>
                    <a:pt x="30004" y="82391"/>
                  </a:lnTo>
                  <a:lnTo>
                    <a:pt x="7144" y="82391"/>
                  </a:lnTo>
                  <a:lnTo>
                    <a:pt x="7144" y="1000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4" name="Google Shape;1304;p87"/>
            <p:cNvSpPr/>
            <p:nvPr/>
          </p:nvSpPr>
          <p:spPr>
            <a:xfrm>
              <a:off x="4733449" y="1569244"/>
              <a:ext cx="85725" cy="85725"/>
            </a:xfrm>
            <a:custGeom>
              <a:avLst/>
              <a:gdLst/>
              <a:ahLst/>
              <a:cxnLst/>
              <a:rect l="l" t="t" r="r" b="b"/>
              <a:pathLst>
                <a:path w="85725" h="85725" extrusionOk="0">
                  <a:moveTo>
                    <a:pt x="27146" y="18574"/>
                  </a:moveTo>
                  <a:lnTo>
                    <a:pt x="29051" y="18574"/>
                  </a:lnTo>
                  <a:cubicBezTo>
                    <a:pt x="33814" y="10954"/>
                    <a:pt x="41434" y="7144"/>
                    <a:pt x="51911" y="7144"/>
                  </a:cubicBezTo>
                  <a:cubicBezTo>
                    <a:pt x="61436" y="7144"/>
                    <a:pt x="68104" y="10001"/>
                    <a:pt x="72866" y="15716"/>
                  </a:cubicBezTo>
                  <a:cubicBezTo>
                    <a:pt x="77629" y="21431"/>
                    <a:pt x="79534" y="29051"/>
                    <a:pt x="79534" y="39529"/>
                  </a:cubicBezTo>
                  <a:lnTo>
                    <a:pt x="79534" y="83344"/>
                  </a:lnTo>
                  <a:lnTo>
                    <a:pt x="56674" y="83344"/>
                  </a:lnTo>
                  <a:lnTo>
                    <a:pt x="56674" y="41434"/>
                  </a:lnTo>
                  <a:cubicBezTo>
                    <a:pt x="56674" y="37624"/>
                    <a:pt x="55721" y="33814"/>
                    <a:pt x="53816" y="31909"/>
                  </a:cubicBezTo>
                  <a:cubicBezTo>
                    <a:pt x="51911" y="29051"/>
                    <a:pt x="49054" y="28099"/>
                    <a:pt x="45244" y="28099"/>
                  </a:cubicBezTo>
                  <a:cubicBezTo>
                    <a:pt x="40481" y="28099"/>
                    <a:pt x="35719" y="30004"/>
                    <a:pt x="33814" y="33814"/>
                  </a:cubicBezTo>
                  <a:cubicBezTo>
                    <a:pt x="31909" y="37624"/>
                    <a:pt x="30004" y="43339"/>
                    <a:pt x="30004" y="49054"/>
                  </a:cubicBezTo>
                  <a:lnTo>
                    <a:pt x="30004" y="83344"/>
                  </a:lnTo>
                  <a:lnTo>
                    <a:pt x="7144" y="83344"/>
                  </a:lnTo>
                  <a:lnTo>
                    <a:pt x="7144" y="9049"/>
                  </a:lnTo>
                  <a:lnTo>
                    <a:pt x="28099" y="9049"/>
                  </a:lnTo>
                  <a:lnTo>
                    <a:pt x="28099" y="1857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5" name="Google Shape;1305;p87"/>
            <p:cNvSpPr/>
            <p:nvPr/>
          </p:nvSpPr>
          <p:spPr>
            <a:xfrm>
              <a:off x="4816316" y="1569244"/>
              <a:ext cx="85725" cy="85725"/>
            </a:xfrm>
            <a:custGeom>
              <a:avLst/>
              <a:gdLst/>
              <a:ahLst/>
              <a:cxnLst/>
              <a:rect l="l" t="t" r="r" b="b"/>
              <a:pathLst>
                <a:path w="85725" h="85725" extrusionOk="0">
                  <a:moveTo>
                    <a:pt x="83344" y="65246"/>
                  </a:moveTo>
                  <a:cubicBezTo>
                    <a:pt x="79534" y="71914"/>
                    <a:pt x="74771" y="76676"/>
                    <a:pt x="69056" y="80486"/>
                  </a:cubicBezTo>
                  <a:cubicBezTo>
                    <a:pt x="63341" y="84296"/>
                    <a:pt x="55721" y="86201"/>
                    <a:pt x="47149" y="86201"/>
                  </a:cubicBezTo>
                  <a:cubicBezTo>
                    <a:pt x="41434" y="86201"/>
                    <a:pt x="35719" y="85249"/>
                    <a:pt x="30956" y="83344"/>
                  </a:cubicBezTo>
                  <a:cubicBezTo>
                    <a:pt x="26194" y="81439"/>
                    <a:pt x="21431" y="78581"/>
                    <a:pt x="18574" y="74771"/>
                  </a:cubicBezTo>
                  <a:cubicBezTo>
                    <a:pt x="14764" y="70961"/>
                    <a:pt x="11906" y="67151"/>
                    <a:pt x="10001" y="62389"/>
                  </a:cubicBezTo>
                  <a:cubicBezTo>
                    <a:pt x="8096" y="57626"/>
                    <a:pt x="7144" y="51911"/>
                    <a:pt x="7144" y="46196"/>
                  </a:cubicBezTo>
                  <a:cubicBezTo>
                    <a:pt x="7144" y="40481"/>
                    <a:pt x="8096" y="35719"/>
                    <a:pt x="10001" y="30956"/>
                  </a:cubicBezTo>
                  <a:cubicBezTo>
                    <a:pt x="11906" y="26194"/>
                    <a:pt x="14764" y="22384"/>
                    <a:pt x="18574" y="18574"/>
                  </a:cubicBezTo>
                  <a:cubicBezTo>
                    <a:pt x="22384" y="14764"/>
                    <a:pt x="26194" y="11906"/>
                    <a:pt x="30956" y="10001"/>
                  </a:cubicBezTo>
                  <a:cubicBezTo>
                    <a:pt x="35719" y="8096"/>
                    <a:pt x="41434" y="7144"/>
                    <a:pt x="46196" y="7144"/>
                  </a:cubicBezTo>
                  <a:cubicBezTo>
                    <a:pt x="51911" y="7144"/>
                    <a:pt x="57626" y="8096"/>
                    <a:pt x="62389" y="10001"/>
                  </a:cubicBezTo>
                  <a:cubicBezTo>
                    <a:pt x="67151" y="11906"/>
                    <a:pt x="70961" y="14764"/>
                    <a:pt x="73819" y="18574"/>
                  </a:cubicBezTo>
                  <a:cubicBezTo>
                    <a:pt x="76676" y="22384"/>
                    <a:pt x="79534" y="26194"/>
                    <a:pt x="80486" y="30956"/>
                  </a:cubicBezTo>
                  <a:cubicBezTo>
                    <a:pt x="82391" y="35719"/>
                    <a:pt x="83344" y="40481"/>
                    <a:pt x="83344" y="46196"/>
                  </a:cubicBezTo>
                  <a:cubicBezTo>
                    <a:pt x="83344" y="47149"/>
                    <a:pt x="83344" y="48101"/>
                    <a:pt x="83344" y="49054"/>
                  </a:cubicBezTo>
                  <a:cubicBezTo>
                    <a:pt x="83344" y="50006"/>
                    <a:pt x="83344" y="50959"/>
                    <a:pt x="83344" y="50959"/>
                  </a:cubicBezTo>
                  <a:cubicBezTo>
                    <a:pt x="83344" y="51911"/>
                    <a:pt x="83344" y="51911"/>
                    <a:pt x="83344" y="52864"/>
                  </a:cubicBezTo>
                  <a:lnTo>
                    <a:pt x="29051" y="52864"/>
                  </a:lnTo>
                  <a:cubicBezTo>
                    <a:pt x="30004" y="57626"/>
                    <a:pt x="32861" y="61436"/>
                    <a:pt x="35719" y="63341"/>
                  </a:cubicBezTo>
                  <a:cubicBezTo>
                    <a:pt x="38576" y="65246"/>
                    <a:pt x="43339" y="67151"/>
                    <a:pt x="47149" y="67151"/>
                  </a:cubicBezTo>
                  <a:cubicBezTo>
                    <a:pt x="50959" y="67151"/>
                    <a:pt x="54769" y="66199"/>
                    <a:pt x="57626" y="64294"/>
                  </a:cubicBezTo>
                  <a:cubicBezTo>
                    <a:pt x="60484" y="62389"/>
                    <a:pt x="62389" y="60484"/>
                    <a:pt x="64294" y="57626"/>
                  </a:cubicBezTo>
                  <a:lnTo>
                    <a:pt x="83344" y="65246"/>
                  </a:lnTo>
                  <a:close/>
                  <a:moveTo>
                    <a:pt x="63341" y="35719"/>
                  </a:moveTo>
                  <a:cubicBezTo>
                    <a:pt x="63341" y="34766"/>
                    <a:pt x="62389" y="32861"/>
                    <a:pt x="61436" y="31909"/>
                  </a:cubicBezTo>
                  <a:cubicBezTo>
                    <a:pt x="60484" y="30956"/>
                    <a:pt x="59531" y="29051"/>
                    <a:pt x="58579" y="28099"/>
                  </a:cubicBezTo>
                  <a:cubicBezTo>
                    <a:pt x="57626" y="27146"/>
                    <a:pt x="55721" y="26194"/>
                    <a:pt x="53816" y="25241"/>
                  </a:cubicBezTo>
                  <a:cubicBezTo>
                    <a:pt x="51911" y="24289"/>
                    <a:pt x="50006" y="24289"/>
                    <a:pt x="47149" y="24289"/>
                  </a:cubicBezTo>
                  <a:cubicBezTo>
                    <a:pt x="43339" y="24289"/>
                    <a:pt x="40481" y="25241"/>
                    <a:pt x="37624" y="27146"/>
                  </a:cubicBezTo>
                  <a:cubicBezTo>
                    <a:pt x="34766" y="29051"/>
                    <a:pt x="31909" y="31909"/>
                    <a:pt x="30956" y="35719"/>
                  </a:cubicBezTo>
                  <a:lnTo>
                    <a:pt x="63341" y="35719"/>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6" name="Google Shape;1306;p87"/>
            <p:cNvSpPr/>
            <p:nvPr/>
          </p:nvSpPr>
          <p:spPr>
            <a:xfrm>
              <a:off x="4897279" y="1548289"/>
              <a:ext cx="66675" cy="104775"/>
            </a:xfrm>
            <a:custGeom>
              <a:avLst/>
              <a:gdLst/>
              <a:ahLst/>
              <a:cxnLst/>
              <a:rect l="l" t="t" r="r" b="b"/>
              <a:pathLst>
                <a:path w="66675" h="104775" extrusionOk="0">
                  <a:moveTo>
                    <a:pt x="20479" y="49054"/>
                  </a:moveTo>
                  <a:lnTo>
                    <a:pt x="7144" y="49054"/>
                  </a:lnTo>
                  <a:lnTo>
                    <a:pt x="7144" y="30004"/>
                  </a:lnTo>
                  <a:lnTo>
                    <a:pt x="20479" y="30004"/>
                  </a:lnTo>
                  <a:lnTo>
                    <a:pt x="20479" y="7144"/>
                  </a:lnTo>
                  <a:lnTo>
                    <a:pt x="43339" y="7144"/>
                  </a:lnTo>
                  <a:lnTo>
                    <a:pt x="43339" y="30004"/>
                  </a:lnTo>
                  <a:lnTo>
                    <a:pt x="61436" y="30004"/>
                  </a:lnTo>
                  <a:lnTo>
                    <a:pt x="61436" y="49054"/>
                  </a:lnTo>
                  <a:lnTo>
                    <a:pt x="43339" y="49054"/>
                  </a:lnTo>
                  <a:lnTo>
                    <a:pt x="43339" y="74771"/>
                  </a:lnTo>
                  <a:cubicBezTo>
                    <a:pt x="43339" y="76676"/>
                    <a:pt x="43339" y="77629"/>
                    <a:pt x="44291" y="79534"/>
                  </a:cubicBezTo>
                  <a:cubicBezTo>
                    <a:pt x="44291" y="80486"/>
                    <a:pt x="45244" y="82391"/>
                    <a:pt x="46196" y="83344"/>
                  </a:cubicBezTo>
                  <a:cubicBezTo>
                    <a:pt x="48101" y="84296"/>
                    <a:pt x="50006" y="85249"/>
                    <a:pt x="51911" y="85249"/>
                  </a:cubicBezTo>
                  <a:cubicBezTo>
                    <a:pt x="53816" y="85249"/>
                    <a:pt x="54769" y="85249"/>
                    <a:pt x="55721" y="84296"/>
                  </a:cubicBezTo>
                  <a:cubicBezTo>
                    <a:pt x="56674" y="84296"/>
                    <a:pt x="57626" y="83344"/>
                    <a:pt x="58579" y="82391"/>
                  </a:cubicBezTo>
                  <a:lnTo>
                    <a:pt x="65246" y="102394"/>
                  </a:lnTo>
                  <a:cubicBezTo>
                    <a:pt x="62389" y="103346"/>
                    <a:pt x="59531" y="104299"/>
                    <a:pt x="56674" y="105251"/>
                  </a:cubicBezTo>
                  <a:cubicBezTo>
                    <a:pt x="53816" y="106204"/>
                    <a:pt x="50006" y="106204"/>
                    <a:pt x="47149" y="106204"/>
                  </a:cubicBezTo>
                  <a:cubicBezTo>
                    <a:pt x="39529" y="106204"/>
                    <a:pt x="32861" y="103346"/>
                    <a:pt x="28099" y="99536"/>
                  </a:cubicBezTo>
                  <a:cubicBezTo>
                    <a:pt x="25241" y="96679"/>
                    <a:pt x="23336" y="93821"/>
                    <a:pt x="22384" y="90011"/>
                  </a:cubicBezTo>
                  <a:cubicBezTo>
                    <a:pt x="21431" y="86201"/>
                    <a:pt x="20479" y="82391"/>
                    <a:pt x="20479" y="77629"/>
                  </a:cubicBezTo>
                  <a:lnTo>
                    <a:pt x="20479" y="4905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7" name="Google Shape;1307;p87"/>
            <p:cNvSpPr/>
            <p:nvPr/>
          </p:nvSpPr>
          <p:spPr>
            <a:xfrm>
              <a:off x="4414361" y="1688306"/>
              <a:ext cx="104775" cy="114300"/>
            </a:xfrm>
            <a:custGeom>
              <a:avLst/>
              <a:gdLst/>
              <a:ahLst/>
              <a:cxnLst/>
              <a:rect l="l" t="t" r="r" b="b"/>
              <a:pathLst>
                <a:path w="104775" h="114300" extrusionOk="0">
                  <a:moveTo>
                    <a:pt x="7144" y="7144"/>
                  </a:moveTo>
                  <a:lnTo>
                    <a:pt x="30956" y="7144"/>
                  </a:lnTo>
                  <a:lnTo>
                    <a:pt x="30956" y="49054"/>
                  </a:lnTo>
                  <a:lnTo>
                    <a:pt x="32861" y="49054"/>
                  </a:lnTo>
                  <a:lnTo>
                    <a:pt x="69056" y="7144"/>
                  </a:lnTo>
                  <a:lnTo>
                    <a:pt x="96679" y="7144"/>
                  </a:lnTo>
                  <a:lnTo>
                    <a:pt x="96679" y="9049"/>
                  </a:lnTo>
                  <a:lnTo>
                    <a:pt x="57626" y="52864"/>
                  </a:lnTo>
                  <a:lnTo>
                    <a:pt x="101441" y="113824"/>
                  </a:lnTo>
                  <a:lnTo>
                    <a:pt x="101441" y="115729"/>
                  </a:lnTo>
                  <a:lnTo>
                    <a:pt x="72866" y="115729"/>
                  </a:lnTo>
                  <a:lnTo>
                    <a:pt x="42386" y="71914"/>
                  </a:lnTo>
                  <a:lnTo>
                    <a:pt x="30956" y="83344"/>
                  </a:lnTo>
                  <a:lnTo>
                    <a:pt x="30956" y="115729"/>
                  </a:lnTo>
                  <a:lnTo>
                    <a:pt x="7144" y="115729"/>
                  </a:lnTo>
                  <a:lnTo>
                    <a:pt x="7144" y="71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8" name="Google Shape;1308;p87"/>
            <p:cNvSpPr/>
            <p:nvPr/>
          </p:nvSpPr>
          <p:spPr>
            <a:xfrm>
              <a:off x="4513421" y="1687354"/>
              <a:ext cx="38100" cy="123825"/>
            </a:xfrm>
            <a:custGeom>
              <a:avLst/>
              <a:gdLst/>
              <a:ahLst/>
              <a:cxnLst/>
              <a:rect l="l" t="t" r="r" b="b"/>
              <a:pathLst>
                <a:path w="38100" h="123825" extrusionOk="0">
                  <a:moveTo>
                    <a:pt x="21431" y="35719"/>
                  </a:moveTo>
                  <a:cubicBezTo>
                    <a:pt x="19526" y="35719"/>
                    <a:pt x="17621" y="35719"/>
                    <a:pt x="15716" y="34766"/>
                  </a:cubicBezTo>
                  <a:cubicBezTo>
                    <a:pt x="13811" y="33814"/>
                    <a:pt x="12859" y="32861"/>
                    <a:pt x="10954" y="31909"/>
                  </a:cubicBezTo>
                  <a:cubicBezTo>
                    <a:pt x="9049" y="30956"/>
                    <a:pt x="9049" y="29051"/>
                    <a:pt x="8096" y="27146"/>
                  </a:cubicBezTo>
                  <a:cubicBezTo>
                    <a:pt x="7144" y="25241"/>
                    <a:pt x="7144" y="23336"/>
                    <a:pt x="7144" y="21431"/>
                  </a:cubicBezTo>
                  <a:cubicBezTo>
                    <a:pt x="7144" y="19526"/>
                    <a:pt x="7144" y="17621"/>
                    <a:pt x="8096" y="15716"/>
                  </a:cubicBezTo>
                  <a:cubicBezTo>
                    <a:pt x="9049" y="13811"/>
                    <a:pt x="10001" y="12859"/>
                    <a:pt x="10954" y="10954"/>
                  </a:cubicBezTo>
                  <a:cubicBezTo>
                    <a:pt x="11906" y="9049"/>
                    <a:pt x="13811" y="9049"/>
                    <a:pt x="15716" y="8096"/>
                  </a:cubicBezTo>
                  <a:cubicBezTo>
                    <a:pt x="17621" y="7144"/>
                    <a:pt x="19526" y="7144"/>
                    <a:pt x="21431" y="7144"/>
                  </a:cubicBezTo>
                  <a:cubicBezTo>
                    <a:pt x="23336" y="7144"/>
                    <a:pt x="25241" y="7144"/>
                    <a:pt x="27146" y="8096"/>
                  </a:cubicBezTo>
                  <a:cubicBezTo>
                    <a:pt x="29051" y="9049"/>
                    <a:pt x="30004" y="10001"/>
                    <a:pt x="31909" y="10954"/>
                  </a:cubicBezTo>
                  <a:cubicBezTo>
                    <a:pt x="33814" y="11906"/>
                    <a:pt x="33814" y="13811"/>
                    <a:pt x="34766" y="15716"/>
                  </a:cubicBezTo>
                  <a:cubicBezTo>
                    <a:pt x="35719" y="17621"/>
                    <a:pt x="35719" y="19526"/>
                    <a:pt x="35719" y="21431"/>
                  </a:cubicBezTo>
                  <a:cubicBezTo>
                    <a:pt x="35719" y="23336"/>
                    <a:pt x="35719" y="25241"/>
                    <a:pt x="34766" y="27146"/>
                  </a:cubicBezTo>
                  <a:cubicBezTo>
                    <a:pt x="33814" y="29051"/>
                    <a:pt x="32861" y="30004"/>
                    <a:pt x="31909" y="31909"/>
                  </a:cubicBezTo>
                  <a:cubicBezTo>
                    <a:pt x="30956" y="33814"/>
                    <a:pt x="29051" y="33814"/>
                    <a:pt x="27146" y="34766"/>
                  </a:cubicBezTo>
                  <a:cubicBezTo>
                    <a:pt x="25241" y="34766"/>
                    <a:pt x="23336" y="35719"/>
                    <a:pt x="21431" y="35719"/>
                  </a:cubicBezTo>
                  <a:close/>
                  <a:moveTo>
                    <a:pt x="10001" y="116681"/>
                  </a:moveTo>
                  <a:lnTo>
                    <a:pt x="10001" y="42386"/>
                  </a:lnTo>
                  <a:lnTo>
                    <a:pt x="32861" y="42386"/>
                  </a:lnTo>
                  <a:lnTo>
                    <a:pt x="32861" y="116681"/>
                  </a:lnTo>
                  <a:lnTo>
                    <a:pt x="10001" y="11668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9" name="Google Shape;1309;p87"/>
            <p:cNvSpPr/>
            <p:nvPr/>
          </p:nvSpPr>
          <p:spPr>
            <a:xfrm>
              <a:off x="4557236" y="1720691"/>
              <a:ext cx="85725" cy="85725"/>
            </a:xfrm>
            <a:custGeom>
              <a:avLst/>
              <a:gdLst/>
              <a:ahLst/>
              <a:cxnLst/>
              <a:rect l="l" t="t" r="r" b="b"/>
              <a:pathLst>
                <a:path w="85725" h="85725" extrusionOk="0">
                  <a:moveTo>
                    <a:pt x="27146" y="18574"/>
                  </a:moveTo>
                  <a:lnTo>
                    <a:pt x="29051" y="18574"/>
                  </a:lnTo>
                  <a:cubicBezTo>
                    <a:pt x="33814" y="10954"/>
                    <a:pt x="41434" y="7144"/>
                    <a:pt x="51911" y="7144"/>
                  </a:cubicBezTo>
                  <a:cubicBezTo>
                    <a:pt x="61436" y="7144"/>
                    <a:pt x="68104" y="10001"/>
                    <a:pt x="72866" y="15716"/>
                  </a:cubicBezTo>
                  <a:cubicBezTo>
                    <a:pt x="77629" y="21431"/>
                    <a:pt x="79534" y="29051"/>
                    <a:pt x="79534" y="39529"/>
                  </a:cubicBezTo>
                  <a:lnTo>
                    <a:pt x="79534" y="83344"/>
                  </a:lnTo>
                  <a:lnTo>
                    <a:pt x="56674" y="83344"/>
                  </a:lnTo>
                  <a:lnTo>
                    <a:pt x="56674" y="41434"/>
                  </a:lnTo>
                  <a:cubicBezTo>
                    <a:pt x="56674" y="37624"/>
                    <a:pt x="55721" y="33814"/>
                    <a:pt x="53816" y="31909"/>
                  </a:cubicBezTo>
                  <a:cubicBezTo>
                    <a:pt x="51911" y="29051"/>
                    <a:pt x="49054" y="28099"/>
                    <a:pt x="45244" y="28099"/>
                  </a:cubicBezTo>
                  <a:cubicBezTo>
                    <a:pt x="40481" y="28099"/>
                    <a:pt x="35719" y="30004"/>
                    <a:pt x="33814" y="33814"/>
                  </a:cubicBezTo>
                  <a:cubicBezTo>
                    <a:pt x="31909" y="37624"/>
                    <a:pt x="30004" y="43339"/>
                    <a:pt x="30004" y="49054"/>
                  </a:cubicBezTo>
                  <a:lnTo>
                    <a:pt x="30004" y="83344"/>
                  </a:lnTo>
                  <a:lnTo>
                    <a:pt x="7144" y="83344"/>
                  </a:lnTo>
                  <a:lnTo>
                    <a:pt x="7144" y="9049"/>
                  </a:lnTo>
                  <a:lnTo>
                    <a:pt x="28099" y="9049"/>
                  </a:lnTo>
                  <a:lnTo>
                    <a:pt x="28099" y="1857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0" name="Google Shape;1310;p87"/>
            <p:cNvSpPr/>
            <p:nvPr/>
          </p:nvSpPr>
          <p:spPr>
            <a:xfrm>
              <a:off x="4640104" y="1688306"/>
              <a:ext cx="85725" cy="123825"/>
            </a:xfrm>
            <a:custGeom>
              <a:avLst/>
              <a:gdLst/>
              <a:ahLst/>
              <a:cxnLst/>
              <a:rect l="l" t="t" r="r" b="b"/>
              <a:pathLst>
                <a:path w="85725" h="123825" extrusionOk="0">
                  <a:moveTo>
                    <a:pt x="65246" y="107156"/>
                  </a:moveTo>
                  <a:lnTo>
                    <a:pt x="63341" y="107156"/>
                  </a:lnTo>
                  <a:cubicBezTo>
                    <a:pt x="61436" y="110014"/>
                    <a:pt x="58579" y="112871"/>
                    <a:pt x="55721" y="114776"/>
                  </a:cubicBezTo>
                  <a:cubicBezTo>
                    <a:pt x="51911" y="116681"/>
                    <a:pt x="47149" y="117634"/>
                    <a:pt x="42386" y="117634"/>
                  </a:cubicBezTo>
                  <a:cubicBezTo>
                    <a:pt x="37624" y="117634"/>
                    <a:pt x="32861" y="116681"/>
                    <a:pt x="29051" y="114776"/>
                  </a:cubicBezTo>
                  <a:cubicBezTo>
                    <a:pt x="25241" y="112871"/>
                    <a:pt x="20479" y="110014"/>
                    <a:pt x="17621" y="106204"/>
                  </a:cubicBezTo>
                  <a:cubicBezTo>
                    <a:pt x="14764" y="102394"/>
                    <a:pt x="11906" y="98584"/>
                    <a:pt x="10001" y="93821"/>
                  </a:cubicBezTo>
                  <a:cubicBezTo>
                    <a:pt x="8096" y="89059"/>
                    <a:pt x="7144" y="83344"/>
                    <a:pt x="7144" y="77629"/>
                  </a:cubicBezTo>
                  <a:cubicBezTo>
                    <a:pt x="7144" y="71914"/>
                    <a:pt x="8096" y="66199"/>
                    <a:pt x="10001" y="61436"/>
                  </a:cubicBezTo>
                  <a:cubicBezTo>
                    <a:pt x="11906" y="56674"/>
                    <a:pt x="14764" y="52864"/>
                    <a:pt x="17621" y="49054"/>
                  </a:cubicBezTo>
                  <a:cubicBezTo>
                    <a:pt x="20479" y="45244"/>
                    <a:pt x="24289" y="42386"/>
                    <a:pt x="29051" y="40481"/>
                  </a:cubicBezTo>
                  <a:cubicBezTo>
                    <a:pt x="33814" y="38576"/>
                    <a:pt x="37624" y="37624"/>
                    <a:pt x="42386" y="37624"/>
                  </a:cubicBezTo>
                  <a:cubicBezTo>
                    <a:pt x="48101" y="37624"/>
                    <a:pt x="51911" y="38576"/>
                    <a:pt x="55721" y="40481"/>
                  </a:cubicBezTo>
                  <a:cubicBezTo>
                    <a:pt x="59531" y="42386"/>
                    <a:pt x="62389" y="45244"/>
                    <a:pt x="63341" y="48101"/>
                  </a:cubicBezTo>
                  <a:lnTo>
                    <a:pt x="65246" y="48101"/>
                  </a:lnTo>
                  <a:lnTo>
                    <a:pt x="63341" y="37624"/>
                  </a:lnTo>
                  <a:lnTo>
                    <a:pt x="63341" y="7144"/>
                  </a:lnTo>
                  <a:lnTo>
                    <a:pt x="86201" y="7144"/>
                  </a:lnTo>
                  <a:lnTo>
                    <a:pt x="86201" y="115729"/>
                  </a:lnTo>
                  <a:lnTo>
                    <a:pt x="65246" y="115729"/>
                  </a:lnTo>
                  <a:lnTo>
                    <a:pt x="65246" y="107156"/>
                  </a:lnTo>
                  <a:close/>
                  <a:moveTo>
                    <a:pt x="47149" y="96679"/>
                  </a:moveTo>
                  <a:cubicBezTo>
                    <a:pt x="50006" y="96679"/>
                    <a:pt x="51911" y="96679"/>
                    <a:pt x="53816" y="95726"/>
                  </a:cubicBezTo>
                  <a:cubicBezTo>
                    <a:pt x="55721" y="94774"/>
                    <a:pt x="57626" y="93821"/>
                    <a:pt x="59531" y="91916"/>
                  </a:cubicBezTo>
                  <a:cubicBezTo>
                    <a:pt x="61436" y="90011"/>
                    <a:pt x="62389" y="88106"/>
                    <a:pt x="63341" y="86201"/>
                  </a:cubicBezTo>
                  <a:cubicBezTo>
                    <a:pt x="64294" y="84296"/>
                    <a:pt x="65246" y="81439"/>
                    <a:pt x="65246" y="78581"/>
                  </a:cubicBezTo>
                  <a:cubicBezTo>
                    <a:pt x="65246" y="75724"/>
                    <a:pt x="65246" y="72866"/>
                    <a:pt x="63341" y="70961"/>
                  </a:cubicBezTo>
                  <a:cubicBezTo>
                    <a:pt x="62389" y="69056"/>
                    <a:pt x="61436" y="67151"/>
                    <a:pt x="59531" y="65246"/>
                  </a:cubicBezTo>
                  <a:cubicBezTo>
                    <a:pt x="57626" y="63341"/>
                    <a:pt x="55721" y="62389"/>
                    <a:pt x="53816" y="61436"/>
                  </a:cubicBezTo>
                  <a:cubicBezTo>
                    <a:pt x="51911" y="60484"/>
                    <a:pt x="49054" y="60484"/>
                    <a:pt x="47149" y="60484"/>
                  </a:cubicBezTo>
                  <a:cubicBezTo>
                    <a:pt x="45244" y="60484"/>
                    <a:pt x="42386" y="60484"/>
                    <a:pt x="40481" y="61436"/>
                  </a:cubicBezTo>
                  <a:cubicBezTo>
                    <a:pt x="38576" y="62389"/>
                    <a:pt x="36671" y="63341"/>
                    <a:pt x="34766" y="65246"/>
                  </a:cubicBezTo>
                  <a:cubicBezTo>
                    <a:pt x="32861" y="67151"/>
                    <a:pt x="31909" y="69056"/>
                    <a:pt x="30956" y="70961"/>
                  </a:cubicBezTo>
                  <a:cubicBezTo>
                    <a:pt x="30004" y="72866"/>
                    <a:pt x="29051" y="75724"/>
                    <a:pt x="29051" y="78581"/>
                  </a:cubicBezTo>
                  <a:cubicBezTo>
                    <a:pt x="29051" y="81439"/>
                    <a:pt x="30004" y="84296"/>
                    <a:pt x="30956" y="86201"/>
                  </a:cubicBezTo>
                  <a:cubicBezTo>
                    <a:pt x="31909" y="88106"/>
                    <a:pt x="32861" y="90011"/>
                    <a:pt x="34766" y="91916"/>
                  </a:cubicBezTo>
                  <a:cubicBezTo>
                    <a:pt x="36671" y="93821"/>
                    <a:pt x="38576" y="94774"/>
                    <a:pt x="40481" y="95726"/>
                  </a:cubicBezTo>
                  <a:cubicBezTo>
                    <a:pt x="42386" y="96679"/>
                    <a:pt x="45244" y="96679"/>
                    <a:pt x="47149" y="96679"/>
                  </a:cubicBez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1" name="Google Shape;1311;p87"/>
            <p:cNvSpPr/>
            <p:nvPr/>
          </p:nvSpPr>
          <p:spPr>
            <a:xfrm>
              <a:off x="3920966" y="2785586"/>
              <a:ext cx="1295400" cy="685800"/>
            </a:xfrm>
            <a:custGeom>
              <a:avLst/>
              <a:gdLst/>
              <a:ahLst/>
              <a:cxnLst/>
              <a:rect l="l" t="t" r="r" b="b"/>
              <a:pathLst>
                <a:path w="1295400" h="685800" extrusionOk="0">
                  <a:moveTo>
                    <a:pt x="1288256" y="352901"/>
                  </a:moveTo>
                  <a:cubicBezTo>
                    <a:pt x="1291114" y="348139"/>
                    <a:pt x="1293971" y="344329"/>
                    <a:pt x="1295876" y="339566"/>
                  </a:cubicBezTo>
                  <a:lnTo>
                    <a:pt x="651986" y="7144"/>
                  </a:lnTo>
                  <a:lnTo>
                    <a:pt x="7144" y="339566"/>
                  </a:lnTo>
                  <a:cubicBezTo>
                    <a:pt x="9049" y="344329"/>
                    <a:pt x="11906" y="349091"/>
                    <a:pt x="14764" y="352901"/>
                  </a:cubicBezTo>
                  <a:lnTo>
                    <a:pt x="651986" y="681514"/>
                  </a:lnTo>
                  <a:lnTo>
                    <a:pt x="1288256" y="352901"/>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2" name="Google Shape;1312;p87"/>
            <p:cNvSpPr/>
            <p:nvPr/>
          </p:nvSpPr>
          <p:spPr>
            <a:xfrm>
              <a:off x="3929539" y="3131344"/>
              <a:ext cx="647700" cy="514350"/>
            </a:xfrm>
            <a:custGeom>
              <a:avLst/>
              <a:gdLst/>
              <a:ahLst/>
              <a:cxnLst/>
              <a:rect l="l" t="t" r="r" b="b"/>
              <a:pathLst>
                <a:path w="647700" h="514350" extrusionOk="0">
                  <a:moveTo>
                    <a:pt x="7144" y="7144"/>
                  </a:moveTo>
                  <a:cubicBezTo>
                    <a:pt x="11906" y="14764"/>
                    <a:pt x="18574" y="21431"/>
                    <a:pt x="25241" y="28099"/>
                  </a:cubicBezTo>
                  <a:lnTo>
                    <a:pt x="589121" y="494824"/>
                  </a:lnTo>
                  <a:cubicBezTo>
                    <a:pt x="605314" y="508159"/>
                    <a:pt x="624364" y="514826"/>
                    <a:pt x="643414" y="514826"/>
                  </a:cubicBezTo>
                  <a:lnTo>
                    <a:pt x="643414" y="335756"/>
                  </a:lnTo>
                  <a:lnTo>
                    <a:pt x="7144" y="71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3" name="Google Shape;1313;p87"/>
            <p:cNvSpPr/>
            <p:nvPr/>
          </p:nvSpPr>
          <p:spPr>
            <a:xfrm>
              <a:off x="4565809" y="3130391"/>
              <a:ext cx="647700" cy="514350"/>
            </a:xfrm>
            <a:custGeom>
              <a:avLst/>
              <a:gdLst/>
              <a:ahLst/>
              <a:cxnLst/>
              <a:rect l="l" t="t" r="r" b="b"/>
              <a:pathLst>
                <a:path w="647700" h="514350" extrusionOk="0">
                  <a:moveTo>
                    <a:pt x="61436" y="494824"/>
                  </a:moveTo>
                  <a:lnTo>
                    <a:pt x="625316" y="28099"/>
                  </a:lnTo>
                  <a:cubicBezTo>
                    <a:pt x="632936" y="22384"/>
                    <a:pt x="638651" y="14764"/>
                    <a:pt x="643414" y="7144"/>
                  </a:cubicBezTo>
                  <a:lnTo>
                    <a:pt x="7144" y="336709"/>
                  </a:lnTo>
                  <a:lnTo>
                    <a:pt x="7144" y="514826"/>
                  </a:lnTo>
                  <a:cubicBezTo>
                    <a:pt x="26194" y="514826"/>
                    <a:pt x="45244" y="508159"/>
                    <a:pt x="61436" y="494824"/>
                  </a:cubicBezTo>
                  <a:close/>
                </a:path>
              </a:pathLst>
            </a:custGeom>
            <a:solidFill>
              <a:srgbClr val="047C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4" name="Google Shape;1314;p87"/>
            <p:cNvSpPr/>
            <p:nvPr/>
          </p:nvSpPr>
          <p:spPr>
            <a:xfrm>
              <a:off x="4756309" y="2581751"/>
              <a:ext cx="152400" cy="85725"/>
            </a:xfrm>
            <a:custGeom>
              <a:avLst/>
              <a:gdLst/>
              <a:ahLst/>
              <a:cxnLst/>
              <a:rect l="l" t="t" r="r" b="b"/>
              <a:pathLst>
                <a:path w="152400" h="85725" extrusionOk="0">
                  <a:moveTo>
                    <a:pt x="7144" y="44291"/>
                  </a:moveTo>
                  <a:lnTo>
                    <a:pt x="77629" y="7144"/>
                  </a:lnTo>
                  <a:lnTo>
                    <a:pt x="149066" y="44291"/>
                  </a:lnTo>
                  <a:lnTo>
                    <a:pt x="77629" y="80486"/>
                  </a:lnTo>
                  <a:close/>
                </a:path>
              </a:pathLst>
            </a:custGeom>
            <a:solidFill>
              <a:srgbClr val="E5E5E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5" name="Google Shape;1315;p87"/>
            <p:cNvSpPr/>
            <p:nvPr/>
          </p:nvSpPr>
          <p:spPr>
            <a:xfrm>
              <a:off x="4756309" y="2618899"/>
              <a:ext cx="133350" cy="495300"/>
            </a:xfrm>
            <a:custGeom>
              <a:avLst/>
              <a:gdLst/>
              <a:ahLst/>
              <a:cxnLst/>
              <a:rect l="l" t="t" r="r" b="b"/>
              <a:pathLst>
                <a:path w="133350" h="495300" extrusionOk="0">
                  <a:moveTo>
                    <a:pt x="7144" y="427196"/>
                  </a:moveTo>
                  <a:lnTo>
                    <a:pt x="7144" y="7144"/>
                  </a:lnTo>
                  <a:lnTo>
                    <a:pt x="77629" y="43339"/>
                  </a:lnTo>
                  <a:lnTo>
                    <a:pt x="126206" y="489109"/>
                  </a:lnTo>
                  <a:close/>
                </a:path>
              </a:pathLst>
            </a:custGeom>
            <a:solidFill>
              <a:srgbClr val="9191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6" name="Google Shape;1316;p87"/>
            <p:cNvSpPr/>
            <p:nvPr/>
          </p:nvSpPr>
          <p:spPr>
            <a:xfrm>
              <a:off x="4826794" y="2618899"/>
              <a:ext cx="180975" cy="495300"/>
            </a:xfrm>
            <a:custGeom>
              <a:avLst/>
              <a:gdLst/>
              <a:ahLst/>
              <a:cxnLst/>
              <a:rect l="l" t="t" r="r" b="b"/>
              <a:pathLst>
                <a:path w="180975" h="495300" extrusionOk="0">
                  <a:moveTo>
                    <a:pt x="7144" y="43339"/>
                  </a:moveTo>
                  <a:lnTo>
                    <a:pt x="78581" y="7144"/>
                  </a:lnTo>
                  <a:lnTo>
                    <a:pt x="175736" y="427196"/>
                  </a:lnTo>
                  <a:lnTo>
                    <a:pt x="55721" y="489109"/>
                  </a:lnTo>
                  <a:close/>
                </a:path>
              </a:pathLst>
            </a:custGeom>
            <a:solidFill>
              <a:srgbClr val="AAAAA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7" name="Google Shape;1317;p87"/>
            <p:cNvSpPr/>
            <p:nvPr/>
          </p:nvSpPr>
          <p:spPr>
            <a:xfrm>
              <a:off x="4903946" y="2900839"/>
              <a:ext cx="228600" cy="361950"/>
            </a:xfrm>
            <a:custGeom>
              <a:avLst/>
              <a:gdLst/>
              <a:ahLst/>
              <a:cxnLst/>
              <a:rect l="l" t="t" r="r" b="b"/>
              <a:pathLst>
                <a:path w="228600" h="361950" extrusionOk="0">
                  <a:moveTo>
                    <a:pt x="7144" y="354806"/>
                  </a:moveTo>
                  <a:lnTo>
                    <a:pt x="221456" y="244316"/>
                  </a:lnTo>
                  <a:lnTo>
                    <a:pt x="7144" y="7144"/>
                  </a:lnTo>
                  <a:close/>
                </a:path>
              </a:pathLst>
            </a:custGeom>
            <a:solidFill>
              <a:srgbClr val="047C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8" name="Google Shape;1318;p87"/>
            <p:cNvSpPr/>
            <p:nvPr/>
          </p:nvSpPr>
          <p:spPr>
            <a:xfrm>
              <a:off x="4689634" y="2900839"/>
              <a:ext cx="228600" cy="361950"/>
            </a:xfrm>
            <a:custGeom>
              <a:avLst/>
              <a:gdLst/>
              <a:ahLst/>
              <a:cxnLst/>
              <a:rect l="l" t="t" r="r" b="b"/>
              <a:pathLst>
                <a:path w="228600" h="361950" extrusionOk="0">
                  <a:moveTo>
                    <a:pt x="221456" y="354806"/>
                  </a:moveTo>
                  <a:lnTo>
                    <a:pt x="221456" y="7144"/>
                  </a:lnTo>
                  <a:lnTo>
                    <a:pt x="7144" y="244316"/>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9" name="Google Shape;1319;p87"/>
            <p:cNvSpPr/>
            <p:nvPr/>
          </p:nvSpPr>
          <p:spPr>
            <a:xfrm>
              <a:off x="4903946" y="2797969"/>
              <a:ext cx="171450" cy="266700"/>
            </a:xfrm>
            <a:custGeom>
              <a:avLst/>
              <a:gdLst/>
              <a:ahLst/>
              <a:cxnLst/>
              <a:rect l="l" t="t" r="r" b="b"/>
              <a:pathLst>
                <a:path w="171450" h="266700" extrusionOk="0">
                  <a:moveTo>
                    <a:pt x="7144" y="268129"/>
                  </a:moveTo>
                  <a:lnTo>
                    <a:pt x="168116" y="185261"/>
                  </a:lnTo>
                  <a:lnTo>
                    <a:pt x="7144" y="71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0" name="Google Shape;1320;p87"/>
            <p:cNvSpPr/>
            <p:nvPr/>
          </p:nvSpPr>
          <p:spPr>
            <a:xfrm>
              <a:off x="4743926" y="2797969"/>
              <a:ext cx="171450" cy="266700"/>
            </a:xfrm>
            <a:custGeom>
              <a:avLst/>
              <a:gdLst/>
              <a:ahLst/>
              <a:cxnLst/>
              <a:rect l="l" t="t" r="r" b="b"/>
              <a:pathLst>
                <a:path w="171450" h="266700" extrusionOk="0">
                  <a:moveTo>
                    <a:pt x="167164" y="268129"/>
                  </a:moveTo>
                  <a:lnTo>
                    <a:pt x="167164" y="7144"/>
                  </a:lnTo>
                  <a:lnTo>
                    <a:pt x="7144" y="18526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1" name="Google Shape;1321;p87"/>
            <p:cNvSpPr/>
            <p:nvPr/>
          </p:nvSpPr>
          <p:spPr>
            <a:xfrm>
              <a:off x="4903946" y="2706529"/>
              <a:ext cx="114300" cy="180975"/>
            </a:xfrm>
            <a:custGeom>
              <a:avLst/>
              <a:gdLst/>
              <a:ahLst/>
              <a:cxnLst/>
              <a:rect l="l" t="t" r="r" b="b"/>
              <a:pathLst>
                <a:path w="114300" h="180975" extrusionOk="0">
                  <a:moveTo>
                    <a:pt x="7144" y="181451"/>
                  </a:moveTo>
                  <a:lnTo>
                    <a:pt x="114776" y="126206"/>
                  </a:lnTo>
                  <a:lnTo>
                    <a:pt x="7144" y="71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2" name="Google Shape;1322;p87"/>
            <p:cNvSpPr/>
            <p:nvPr/>
          </p:nvSpPr>
          <p:spPr>
            <a:xfrm>
              <a:off x="4796314" y="2706529"/>
              <a:ext cx="114300" cy="180975"/>
            </a:xfrm>
            <a:custGeom>
              <a:avLst/>
              <a:gdLst/>
              <a:ahLst/>
              <a:cxnLst/>
              <a:rect l="l" t="t" r="r" b="b"/>
              <a:pathLst>
                <a:path w="114300" h="180975" extrusionOk="0">
                  <a:moveTo>
                    <a:pt x="114776" y="181451"/>
                  </a:moveTo>
                  <a:lnTo>
                    <a:pt x="114776" y="7144"/>
                  </a:lnTo>
                  <a:lnTo>
                    <a:pt x="7144" y="126206"/>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3" name="Google Shape;1323;p87"/>
            <p:cNvSpPr/>
            <p:nvPr/>
          </p:nvSpPr>
          <p:spPr>
            <a:xfrm>
              <a:off x="4227671" y="2877026"/>
              <a:ext cx="238125" cy="381000"/>
            </a:xfrm>
            <a:custGeom>
              <a:avLst/>
              <a:gdLst/>
              <a:ahLst/>
              <a:cxnLst/>
              <a:rect l="l" t="t" r="r" b="b"/>
              <a:pathLst>
                <a:path w="238125" h="381000" extrusionOk="0">
                  <a:moveTo>
                    <a:pt x="7144" y="378619"/>
                  </a:moveTo>
                  <a:lnTo>
                    <a:pt x="235744" y="260509"/>
                  </a:lnTo>
                  <a:lnTo>
                    <a:pt x="7144" y="7144"/>
                  </a:lnTo>
                  <a:close/>
                </a:path>
              </a:pathLst>
            </a:custGeom>
            <a:solidFill>
              <a:srgbClr val="047C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4" name="Google Shape;1324;p87"/>
            <p:cNvSpPr/>
            <p:nvPr/>
          </p:nvSpPr>
          <p:spPr>
            <a:xfrm>
              <a:off x="3999071" y="2877026"/>
              <a:ext cx="238125" cy="381000"/>
            </a:xfrm>
            <a:custGeom>
              <a:avLst/>
              <a:gdLst/>
              <a:ahLst/>
              <a:cxnLst/>
              <a:rect l="l" t="t" r="r" b="b"/>
              <a:pathLst>
                <a:path w="238125" h="381000" extrusionOk="0">
                  <a:moveTo>
                    <a:pt x="235744" y="378619"/>
                  </a:moveTo>
                  <a:lnTo>
                    <a:pt x="235744" y="7144"/>
                  </a:lnTo>
                  <a:lnTo>
                    <a:pt x="7144" y="260509"/>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5" name="Google Shape;1325;p87"/>
            <p:cNvSpPr/>
            <p:nvPr/>
          </p:nvSpPr>
          <p:spPr>
            <a:xfrm>
              <a:off x="4227671" y="2767489"/>
              <a:ext cx="180975" cy="285750"/>
            </a:xfrm>
            <a:custGeom>
              <a:avLst/>
              <a:gdLst/>
              <a:ahLst/>
              <a:cxnLst/>
              <a:rect l="l" t="t" r="r" b="b"/>
              <a:pathLst>
                <a:path w="180975" h="285750" extrusionOk="0">
                  <a:moveTo>
                    <a:pt x="7144" y="286226"/>
                  </a:moveTo>
                  <a:lnTo>
                    <a:pt x="178594" y="197644"/>
                  </a:lnTo>
                  <a:lnTo>
                    <a:pt x="7144" y="71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6" name="Google Shape;1326;p87"/>
            <p:cNvSpPr/>
            <p:nvPr/>
          </p:nvSpPr>
          <p:spPr>
            <a:xfrm>
              <a:off x="4056221" y="2767489"/>
              <a:ext cx="180975" cy="285750"/>
            </a:xfrm>
            <a:custGeom>
              <a:avLst/>
              <a:gdLst/>
              <a:ahLst/>
              <a:cxnLst/>
              <a:rect l="l" t="t" r="r" b="b"/>
              <a:pathLst>
                <a:path w="180975" h="285750" extrusionOk="0">
                  <a:moveTo>
                    <a:pt x="178594" y="286226"/>
                  </a:moveTo>
                  <a:lnTo>
                    <a:pt x="178594" y="7144"/>
                  </a:lnTo>
                  <a:lnTo>
                    <a:pt x="7144" y="1976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7" name="Google Shape;1327;p87"/>
            <p:cNvSpPr/>
            <p:nvPr/>
          </p:nvSpPr>
          <p:spPr>
            <a:xfrm>
              <a:off x="4227671" y="2691289"/>
              <a:ext cx="123825" cy="200025"/>
            </a:xfrm>
            <a:custGeom>
              <a:avLst/>
              <a:gdLst/>
              <a:ahLst/>
              <a:cxnLst/>
              <a:rect l="l" t="t" r="r" b="b"/>
              <a:pathLst>
                <a:path w="123825" h="200025" extrusionOk="0">
                  <a:moveTo>
                    <a:pt x="7144" y="193834"/>
                  </a:moveTo>
                  <a:lnTo>
                    <a:pt x="122396" y="134779"/>
                  </a:lnTo>
                  <a:lnTo>
                    <a:pt x="7144" y="71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8" name="Google Shape;1328;p87"/>
            <p:cNvSpPr/>
            <p:nvPr/>
          </p:nvSpPr>
          <p:spPr>
            <a:xfrm>
              <a:off x="4113371" y="2691289"/>
              <a:ext cx="123825" cy="200025"/>
            </a:xfrm>
            <a:custGeom>
              <a:avLst/>
              <a:gdLst/>
              <a:ahLst/>
              <a:cxnLst/>
              <a:rect l="l" t="t" r="r" b="b"/>
              <a:pathLst>
                <a:path w="123825" h="200025" extrusionOk="0">
                  <a:moveTo>
                    <a:pt x="121444" y="193834"/>
                  </a:moveTo>
                  <a:lnTo>
                    <a:pt x="121444" y="7144"/>
                  </a:lnTo>
                  <a:lnTo>
                    <a:pt x="7144" y="134779"/>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9" name="Google Shape;1329;p87"/>
            <p:cNvSpPr/>
            <p:nvPr/>
          </p:nvSpPr>
          <p:spPr>
            <a:xfrm>
              <a:off x="4227671" y="3134201"/>
              <a:ext cx="685800" cy="295275"/>
            </a:xfrm>
            <a:custGeom>
              <a:avLst/>
              <a:gdLst/>
              <a:ahLst/>
              <a:cxnLst/>
              <a:rect l="l" t="t" r="r" b="b"/>
              <a:pathLst>
                <a:path w="685800" h="295275" extrusionOk="0">
                  <a:moveTo>
                    <a:pt x="684371" y="121444"/>
                  </a:moveTo>
                  <a:lnTo>
                    <a:pt x="345281" y="295751"/>
                  </a:lnTo>
                  <a:lnTo>
                    <a:pt x="7144" y="121444"/>
                  </a:lnTo>
                  <a:lnTo>
                    <a:pt x="345281" y="7144"/>
                  </a:lnTo>
                  <a:close/>
                </a:path>
              </a:pathLst>
            </a:custGeom>
            <a:solidFill>
              <a:srgbClr val="C1C1C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0" name="Google Shape;1330;p87"/>
            <p:cNvSpPr/>
            <p:nvPr/>
          </p:nvSpPr>
          <p:spPr>
            <a:xfrm>
              <a:off x="4462939" y="2966561"/>
              <a:ext cx="447675" cy="466725"/>
            </a:xfrm>
            <a:custGeom>
              <a:avLst/>
              <a:gdLst/>
              <a:ahLst/>
              <a:cxnLst/>
              <a:rect l="l" t="t" r="r" b="b"/>
              <a:pathLst>
                <a:path w="447675" h="466725" extrusionOk="0">
                  <a:moveTo>
                    <a:pt x="7144" y="158591"/>
                  </a:moveTo>
                  <a:lnTo>
                    <a:pt x="110014" y="463391"/>
                  </a:lnTo>
                  <a:lnTo>
                    <a:pt x="448151" y="289084"/>
                  </a:lnTo>
                  <a:lnTo>
                    <a:pt x="300514" y="7144"/>
                  </a:lnTo>
                  <a:close/>
                </a:path>
              </a:pathLst>
            </a:custGeom>
            <a:solidFill>
              <a:srgbClr val="C1C1C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1" name="Google Shape;1331;p87"/>
            <p:cNvSpPr/>
            <p:nvPr/>
          </p:nvSpPr>
          <p:spPr>
            <a:xfrm>
              <a:off x="4227671" y="2996089"/>
              <a:ext cx="352425" cy="438150"/>
            </a:xfrm>
            <a:custGeom>
              <a:avLst/>
              <a:gdLst/>
              <a:ahLst/>
              <a:cxnLst/>
              <a:rect l="l" t="t" r="r" b="b"/>
              <a:pathLst>
                <a:path w="352425" h="438150" extrusionOk="0">
                  <a:moveTo>
                    <a:pt x="7144" y="7144"/>
                  </a:moveTo>
                  <a:lnTo>
                    <a:pt x="7144" y="259556"/>
                  </a:lnTo>
                  <a:lnTo>
                    <a:pt x="345281" y="433864"/>
                  </a:lnTo>
                  <a:lnTo>
                    <a:pt x="242411" y="129064"/>
                  </a:lnTo>
                  <a:close/>
                </a:path>
              </a:pathLst>
            </a:custGeom>
            <a:solidFill>
              <a:srgbClr val="AAAAA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2" name="Google Shape;1332;p87"/>
            <p:cNvSpPr/>
            <p:nvPr/>
          </p:nvSpPr>
          <p:spPr>
            <a:xfrm>
              <a:off x="4227671" y="2875121"/>
              <a:ext cx="542925" cy="257175"/>
            </a:xfrm>
            <a:custGeom>
              <a:avLst/>
              <a:gdLst/>
              <a:ahLst/>
              <a:cxnLst/>
              <a:rect l="l" t="t" r="r" b="b"/>
              <a:pathLst>
                <a:path w="542925" h="257175" extrusionOk="0">
                  <a:moveTo>
                    <a:pt x="7144" y="128111"/>
                  </a:moveTo>
                  <a:lnTo>
                    <a:pt x="242411" y="250031"/>
                  </a:lnTo>
                  <a:lnTo>
                    <a:pt x="535781" y="98584"/>
                  </a:lnTo>
                  <a:lnTo>
                    <a:pt x="242411" y="7144"/>
                  </a:lnTo>
                  <a:close/>
                </a:path>
              </a:pathLst>
            </a:custGeom>
            <a:solidFill>
              <a:srgbClr val="C1C1C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3" name="Google Shape;1333;p87"/>
            <p:cNvSpPr/>
            <p:nvPr/>
          </p:nvSpPr>
          <p:spPr>
            <a:xfrm>
              <a:off x="4227671" y="2727484"/>
              <a:ext cx="342900" cy="400050"/>
            </a:xfrm>
            <a:custGeom>
              <a:avLst/>
              <a:gdLst/>
              <a:ahLst/>
              <a:cxnLst/>
              <a:rect l="l" t="t" r="r" b="b"/>
              <a:pathLst>
                <a:path w="342900" h="400050" extrusionOk="0">
                  <a:moveTo>
                    <a:pt x="335756" y="110014"/>
                  </a:moveTo>
                  <a:lnTo>
                    <a:pt x="242411" y="397669"/>
                  </a:lnTo>
                  <a:lnTo>
                    <a:pt x="7144" y="275749"/>
                  </a:lnTo>
                  <a:lnTo>
                    <a:pt x="136684" y="7144"/>
                  </a:lnTo>
                  <a:close/>
                </a:path>
              </a:pathLst>
            </a:custGeom>
            <a:solidFill>
              <a:srgbClr val="E5E5E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4" name="Google Shape;1334;p87"/>
            <p:cNvSpPr/>
            <p:nvPr/>
          </p:nvSpPr>
          <p:spPr>
            <a:xfrm>
              <a:off x="4462939" y="2727484"/>
              <a:ext cx="304800" cy="400050"/>
            </a:xfrm>
            <a:custGeom>
              <a:avLst/>
              <a:gdLst/>
              <a:ahLst/>
              <a:cxnLst/>
              <a:rect l="l" t="t" r="r" b="b"/>
              <a:pathLst>
                <a:path w="304800" h="400050" extrusionOk="0">
                  <a:moveTo>
                    <a:pt x="300514" y="7144"/>
                  </a:moveTo>
                  <a:lnTo>
                    <a:pt x="300514" y="246221"/>
                  </a:lnTo>
                  <a:lnTo>
                    <a:pt x="7144" y="397669"/>
                  </a:lnTo>
                  <a:lnTo>
                    <a:pt x="100489" y="110014"/>
                  </a:lnTo>
                  <a:close/>
                </a:path>
              </a:pathLst>
            </a:custGeom>
            <a:solidFill>
              <a:srgbClr val="A0A0A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5" name="Google Shape;1335;p87"/>
            <p:cNvSpPr/>
            <p:nvPr/>
          </p:nvSpPr>
          <p:spPr>
            <a:xfrm>
              <a:off x="4357211" y="2624614"/>
              <a:ext cx="409575" cy="219075"/>
            </a:xfrm>
            <a:custGeom>
              <a:avLst/>
              <a:gdLst/>
              <a:ahLst/>
              <a:cxnLst/>
              <a:rect l="l" t="t" r="r" b="b"/>
              <a:pathLst>
                <a:path w="409575" h="219075" extrusionOk="0">
                  <a:moveTo>
                    <a:pt x="406241" y="110014"/>
                  </a:moveTo>
                  <a:lnTo>
                    <a:pt x="206216" y="212884"/>
                  </a:lnTo>
                  <a:lnTo>
                    <a:pt x="7144" y="110014"/>
                  </a:lnTo>
                  <a:lnTo>
                    <a:pt x="206216" y="7144"/>
                  </a:lnTo>
                  <a:close/>
                </a:path>
              </a:pathLst>
            </a:custGeom>
            <a:solidFill>
              <a:srgbClr val="C1C1C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6" name="Google Shape;1336;p87"/>
            <p:cNvSpPr/>
            <p:nvPr/>
          </p:nvSpPr>
          <p:spPr>
            <a:xfrm>
              <a:off x="4357211" y="2353151"/>
              <a:ext cx="409575" cy="219075"/>
            </a:xfrm>
            <a:custGeom>
              <a:avLst/>
              <a:gdLst/>
              <a:ahLst/>
              <a:cxnLst/>
              <a:rect l="l" t="t" r="r" b="b"/>
              <a:pathLst>
                <a:path w="409575" h="219075" extrusionOk="0">
                  <a:moveTo>
                    <a:pt x="7144" y="110014"/>
                  </a:moveTo>
                  <a:lnTo>
                    <a:pt x="206216" y="7144"/>
                  </a:lnTo>
                  <a:lnTo>
                    <a:pt x="406241" y="110014"/>
                  </a:lnTo>
                  <a:lnTo>
                    <a:pt x="206216" y="213836"/>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7" name="Google Shape;1337;p87"/>
            <p:cNvSpPr/>
            <p:nvPr/>
          </p:nvSpPr>
          <p:spPr>
            <a:xfrm>
              <a:off x="4357211" y="2456021"/>
              <a:ext cx="209550" cy="247650"/>
            </a:xfrm>
            <a:custGeom>
              <a:avLst/>
              <a:gdLst/>
              <a:ahLst/>
              <a:cxnLst/>
              <a:rect l="l" t="t" r="r" b="b"/>
              <a:pathLst>
                <a:path w="209550" h="247650" extrusionOk="0">
                  <a:moveTo>
                    <a:pt x="7144" y="139541"/>
                  </a:moveTo>
                  <a:lnTo>
                    <a:pt x="7144" y="7144"/>
                  </a:lnTo>
                  <a:lnTo>
                    <a:pt x="206216" y="110966"/>
                  </a:lnTo>
                  <a:lnTo>
                    <a:pt x="206216" y="242411"/>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8" name="Google Shape;1338;p87"/>
            <p:cNvSpPr/>
            <p:nvPr/>
          </p:nvSpPr>
          <p:spPr>
            <a:xfrm>
              <a:off x="4556284" y="2456021"/>
              <a:ext cx="209550" cy="247650"/>
            </a:xfrm>
            <a:custGeom>
              <a:avLst/>
              <a:gdLst/>
              <a:ahLst/>
              <a:cxnLst/>
              <a:rect l="l" t="t" r="r" b="b"/>
              <a:pathLst>
                <a:path w="209550" h="247650" extrusionOk="0">
                  <a:moveTo>
                    <a:pt x="7144" y="110966"/>
                  </a:moveTo>
                  <a:lnTo>
                    <a:pt x="207169" y="7144"/>
                  </a:lnTo>
                  <a:lnTo>
                    <a:pt x="207169" y="139541"/>
                  </a:lnTo>
                  <a:lnTo>
                    <a:pt x="7144" y="242411"/>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9" name="Google Shape;1339;p87"/>
            <p:cNvSpPr/>
            <p:nvPr/>
          </p:nvSpPr>
          <p:spPr>
            <a:xfrm>
              <a:off x="4357211" y="2578894"/>
              <a:ext cx="209550" cy="257175"/>
            </a:xfrm>
            <a:custGeom>
              <a:avLst/>
              <a:gdLst/>
              <a:ahLst/>
              <a:cxnLst/>
              <a:rect l="l" t="t" r="r" b="b"/>
              <a:pathLst>
                <a:path w="209550" h="257175" extrusionOk="0">
                  <a:moveTo>
                    <a:pt x="7144" y="155734"/>
                  </a:moveTo>
                  <a:lnTo>
                    <a:pt x="7144" y="7144"/>
                  </a:lnTo>
                  <a:lnTo>
                    <a:pt x="206216" y="110014"/>
                  </a:lnTo>
                  <a:lnTo>
                    <a:pt x="206216" y="258604"/>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0" name="Google Shape;1340;p87"/>
            <p:cNvSpPr/>
            <p:nvPr/>
          </p:nvSpPr>
          <p:spPr>
            <a:xfrm>
              <a:off x="4556284" y="2578894"/>
              <a:ext cx="209550" cy="257175"/>
            </a:xfrm>
            <a:custGeom>
              <a:avLst/>
              <a:gdLst/>
              <a:ahLst/>
              <a:cxnLst/>
              <a:rect l="l" t="t" r="r" b="b"/>
              <a:pathLst>
                <a:path w="209550" h="257175" extrusionOk="0">
                  <a:moveTo>
                    <a:pt x="7144" y="110014"/>
                  </a:moveTo>
                  <a:lnTo>
                    <a:pt x="207169" y="7144"/>
                  </a:lnTo>
                  <a:lnTo>
                    <a:pt x="207169" y="155734"/>
                  </a:lnTo>
                  <a:lnTo>
                    <a:pt x="7144" y="258604"/>
                  </a:lnTo>
                  <a:close/>
                </a:path>
              </a:pathLst>
            </a:custGeom>
            <a:solidFill>
              <a:srgbClr val="9191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1" name="Google Shape;1341;p87"/>
            <p:cNvSpPr/>
            <p:nvPr/>
          </p:nvSpPr>
          <p:spPr>
            <a:xfrm>
              <a:off x="4513421" y="2298859"/>
              <a:ext cx="95250" cy="57150"/>
            </a:xfrm>
            <a:custGeom>
              <a:avLst/>
              <a:gdLst/>
              <a:ahLst/>
              <a:cxnLst/>
              <a:rect l="l" t="t" r="r" b="b"/>
              <a:pathLst>
                <a:path w="95250" h="57150" extrusionOk="0">
                  <a:moveTo>
                    <a:pt x="50006" y="51911"/>
                  </a:moveTo>
                  <a:lnTo>
                    <a:pt x="7144" y="30004"/>
                  </a:lnTo>
                  <a:lnTo>
                    <a:pt x="50006" y="7144"/>
                  </a:lnTo>
                  <a:lnTo>
                    <a:pt x="93821" y="30004"/>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2" name="Google Shape;1342;p87"/>
            <p:cNvSpPr/>
            <p:nvPr/>
          </p:nvSpPr>
          <p:spPr>
            <a:xfrm>
              <a:off x="4513421" y="2321719"/>
              <a:ext cx="57150" cy="85725"/>
            </a:xfrm>
            <a:custGeom>
              <a:avLst/>
              <a:gdLst/>
              <a:ahLst/>
              <a:cxnLst/>
              <a:rect l="l" t="t" r="r" b="b"/>
              <a:pathLst>
                <a:path w="57150" h="85725" extrusionOk="0">
                  <a:moveTo>
                    <a:pt x="7144" y="7144"/>
                  </a:moveTo>
                  <a:lnTo>
                    <a:pt x="7144" y="61436"/>
                  </a:lnTo>
                  <a:lnTo>
                    <a:pt x="50006" y="83344"/>
                  </a:lnTo>
                  <a:lnTo>
                    <a:pt x="50006" y="2905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3" name="Google Shape;1343;p87"/>
            <p:cNvSpPr/>
            <p:nvPr/>
          </p:nvSpPr>
          <p:spPr>
            <a:xfrm>
              <a:off x="4556284" y="2321719"/>
              <a:ext cx="57150" cy="85725"/>
            </a:xfrm>
            <a:custGeom>
              <a:avLst/>
              <a:gdLst/>
              <a:ahLst/>
              <a:cxnLst/>
              <a:rect l="l" t="t" r="r" b="b"/>
              <a:pathLst>
                <a:path w="57150" h="85725" extrusionOk="0">
                  <a:moveTo>
                    <a:pt x="7144" y="29051"/>
                  </a:moveTo>
                  <a:lnTo>
                    <a:pt x="50959" y="7144"/>
                  </a:lnTo>
                  <a:lnTo>
                    <a:pt x="50959" y="61436"/>
                  </a:lnTo>
                  <a:lnTo>
                    <a:pt x="7144" y="833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4" name="Google Shape;1344;p87"/>
            <p:cNvSpPr/>
            <p:nvPr/>
          </p:nvSpPr>
          <p:spPr>
            <a:xfrm>
              <a:off x="4435316" y="2339816"/>
              <a:ext cx="95250" cy="57150"/>
            </a:xfrm>
            <a:custGeom>
              <a:avLst/>
              <a:gdLst/>
              <a:ahLst/>
              <a:cxnLst/>
              <a:rect l="l" t="t" r="r" b="b"/>
              <a:pathLst>
                <a:path w="95250" h="57150" extrusionOk="0">
                  <a:moveTo>
                    <a:pt x="50006" y="51911"/>
                  </a:moveTo>
                  <a:lnTo>
                    <a:pt x="7144" y="29051"/>
                  </a:lnTo>
                  <a:lnTo>
                    <a:pt x="50006" y="7144"/>
                  </a:lnTo>
                  <a:lnTo>
                    <a:pt x="93821" y="29051"/>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5" name="Google Shape;1345;p87"/>
            <p:cNvSpPr/>
            <p:nvPr/>
          </p:nvSpPr>
          <p:spPr>
            <a:xfrm>
              <a:off x="4435316" y="2361724"/>
              <a:ext cx="57150" cy="85725"/>
            </a:xfrm>
            <a:custGeom>
              <a:avLst/>
              <a:gdLst/>
              <a:ahLst/>
              <a:cxnLst/>
              <a:rect l="l" t="t" r="r" b="b"/>
              <a:pathLst>
                <a:path w="57150" h="85725" extrusionOk="0">
                  <a:moveTo>
                    <a:pt x="7144" y="7144"/>
                  </a:moveTo>
                  <a:lnTo>
                    <a:pt x="7144" y="61436"/>
                  </a:lnTo>
                  <a:lnTo>
                    <a:pt x="50006" y="84296"/>
                  </a:lnTo>
                  <a:lnTo>
                    <a:pt x="50006" y="3000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6" name="Google Shape;1346;p87"/>
            <p:cNvSpPr/>
            <p:nvPr/>
          </p:nvSpPr>
          <p:spPr>
            <a:xfrm>
              <a:off x="4478179" y="2361724"/>
              <a:ext cx="57150" cy="85725"/>
            </a:xfrm>
            <a:custGeom>
              <a:avLst/>
              <a:gdLst/>
              <a:ahLst/>
              <a:cxnLst/>
              <a:rect l="l" t="t" r="r" b="b"/>
              <a:pathLst>
                <a:path w="57150" h="85725" extrusionOk="0">
                  <a:moveTo>
                    <a:pt x="7144" y="30004"/>
                  </a:moveTo>
                  <a:lnTo>
                    <a:pt x="50959" y="7144"/>
                  </a:lnTo>
                  <a:lnTo>
                    <a:pt x="50959" y="61436"/>
                  </a:lnTo>
                  <a:lnTo>
                    <a:pt x="7144" y="84296"/>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7" name="Google Shape;1347;p87"/>
            <p:cNvSpPr/>
            <p:nvPr/>
          </p:nvSpPr>
          <p:spPr>
            <a:xfrm>
              <a:off x="4357211" y="2379821"/>
              <a:ext cx="95250" cy="57150"/>
            </a:xfrm>
            <a:custGeom>
              <a:avLst/>
              <a:gdLst/>
              <a:ahLst/>
              <a:cxnLst/>
              <a:rect l="l" t="t" r="r" b="b"/>
              <a:pathLst>
                <a:path w="95250" h="57150" extrusionOk="0">
                  <a:moveTo>
                    <a:pt x="50006" y="51911"/>
                  </a:moveTo>
                  <a:lnTo>
                    <a:pt x="7144" y="30004"/>
                  </a:lnTo>
                  <a:lnTo>
                    <a:pt x="50006" y="7144"/>
                  </a:lnTo>
                  <a:lnTo>
                    <a:pt x="93821" y="30004"/>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8" name="Google Shape;1348;p87"/>
            <p:cNvSpPr/>
            <p:nvPr/>
          </p:nvSpPr>
          <p:spPr>
            <a:xfrm>
              <a:off x="4357211" y="2402681"/>
              <a:ext cx="57150" cy="85725"/>
            </a:xfrm>
            <a:custGeom>
              <a:avLst/>
              <a:gdLst/>
              <a:ahLst/>
              <a:cxnLst/>
              <a:rect l="l" t="t" r="r" b="b"/>
              <a:pathLst>
                <a:path w="57150" h="85725" extrusionOk="0">
                  <a:moveTo>
                    <a:pt x="7144" y="7144"/>
                  </a:moveTo>
                  <a:lnTo>
                    <a:pt x="7144" y="60484"/>
                  </a:lnTo>
                  <a:lnTo>
                    <a:pt x="50006" y="83344"/>
                  </a:lnTo>
                  <a:lnTo>
                    <a:pt x="50006" y="29051"/>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9" name="Google Shape;1349;p87"/>
            <p:cNvSpPr/>
            <p:nvPr/>
          </p:nvSpPr>
          <p:spPr>
            <a:xfrm>
              <a:off x="4400074" y="2402681"/>
              <a:ext cx="57150" cy="85725"/>
            </a:xfrm>
            <a:custGeom>
              <a:avLst/>
              <a:gdLst/>
              <a:ahLst/>
              <a:cxnLst/>
              <a:rect l="l" t="t" r="r" b="b"/>
              <a:pathLst>
                <a:path w="57150" h="85725" extrusionOk="0">
                  <a:moveTo>
                    <a:pt x="7144" y="29051"/>
                  </a:moveTo>
                  <a:lnTo>
                    <a:pt x="50959" y="7144"/>
                  </a:lnTo>
                  <a:lnTo>
                    <a:pt x="50959" y="60484"/>
                  </a:lnTo>
                  <a:lnTo>
                    <a:pt x="7144" y="833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0" name="Google Shape;1350;p87"/>
            <p:cNvSpPr/>
            <p:nvPr/>
          </p:nvSpPr>
          <p:spPr>
            <a:xfrm>
              <a:off x="4435316" y="2419826"/>
              <a:ext cx="95250" cy="57150"/>
            </a:xfrm>
            <a:custGeom>
              <a:avLst/>
              <a:gdLst/>
              <a:ahLst/>
              <a:cxnLst/>
              <a:rect l="l" t="t" r="r" b="b"/>
              <a:pathLst>
                <a:path w="95250" h="57150" extrusionOk="0">
                  <a:moveTo>
                    <a:pt x="50006" y="51911"/>
                  </a:moveTo>
                  <a:lnTo>
                    <a:pt x="7144" y="30004"/>
                  </a:lnTo>
                  <a:lnTo>
                    <a:pt x="50006" y="7144"/>
                  </a:lnTo>
                  <a:lnTo>
                    <a:pt x="93821" y="30004"/>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1" name="Google Shape;1351;p87"/>
            <p:cNvSpPr/>
            <p:nvPr/>
          </p:nvSpPr>
          <p:spPr>
            <a:xfrm>
              <a:off x="4435316" y="2442686"/>
              <a:ext cx="57150" cy="85725"/>
            </a:xfrm>
            <a:custGeom>
              <a:avLst/>
              <a:gdLst/>
              <a:ahLst/>
              <a:cxnLst/>
              <a:rect l="l" t="t" r="r" b="b"/>
              <a:pathLst>
                <a:path w="57150" h="85725" extrusionOk="0">
                  <a:moveTo>
                    <a:pt x="7144" y="7144"/>
                  </a:moveTo>
                  <a:lnTo>
                    <a:pt x="7144" y="61436"/>
                  </a:lnTo>
                  <a:lnTo>
                    <a:pt x="50006" y="83344"/>
                  </a:lnTo>
                  <a:lnTo>
                    <a:pt x="50006" y="29051"/>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2" name="Google Shape;1352;p87"/>
            <p:cNvSpPr/>
            <p:nvPr/>
          </p:nvSpPr>
          <p:spPr>
            <a:xfrm>
              <a:off x="4478179" y="2442686"/>
              <a:ext cx="57150" cy="85725"/>
            </a:xfrm>
            <a:custGeom>
              <a:avLst/>
              <a:gdLst/>
              <a:ahLst/>
              <a:cxnLst/>
              <a:rect l="l" t="t" r="r" b="b"/>
              <a:pathLst>
                <a:path w="57150" h="85725" extrusionOk="0">
                  <a:moveTo>
                    <a:pt x="7144" y="29051"/>
                  </a:moveTo>
                  <a:lnTo>
                    <a:pt x="50959" y="7144"/>
                  </a:lnTo>
                  <a:lnTo>
                    <a:pt x="50959" y="61436"/>
                  </a:lnTo>
                  <a:lnTo>
                    <a:pt x="7144" y="833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3" name="Google Shape;1353;p87"/>
            <p:cNvSpPr/>
            <p:nvPr/>
          </p:nvSpPr>
          <p:spPr>
            <a:xfrm>
              <a:off x="4591526" y="2339816"/>
              <a:ext cx="95250" cy="57150"/>
            </a:xfrm>
            <a:custGeom>
              <a:avLst/>
              <a:gdLst/>
              <a:ahLst/>
              <a:cxnLst/>
              <a:rect l="l" t="t" r="r" b="b"/>
              <a:pathLst>
                <a:path w="95250" h="57150" extrusionOk="0">
                  <a:moveTo>
                    <a:pt x="50006" y="51911"/>
                  </a:moveTo>
                  <a:lnTo>
                    <a:pt x="7144" y="29051"/>
                  </a:lnTo>
                  <a:lnTo>
                    <a:pt x="50006" y="7144"/>
                  </a:lnTo>
                  <a:lnTo>
                    <a:pt x="93821" y="29051"/>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4" name="Google Shape;1354;p87"/>
            <p:cNvSpPr/>
            <p:nvPr/>
          </p:nvSpPr>
          <p:spPr>
            <a:xfrm>
              <a:off x="4591526" y="2361724"/>
              <a:ext cx="57150" cy="85725"/>
            </a:xfrm>
            <a:custGeom>
              <a:avLst/>
              <a:gdLst/>
              <a:ahLst/>
              <a:cxnLst/>
              <a:rect l="l" t="t" r="r" b="b"/>
              <a:pathLst>
                <a:path w="57150" h="85725" extrusionOk="0">
                  <a:moveTo>
                    <a:pt x="7144" y="7144"/>
                  </a:moveTo>
                  <a:lnTo>
                    <a:pt x="7144" y="61436"/>
                  </a:lnTo>
                  <a:lnTo>
                    <a:pt x="50006" y="84296"/>
                  </a:lnTo>
                  <a:lnTo>
                    <a:pt x="50006" y="3000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5" name="Google Shape;1355;p87"/>
            <p:cNvSpPr/>
            <p:nvPr/>
          </p:nvSpPr>
          <p:spPr>
            <a:xfrm>
              <a:off x="4634389" y="2361724"/>
              <a:ext cx="57150" cy="85725"/>
            </a:xfrm>
            <a:custGeom>
              <a:avLst/>
              <a:gdLst/>
              <a:ahLst/>
              <a:cxnLst/>
              <a:rect l="l" t="t" r="r" b="b"/>
              <a:pathLst>
                <a:path w="57150" h="85725" extrusionOk="0">
                  <a:moveTo>
                    <a:pt x="7144" y="30004"/>
                  </a:moveTo>
                  <a:lnTo>
                    <a:pt x="50959" y="7144"/>
                  </a:lnTo>
                  <a:lnTo>
                    <a:pt x="50959" y="61436"/>
                  </a:lnTo>
                  <a:lnTo>
                    <a:pt x="7144" y="84296"/>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6" name="Google Shape;1356;p87"/>
            <p:cNvSpPr/>
            <p:nvPr/>
          </p:nvSpPr>
          <p:spPr>
            <a:xfrm>
              <a:off x="4669631" y="2379821"/>
              <a:ext cx="95250" cy="57150"/>
            </a:xfrm>
            <a:custGeom>
              <a:avLst/>
              <a:gdLst/>
              <a:ahLst/>
              <a:cxnLst/>
              <a:rect l="l" t="t" r="r" b="b"/>
              <a:pathLst>
                <a:path w="95250" h="57150" extrusionOk="0">
                  <a:moveTo>
                    <a:pt x="50006" y="51911"/>
                  </a:moveTo>
                  <a:lnTo>
                    <a:pt x="7144" y="30004"/>
                  </a:lnTo>
                  <a:lnTo>
                    <a:pt x="50006" y="7144"/>
                  </a:lnTo>
                  <a:lnTo>
                    <a:pt x="93821" y="30004"/>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7" name="Google Shape;1357;p87"/>
            <p:cNvSpPr/>
            <p:nvPr/>
          </p:nvSpPr>
          <p:spPr>
            <a:xfrm>
              <a:off x="4669631" y="2402681"/>
              <a:ext cx="57150" cy="85725"/>
            </a:xfrm>
            <a:custGeom>
              <a:avLst/>
              <a:gdLst/>
              <a:ahLst/>
              <a:cxnLst/>
              <a:rect l="l" t="t" r="r" b="b"/>
              <a:pathLst>
                <a:path w="57150" h="85725" extrusionOk="0">
                  <a:moveTo>
                    <a:pt x="7144" y="7144"/>
                  </a:moveTo>
                  <a:lnTo>
                    <a:pt x="7144" y="60484"/>
                  </a:lnTo>
                  <a:lnTo>
                    <a:pt x="50006" y="83344"/>
                  </a:lnTo>
                  <a:lnTo>
                    <a:pt x="50006" y="2905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8" name="Google Shape;1358;p87"/>
            <p:cNvSpPr/>
            <p:nvPr/>
          </p:nvSpPr>
          <p:spPr>
            <a:xfrm>
              <a:off x="4712494" y="2402681"/>
              <a:ext cx="57150" cy="85725"/>
            </a:xfrm>
            <a:custGeom>
              <a:avLst/>
              <a:gdLst/>
              <a:ahLst/>
              <a:cxnLst/>
              <a:rect l="l" t="t" r="r" b="b"/>
              <a:pathLst>
                <a:path w="57150" h="85725" extrusionOk="0">
                  <a:moveTo>
                    <a:pt x="7144" y="29051"/>
                  </a:moveTo>
                  <a:lnTo>
                    <a:pt x="50959" y="7144"/>
                  </a:lnTo>
                  <a:lnTo>
                    <a:pt x="50959" y="60484"/>
                  </a:lnTo>
                  <a:lnTo>
                    <a:pt x="7144" y="833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9" name="Google Shape;1359;p87"/>
            <p:cNvSpPr/>
            <p:nvPr/>
          </p:nvSpPr>
          <p:spPr>
            <a:xfrm>
              <a:off x="4591526" y="2419826"/>
              <a:ext cx="95250" cy="57150"/>
            </a:xfrm>
            <a:custGeom>
              <a:avLst/>
              <a:gdLst/>
              <a:ahLst/>
              <a:cxnLst/>
              <a:rect l="l" t="t" r="r" b="b"/>
              <a:pathLst>
                <a:path w="95250" h="57150" extrusionOk="0">
                  <a:moveTo>
                    <a:pt x="50006" y="51911"/>
                  </a:moveTo>
                  <a:lnTo>
                    <a:pt x="7144" y="30004"/>
                  </a:lnTo>
                  <a:lnTo>
                    <a:pt x="50006" y="7144"/>
                  </a:lnTo>
                  <a:lnTo>
                    <a:pt x="93821" y="30004"/>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60" name="Google Shape;1360;p87"/>
            <p:cNvSpPr/>
            <p:nvPr/>
          </p:nvSpPr>
          <p:spPr>
            <a:xfrm>
              <a:off x="4591526" y="2442686"/>
              <a:ext cx="57150" cy="85725"/>
            </a:xfrm>
            <a:custGeom>
              <a:avLst/>
              <a:gdLst/>
              <a:ahLst/>
              <a:cxnLst/>
              <a:rect l="l" t="t" r="r" b="b"/>
              <a:pathLst>
                <a:path w="57150" h="85725" extrusionOk="0">
                  <a:moveTo>
                    <a:pt x="7144" y="7144"/>
                  </a:moveTo>
                  <a:lnTo>
                    <a:pt x="7144" y="61436"/>
                  </a:lnTo>
                  <a:lnTo>
                    <a:pt x="50006" y="83344"/>
                  </a:lnTo>
                  <a:lnTo>
                    <a:pt x="50006" y="2905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61" name="Google Shape;1361;p87"/>
            <p:cNvSpPr/>
            <p:nvPr/>
          </p:nvSpPr>
          <p:spPr>
            <a:xfrm>
              <a:off x="4634389" y="2442686"/>
              <a:ext cx="57150" cy="85725"/>
            </a:xfrm>
            <a:custGeom>
              <a:avLst/>
              <a:gdLst/>
              <a:ahLst/>
              <a:cxnLst/>
              <a:rect l="l" t="t" r="r" b="b"/>
              <a:pathLst>
                <a:path w="57150" h="85725" extrusionOk="0">
                  <a:moveTo>
                    <a:pt x="7144" y="29051"/>
                  </a:moveTo>
                  <a:lnTo>
                    <a:pt x="50959" y="7144"/>
                  </a:lnTo>
                  <a:lnTo>
                    <a:pt x="50959" y="61436"/>
                  </a:lnTo>
                  <a:lnTo>
                    <a:pt x="7144" y="833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62" name="Google Shape;1362;p87"/>
            <p:cNvSpPr/>
            <p:nvPr/>
          </p:nvSpPr>
          <p:spPr>
            <a:xfrm>
              <a:off x="4513421" y="2460784"/>
              <a:ext cx="95250" cy="57150"/>
            </a:xfrm>
            <a:custGeom>
              <a:avLst/>
              <a:gdLst/>
              <a:ahLst/>
              <a:cxnLst/>
              <a:rect l="l" t="t" r="r" b="b"/>
              <a:pathLst>
                <a:path w="95250" h="57150" extrusionOk="0">
                  <a:moveTo>
                    <a:pt x="50006" y="51911"/>
                  </a:moveTo>
                  <a:lnTo>
                    <a:pt x="7144" y="29051"/>
                  </a:lnTo>
                  <a:lnTo>
                    <a:pt x="50006" y="7144"/>
                  </a:lnTo>
                  <a:lnTo>
                    <a:pt x="93821" y="29051"/>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63" name="Google Shape;1363;p87"/>
            <p:cNvSpPr/>
            <p:nvPr/>
          </p:nvSpPr>
          <p:spPr>
            <a:xfrm>
              <a:off x="4513421" y="2482691"/>
              <a:ext cx="57150" cy="85725"/>
            </a:xfrm>
            <a:custGeom>
              <a:avLst/>
              <a:gdLst/>
              <a:ahLst/>
              <a:cxnLst/>
              <a:rect l="l" t="t" r="r" b="b"/>
              <a:pathLst>
                <a:path w="57150" h="85725" extrusionOk="0">
                  <a:moveTo>
                    <a:pt x="7144" y="7144"/>
                  </a:moveTo>
                  <a:lnTo>
                    <a:pt x="7144" y="61436"/>
                  </a:lnTo>
                  <a:lnTo>
                    <a:pt x="50006" y="84296"/>
                  </a:lnTo>
                  <a:lnTo>
                    <a:pt x="50006" y="30004"/>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64" name="Google Shape;1364;p87"/>
            <p:cNvSpPr/>
            <p:nvPr/>
          </p:nvSpPr>
          <p:spPr>
            <a:xfrm>
              <a:off x="4556284" y="2482691"/>
              <a:ext cx="57150" cy="85725"/>
            </a:xfrm>
            <a:custGeom>
              <a:avLst/>
              <a:gdLst/>
              <a:ahLst/>
              <a:cxnLst/>
              <a:rect l="l" t="t" r="r" b="b"/>
              <a:pathLst>
                <a:path w="57150" h="85725" extrusionOk="0">
                  <a:moveTo>
                    <a:pt x="7144" y="30004"/>
                  </a:moveTo>
                  <a:lnTo>
                    <a:pt x="50959" y="7144"/>
                  </a:lnTo>
                  <a:lnTo>
                    <a:pt x="50959" y="61436"/>
                  </a:lnTo>
                  <a:lnTo>
                    <a:pt x="7144" y="84296"/>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65" name="Google Shape;1365;p87"/>
            <p:cNvSpPr/>
            <p:nvPr/>
          </p:nvSpPr>
          <p:spPr>
            <a:xfrm>
              <a:off x="4462939" y="2935129"/>
              <a:ext cx="123825" cy="190500"/>
            </a:xfrm>
            <a:custGeom>
              <a:avLst/>
              <a:gdLst/>
              <a:ahLst/>
              <a:cxnLst/>
              <a:rect l="l" t="t" r="r" b="b"/>
              <a:pathLst>
                <a:path w="123825" h="190500" extrusionOk="0">
                  <a:moveTo>
                    <a:pt x="7144" y="190024"/>
                  </a:moveTo>
                  <a:lnTo>
                    <a:pt x="119539" y="131921"/>
                  </a:lnTo>
                  <a:lnTo>
                    <a:pt x="7144" y="7144"/>
                  </a:lnTo>
                  <a:close/>
                </a:path>
              </a:pathLst>
            </a:custGeom>
            <a:solidFill>
              <a:srgbClr val="047C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66" name="Google Shape;1366;p87"/>
            <p:cNvSpPr/>
            <p:nvPr/>
          </p:nvSpPr>
          <p:spPr>
            <a:xfrm>
              <a:off x="4350544" y="2935129"/>
              <a:ext cx="123825" cy="190500"/>
            </a:xfrm>
            <a:custGeom>
              <a:avLst/>
              <a:gdLst/>
              <a:ahLst/>
              <a:cxnLst/>
              <a:rect l="l" t="t" r="r" b="b"/>
              <a:pathLst>
                <a:path w="123825" h="190500" extrusionOk="0">
                  <a:moveTo>
                    <a:pt x="119539" y="190024"/>
                  </a:moveTo>
                  <a:lnTo>
                    <a:pt x="119539" y="7144"/>
                  </a:lnTo>
                  <a:lnTo>
                    <a:pt x="7144" y="131921"/>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67" name="Google Shape;1367;p87"/>
            <p:cNvSpPr/>
            <p:nvPr/>
          </p:nvSpPr>
          <p:spPr>
            <a:xfrm>
              <a:off x="4462939" y="2881789"/>
              <a:ext cx="95250" cy="142875"/>
            </a:xfrm>
            <a:custGeom>
              <a:avLst/>
              <a:gdLst/>
              <a:ahLst/>
              <a:cxnLst/>
              <a:rect l="l" t="t" r="r" b="b"/>
              <a:pathLst>
                <a:path w="95250" h="142875" extrusionOk="0">
                  <a:moveTo>
                    <a:pt x="7144" y="143351"/>
                  </a:moveTo>
                  <a:lnTo>
                    <a:pt x="90964" y="100489"/>
                  </a:lnTo>
                  <a:lnTo>
                    <a:pt x="7144" y="71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68" name="Google Shape;1368;p87"/>
            <p:cNvSpPr/>
            <p:nvPr/>
          </p:nvSpPr>
          <p:spPr>
            <a:xfrm>
              <a:off x="4378166" y="2881789"/>
              <a:ext cx="95250" cy="142875"/>
            </a:xfrm>
            <a:custGeom>
              <a:avLst/>
              <a:gdLst/>
              <a:ahLst/>
              <a:cxnLst/>
              <a:rect l="l" t="t" r="r" b="b"/>
              <a:pathLst>
                <a:path w="95250" h="142875" extrusionOk="0">
                  <a:moveTo>
                    <a:pt x="91916" y="143351"/>
                  </a:moveTo>
                  <a:lnTo>
                    <a:pt x="91916" y="7144"/>
                  </a:lnTo>
                  <a:lnTo>
                    <a:pt x="7144" y="100489"/>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69" name="Google Shape;1369;p87"/>
            <p:cNvSpPr/>
            <p:nvPr/>
          </p:nvSpPr>
          <p:spPr>
            <a:xfrm>
              <a:off x="4565809" y="3268504"/>
              <a:ext cx="104775" cy="161925"/>
            </a:xfrm>
            <a:custGeom>
              <a:avLst/>
              <a:gdLst/>
              <a:ahLst/>
              <a:cxnLst/>
              <a:rect l="l" t="t" r="r" b="b"/>
              <a:pathLst>
                <a:path w="104775" h="161925" extrusionOk="0">
                  <a:moveTo>
                    <a:pt x="7144" y="161449"/>
                  </a:moveTo>
                  <a:lnTo>
                    <a:pt x="102394" y="112871"/>
                  </a:lnTo>
                  <a:lnTo>
                    <a:pt x="7144" y="7144"/>
                  </a:lnTo>
                  <a:close/>
                </a:path>
              </a:pathLst>
            </a:custGeom>
            <a:solidFill>
              <a:srgbClr val="047C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70" name="Google Shape;1370;p87"/>
            <p:cNvSpPr/>
            <p:nvPr/>
          </p:nvSpPr>
          <p:spPr>
            <a:xfrm>
              <a:off x="4470559" y="3268504"/>
              <a:ext cx="104775" cy="161925"/>
            </a:xfrm>
            <a:custGeom>
              <a:avLst/>
              <a:gdLst/>
              <a:ahLst/>
              <a:cxnLst/>
              <a:rect l="l" t="t" r="r" b="b"/>
              <a:pathLst>
                <a:path w="104775" h="161925" extrusionOk="0">
                  <a:moveTo>
                    <a:pt x="102394" y="161449"/>
                  </a:moveTo>
                  <a:lnTo>
                    <a:pt x="102394" y="7144"/>
                  </a:lnTo>
                  <a:lnTo>
                    <a:pt x="7144" y="112871"/>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71" name="Google Shape;1371;p87"/>
            <p:cNvSpPr/>
            <p:nvPr/>
          </p:nvSpPr>
          <p:spPr>
            <a:xfrm>
              <a:off x="4826794" y="2539841"/>
              <a:ext cx="85725" cy="123825"/>
            </a:xfrm>
            <a:custGeom>
              <a:avLst/>
              <a:gdLst/>
              <a:ahLst/>
              <a:cxnLst/>
              <a:rect l="l" t="t" r="r" b="b"/>
              <a:pathLst>
                <a:path w="85725" h="123825" extrusionOk="0">
                  <a:moveTo>
                    <a:pt x="7144" y="122396"/>
                  </a:moveTo>
                  <a:lnTo>
                    <a:pt x="78581" y="86201"/>
                  </a:lnTo>
                  <a:lnTo>
                    <a:pt x="7144" y="71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72" name="Google Shape;1372;p87"/>
            <p:cNvSpPr/>
            <p:nvPr/>
          </p:nvSpPr>
          <p:spPr>
            <a:xfrm>
              <a:off x="4756309" y="2539841"/>
              <a:ext cx="76200" cy="123825"/>
            </a:xfrm>
            <a:custGeom>
              <a:avLst/>
              <a:gdLst/>
              <a:ahLst/>
              <a:cxnLst/>
              <a:rect l="l" t="t" r="r" b="b"/>
              <a:pathLst>
                <a:path w="76200" h="123825" extrusionOk="0">
                  <a:moveTo>
                    <a:pt x="77629" y="122396"/>
                  </a:moveTo>
                  <a:lnTo>
                    <a:pt x="77629" y="7144"/>
                  </a:lnTo>
                  <a:lnTo>
                    <a:pt x="7144" y="8620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73" name="Google Shape;1373;p87"/>
            <p:cNvSpPr/>
            <p:nvPr/>
          </p:nvSpPr>
          <p:spPr>
            <a:xfrm>
              <a:off x="4558189" y="1991201"/>
              <a:ext cx="209550" cy="342900"/>
            </a:xfrm>
            <a:custGeom>
              <a:avLst/>
              <a:gdLst/>
              <a:ahLst/>
              <a:cxnLst/>
              <a:rect l="l" t="t" r="r" b="b"/>
              <a:pathLst>
                <a:path w="209550" h="342900" extrusionOk="0">
                  <a:moveTo>
                    <a:pt x="7144" y="336709"/>
                  </a:moveTo>
                  <a:lnTo>
                    <a:pt x="210026" y="231934"/>
                  </a:lnTo>
                  <a:lnTo>
                    <a:pt x="7144" y="71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74" name="Google Shape;1374;p87"/>
            <p:cNvSpPr/>
            <p:nvPr/>
          </p:nvSpPr>
          <p:spPr>
            <a:xfrm>
              <a:off x="4355306" y="1991201"/>
              <a:ext cx="209550" cy="342900"/>
            </a:xfrm>
            <a:custGeom>
              <a:avLst/>
              <a:gdLst/>
              <a:ahLst/>
              <a:cxnLst/>
              <a:rect l="l" t="t" r="r" b="b"/>
              <a:pathLst>
                <a:path w="209550" h="342900" extrusionOk="0">
                  <a:moveTo>
                    <a:pt x="210026" y="336709"/>
                  </a:moveTo>
                  <a:lnTo>
                    <a:pt x="210026" y="7144"/>
                  </a:lnTo>
                  <a:lnTo>
                    <a:pt x="7144" y="231934"/>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75" name="Google Shape;1375;p87"/>
            <p:cNvSpPr/>
            <p:nvPr/>
          </p:nvSpPr>
          <p:spPr>
            <a:xfrm>
              <a:off x="4563904" y="2847499"/>
              <a:ext cx="209550" cy="180975"/>
            </a:xfrm>
            <a:custGeom>
              <a:avLst/>
              <a:gdLst/>
              <a:ahLst/>
              <a:cxnLst/>
              <a:rect l="l" t="t" r="r" b="b"/>
              <a:pathLst>
                <a:path w="209550" h="180975" extrusionOk="0">
                  <a:moveTo>
                    <a:pt x="42386" y="14764"/>
                  </a:moveTo>
                  <a:lnTo>
                    <a:pt x="7144" y="32861"/>
                  </a:lnTo>
                  <a:lnTo>
                    <a:pt x="94774" y="179546"/>
                  </a:lnTo>
                  <a:lnTo>
                    <a:pt x="150019" y="150971"/>
                  </a:lnTo>
                  <a:lnTo>
                    <a:pt x="210979" y="7144"/>
                  </a:lnTo>
                  <a:close/>
                </a:path>
              </a:pathLst>
            </a:custGeom>
            <a:solidFill>
              <a:srgbClr val="7A7A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76" name="Google Shape;1376;p87"/>
            <p:cNvSpPr/>
            <p:nvPr/>
          </p:nvSpPr>
          <p:spPr>
            <a:xfrm>
              <a:off x="4651534" y="2991326"/>
              <a:ext cx="66675" cy="57150"/>
            </a:xfrm>
            <a:custGeom>
              <a:avLst/>
              <a:gdLst/>
              <a:ahLst/>
              <a:cxnLst/>
              <a:rect l="l" t="t" r="r" b="b"/>
              <a:pathLst>
                <a:path w="66675" h="57150" extrusionOk="0">
                  <a:moveTo>
                    <a:pt x="54769" y="51911"/>
                  </a:moveTo>
                  <a:lnTo>
                    <a:pt x="62389" y="7144"/>
                  </a:lnTo>
                  <a:lnTo>
                    <a:pt x="7144" y="35719"/>
                  </a:lnTo>
                  <a:close/>
                </a:path>
              </a:pathLst>
            </a:custGeom>
            <a:solidFill>
              <a:srgbClr val="9191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77" name="Google Shape;1377;p87"/>
            <p:cNvSpPr/>
            <p:nvPr/>
          </p:nvSpPr>
          <p:spPr>
            <a:xfrm>
              <a:off x="4566761" y="2772251"/>
              <a:ext cx="266700" cy="142875"/>
            </a:xfrm>
            <a:custGeom>
              <a:avLst/>
              <a:gdLst/>
              <a:ahLst/>
              <a:cxnLst/>
              <a:rect l="l" t="t" r="r" b="b"/>
              <a:pathLst>
                <a:path w="266700" h="142875" extrusionOk="0">
                  <a:moveTo>
                    <a:pt x="135731" y="140494"/>
                  </a:moveTo>
                  <a:lnTo>
                    <a:pt x="7144" y="73819"/>
                  </a:lnTo>
                  <a:lnTo>
                    <a:pt x="135731" y="7144"/>
                  </a:lnTo>
                  <a:lnTo>
                    <a:pt x="264319" y="73819"/>
                  </a:lnTo>
                  <a:close/>
                </a:path>
              </a:pathLst>
            </a:custGeom>
            <a:solidFill>
              <a:srgbClr val="047C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78" name="Google Shape;1378;p87"/>
            <p:cNvSpPr/>
            <p:nvPr/>
          </p:nvSpPr>
          <p:spPr>
            <a:xfrm>
              <a:off x="4566761" y="2838926"/>
              <a:ext cx="142875" cy="152400"/>
            </a:xfrm>
            <a:custGeom>
              <a:avLst/>
              <a:gdLst/>
              <a:ahLst/>
              <a:cxnLst/>
              <a:rect l="l" t="t" r="r" b="b"/>
              <a:pathLst>
                <a:path w="142875" h="152400" extrusionOk="0">
                  <a:moveTo>
                    <a:pt x="7144" y="7144"/>
                  </a:moveTo>
                  <a:lnTo>
                    <a:pt x="135731" y="150019"/>
                  </a:lnTo>
                  <a:lnTo>
                    <a:pt x="135731" y="73819"/>
                  </a:lnTo>
                  <a:close/>
                </a:path>
              </a:pathLst>
            </a:custGeom>
            <a:solidFill>
              <a:srgbClr val="B2B2B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79" name="Google Shape;1379;p87"/>
            <p:cNvSpPr/>
            <p:nvPr/>
          </p:nvSpPr>
          <p:spPr>
            <a:xfrm>
              <a:off x="4695349" y="2838926"/>
              <a:ext cx="142875" cy="152400"/>
            </a:xfrm>
            <a:custGeom>
              <a:avLst/>
              <a:gdLst/>
              <a:ahLst/>
              <a:cxnLst/>
              <a:rect l="l" t="t" r="r" b="b"/>
              <a:pathLst>
                <a:path w="142875" h="152400" extrusionOk="0">
                  <a:moveTo>
                    <a:pt x="7144" y="73819"/>
                  </a:moveTo>
                  <a:lnTo>
                    <a:pt x="135731" y="7144"/>
                  </a:lnTo>
                  <a:lnTo>
                    <a:pt x="7144" y="150019"/>
                  </a:lnTo>
                  <a:close/>
                </a:path>
              </a:pathLst>
            </a:custGeom>
            <a:solidFill>
              <a:srgbClr val="DDDDD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80" name="Google Shape;1380;p87"/>
            <p:cNvSpPr/>
            <p:nvPr/>
          </p:nvSpPr>
          <p:spPr>
            <a:xfrm>
              <a:off x="3895987" y="1672852"/>
              <a:ext cx="1352550" cy="1990725"/>
            </a:xfrm>
            <a:custGeom>
              <a:avLst/>
              <a:gdLst/>
              <a:ahLst/>
              <a:cxnLst/>
              <a:rect l="l" t="t" r="r" b="b"/>
              <a:pathLst>
                <a:path w="1352550" h="1990725" extrusionOk="0">
                  <a:moveTo>
                    <a:pt x="1191315" y="23550"/>
                  </a:moveTo>
                  <a:lnTo>
                    <a:pt x="1331333" y="23550"/>
                  </a:lnTo>
                  <a:lnTo>
                    <a:pt x="1331333" y="1420868"/>
                  </a:lnTo>
                  <a:cubicBezTo>
                    <a:pt x="1331333" y="1452300"/>
                    <a:pt x="1317045" y="1481828"/>
                    <a:pt x="1293233" y="1501830"/>
                  </a:cubicBezTo>
                  <a:lnTo>
                    <a:pt x="742688" y="1951410"/>
                  </a:lnTo>
                  <a:cubicBezTo>
                    <a:pt x="704588" y="1982843"/>
                    <a:pt x="649343" y="1982843"/>
                    <a:pt x="611243" y="1951410"/>
                  </a:cubicBezTo>
                  <a:lnTo>
                    <a:pt x="60698" y="1500878"/>
                  </a:lnTo>
                  <a:cubicBezTo>
                    <a:pt x="36885" y="1480875"/>
                    <a:pt x="22598" y="1451348"/>
                    <a:pt x="22598" y="1419915"/>
                  </a:cubicBezTo>
                  <a:lnTo>
                    <a:pt x="22598" y="22598"/>
                  </a:lnTo>
                  <a:lnTo>
                    <a:pt x="162615" y="22598"/>
                  </a:lnTo>
                </a:path>
              </a:pathLst>
            </a:custGeom>
            <a:noFill/>
            <a:ln w="30125" cap="flat" cmpd="sng">
              <a:solidFill>
                <a:srgbClr val="72D37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 name="TextBox 1">
            <a:extLst>
              <a:ext uri="{FF2B5EF4-FFF2-40B4-BE49-F238E27FC236}">
                <a16:creationId xmlns="" xmlns:a16="http://schemas.microsoft.com/office/drawing/2014/main" id="{CA3F2857-BD57-4E7D-9D67-CEBD2576A544}"/>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CC BY 4.0</a:t>
            </a:r>
          </a:p>
        </p:txBody>
      </p:sp>
    </p:spTree>
    <p:custDataLst>
      <p:tags r:id="rId1"/>
    </p:custData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1384"/>
        <p:cNvGrpSpPr/>
        <p:nvPr/>
      </p:nvGrpSpPr>
      <p:grpSpPr>
        <a:xfrm>
          <a:off x="0" y="0"/>
          <a:ext cx="0" cy="0"/>
          <a:chOff x="0" y="0"/>
          <a:chExt cx="0" cy="0"/>
        </a:xfrm>
      </p:grpSpPr>
      <p:sp>
        <p:nvSpPr>
          <p:cNvPr id="1385" name="Google Shape;1385;p88"/>
          <p:cNvSpPr txBox="1"/>
          <p:nvPr/>
        </p:nvSpPr>
        <p:spPr>
          <a:xfrm>
            <a:off x="890742" y="3892951"/>
            <a:ext cx="1647600" cy="51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1"/>
              </a:buClr>
              <a:buSzPts val="1200"/>
              <a:buFont typeface="Arial"/>
              <a:buNone/>
            </a:pPr>
            <a:r>
              <a:rPr lang="es-AR" sz="1200" b="1" i="0" u="none" strike="noStrike" cap="none">
                <a:solidFill>
                  <a:schemeClr val="accent1"/>
                </a:solidFill>
                <a:latin typeface="Google Sans"/>
                <a:ea typeface="Google Sans"/>
                <a:cs typeface="Google Sans"/>
                <a:sym typeface="Google Sans"/>
              </a:rPr>
              <a:t>LECCIÓN </a:t>
            </a:r>
          </a:p>
        </p:txBody>
      </p:sp>
      <p:sp>
        <p:nvSpPr>
          <p:cNvPr id="1386" name="Google Shape;1386;p88"/>
          <p:cNvSpPr txBox="1"/>
          <p:nvPr/>
        </p:nvSpPr>
        <p:spPr>
          <a:xfrm>
            <a:off x="890740" y="4103929"/>
            <a:ext cx="3169949"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Arial"/>
              <a:buNone/>
            </a:pPr>
            <a:r>
              <a:rPr lang="es-AR" sz="1600" i="0" u="none" strike="noStrike" cap="none" dirty="0">
                <a:solidFill>
                  <a:schemeClr val="accent5"/>
                </a:solidFill>
                <a:latin typeface="Google Sans"/>
                <a:ea typeface="Google Sans"/>
                <a:cs typeface="Google Sans"/>
                <a:sym typeface="Google Sans"/>
              </a:rPr>
              <a:t>Comparte con cuidado</a:t>
            </a:r>
          </a:p>
        </p:txBody>
      </p:sp>
      <p:grpSp>
        <p:nvGrpSpPr>
          <p:cNvPr id="1387" name="Google Shape;1387;p88"/>
          <p:cNvGrpSpPr/>
          <p:nvPr/>
        </p:nvGrpSpPr>
        <p:grpSpPr>
          <a:xfrm>
            <a:off x="538594" y="1410763"/>
            <a:ext cx="3035231" cy="1727598"/>
            <a:chOff x="538042" y="1229550"/>
            <a:chExt cx="3353476" cy="1908737"/>
          </a:xfrm>
        </p:grpSpPr>
        <p:sp>
          <p:nvSpPr>
            <p:cNvPr id="1388" name="Google Shape;1388;p88"/>
            <p:cNvSpPr/>
            <p:nvPr/>
          </p:nvSpPr>
          <p:spPr>
            <a:xfrm>
              <a:off x="582378" y="1229550"/>
              <a:ext cx="405138" cy="535088"/>
            </a:xfrm>
            <a:custGeom>
              <a:avLst/>
              <a:gdLst/>
              <a:ahLst/>
              <a:cxnLst/>
              <a:rect l="l" t="t" r="r" b="b"/>
              <a:pathLst>
                <a:path w="405138" h="535088" extrusionOk="0">
                  <a:moveTo>
                    <a:pt x="5733" y="5733"/>
                  </a:moveTo>
                  <a:lnTo>
                    <a:pt x="219004" y="5733"/>
                  </a:lnTo>
                  <a:cubicBezTo>
                    <a:pt x="242701" y="5733"/>
                    <a:pt x="264104" y="9555"/>
                    <a:pt x="284744" y="16435"/>
                  </a:cubicBezTo>
                  <a:cubicBezTo>
                    <a:pt x="305383" y="24079"/>
                    <a:pt x="322200" y="33252"/>
                    <a:pt x="337488" y="45483"/>
                  </a:cubicBezTo>
                  <a:cubicBezTo>
                    <a:pt x="352012" y="57713"/>
                    <a:pt x="363478" y="72237"/>
                    <a:pt x="371887" y="88290"/>
                  </a:cubicBezTo>
                  <a:cubicBezTo>
                    <a:pt x="380295" y="104342"/>
                    <a:pt x="384117" y="121924"/>
                    <a:pt x="384117" y="139505"/>
                  </a:cubicBezTo>
                  <a:cubicBezTo>
                    <a:pt x="384117" y="168553"/>
                    <a:pt x="377237" y="192250"/>
                    <a:pt x="363478" y="211360"/>
                  </a:cubicBezTo>
                  <a:cubicBezTo>
                    <a:pt x="349719" y="230470"/>
                    <a:pt x="332901" y="244230"/>
                    <a:pt x="313791" y="254167"/>
                  </a:cubicBezTo>
                  <a:lnTo>
                    <a:pt x="313791" y="261811"/>
                  </a:lnTo>
                  <a:cubicBezTo>
                    <a:pt x="341310" y="271748"/>
                    <a:pt x="363478" y="287801"/>
                    <a:pt x="379531" y="308440"/>
                  </a:cubicBezTo>
                  <a:cubicBezTo>
                    <a:pt x="395583" y="329079"/>
                    <a:pt x="403227" y="355069"/>
                    <a:pt x="403227" y="386410"/>
                  </a:cubicBezTo>
                  <a:cubicBezTo>
                    <a:pt x="403227" y="408578"/>
                    <a:pt x="398641" y="429217"/>
                    <a:pt x="389468" y="446799"/>
                  </a:cubicBezTo>
                  <a:cubicBezTo>
                    <a:pt x="380295" y="464380"/>
                    <a:pt x="368064" y="479669"/>
                    <a:pt x="352012" y="491899"/>
                  </a:cubicBezTo>
                  <a:cubicBezTo>
                    <a:pt x="335959" y="504130"/>
                    <a:pt x="317613" y="514067"/>
                    <a:pt x="295445" y="520182"/>
                  </a:cubicBezTo>
                  <a:cubicBezTo>
                    <a:pt x="274042" y="527062"/>
                    <a:pt x="250345" y="530120"/>
                    <a:pt x="224355" y="530120"/>
                  </a:cubicBezTo>
                  <a:lnTo>
                    <a:pt x="5733" y="530120"/>
                  </a:lnTo>
                  <a:lnTo>
                    <a:pt x="5733" y="5733"/>
                  </a:lnTo>
                  <a:close/>
                  <a:moveTo>
                    <a:pt x="207538" y="213653"/>
                  </a:moveTo>
                  <a:cubicBezTo>
                    <a:pt x="228177" y="213653"/>
                    <a:pt x="244230" y="209067"/>
                    <a:pt x="254931" y="199894"/>
                  </a:cubicBezTo>
                  <a:cubicBezTo>
                    <a:pt x="266398" y="190721"/>
                    <a:pt x="271749" y="177726"/>
                    <a:pt x="271749" y="160144"/>
                  </a:cubicBezTo>
                  <a:cubicBezTo>
                    <a:pt x="271749" y="143327"/>
                    <a:pt x="266398" y="129568"/>
                    <a:pt x="254931" y="120395"/>
                  </a:cubicBezTo>
                  <a:cubicBezTo>
                    <a:pt x="243465" y="111222"/>
                    <a:pt x="228941" y="106635"/>
                    <a:pt x="210596" y="106635"/>
                  </a:cubicBezTo>
                  <a:lnTo>
                    <a:pt x="119631" y="106635"/>
                  </a:lnTo>
                  <a:lnTo>
                    <a:pt x="119631" y="213653"/>
                  </a:lnTo>
                  <a:lnTo>
                    <a:pt x="207538" y="213653"/>
                  </a:lnTo>
                  <a:close/>
                  <a:moveTo>
                    <a:pt x="217475" y="428453"/>
                  </a:moveTo>
                  <a:cubicBezTo>
                    <a:pt x="264869" y="428453"/>
                    <a:pt x="288566" y="408578"/>
                    <a:pt x="288566" y="369593"/>
                  </a:cubicBezTo>
                  <a:cubicBezTo>
                    <a:pt x="288566" y="330608"/>
                    <a:pt x="264104" y="310734"/>
                    <a:pt x="214418" y="310734"/>
                  </a:cubicBezTo>
                  <a:lnTo>
                    <a:pt x="119631" y="310734"/>
                  </a:lnTo>
                  <a:lnTo>
                    <a:pt x="119631" y="427689"/>
                  </a:lnTo>
                  <a:lnTo>
                    <a:pt x="217475" y="427689"/>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89" name="Google Shape;1389;p88"/>
            <p:cNvSpPr/>
            <p:nvPr/>
          </p:nvSpPr>
          <p:spPr>
            <a:xfrm>
              <a:off x="1001276" y="1384726"/>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7613" y="43189"/>
                    <a:pt x="332902"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1" y="274042"/>
                  </a:cubicBezTo>
                  <a:cubicBezTo>
                    <a:pt x="162438" y="284744"/>
                    <a:pt x="180783" y="290094"/>
                    <a:pt x="201423" y="290094"/>
                  </a:cubicBezTo>
                  <a:cubicBezTo>
                    <a:pt x="222062" y="290094"/>
                    <a:pt x="238879" y="285508"/>
                    <a:pt x="252638" y="277099"/>
                  </a:cubicBezTo>
                  <a:cubicBezTo>
                    <a:pt x="266398" y="267926"/>
                    <a:pt x="276335" y="257225"/>
                    <a:pt x="284744" y="243465"/>
                  </a:cubicBezTo>
                  <a:lnTo>
                    <a:pt x="374180" y="288566"/>
                  </a:lnTo>
                  <a:close/>
                  <a:moveTo>
                    <a:pt x="276335" y="147914"/>
                  </a:moveTo>
                  <a:cubicBezTo>
                    <a:pt x="275571" y="141798"/>
                    <a:pt x="273277" y="135683"/>
                    <a:pt x="269455" y="128803"/>
                  </a:cubicBezTo>
                  <a:cubicBezTo>
                    <a:pt x="265633" y="121924"/>
                    <a:pt x="260282" y="115808"/>
                    <a:pt x="254167" y="110458"/>
                  </a:cubicBezTo>
                  <a:cubicBezTo>
                    <a:pt x="247287" y="105107"/>
                    <a:pt x="239643" y="100520"/>
                    <a:pt x="229706" y="96698"/>
                  </a:cubicBezTo>
                  <a:cubicBezTo>
                    <a:pt x="220533" y="92876"/>
                    <a:pt x="209831" y="91347"/>
                    <a:pt x="197601" y="91347"/>
                  </a:cubicBezTo>
                  <a:cubicBezTo>
                    <a:pt x="180783" y="91347"/>
                    <a:pt x="164731" y="95934"/>
                    <a:pt x="150207" y="105871"/>
                  </a:cubicBezTo>
                  <a:cubicBezTo>
                    <a:pt x="135683" y="115808"/>
                    <a:pt x="124981" y="129568"/>
                    <a:pt x="118102" y="148678"/>
                  </a:cubicBezTo>
                  <a:lnTo>
                    <a:pt x="276335"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90" name="Google Shape;1390;p88"/>
            <p:cNvSpPr/>
            <p:nvPr/>
          </p:nvSpPr>
          <p:spPr>
            <a:xfrm>
              <a:off x="582378" y="1911405"/>
              <a:ext cx="122305" cy="535088"/>
            </a:xfrm>
            <a:custGeom>
              <a:avLst/>
              <a:gdLst/>
              <a:ahLst/>
              <a:cxnLst/>
              <a:rect l="l" t="t" r="r" b="b"/>
              <a:pathLst>
                <a:path w="122305" h="535088" extrusionOk="0">
                  <a:moveTo>
                    <a:pt x="5733" y="5733"/>
                  </a:moveTo>
                  <a:lnTo>
                    <a:pt x="120395" y="5733"/>
                  </a:lnTo>
                  <a:lnTo>
                    <a:pt x="120395" y="530884"/>
                  </a:lnTo>
                  <a:lnTo>
                    <a:pt x="5733" y="530884"/>
                  </a:lnTo>
                  <a:lnTo>
                    <a:pt x="5733" y="5733"/>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91" name="Google Shape;1391;p88"/>
            <p:cNvSpPr/>
            <p:nvPr/>
          </p:nvSpPr>
          <p:spPr>
            <a:xfrm>
              <a:off x="739082" y="2065052"/>
              <a:ext cx="359273" cy="382206"/>
            </a:xfrm>
            <a:custGeom>
              <a:avLst/>
              <a:gdLst/>
              <a:ahLst/>
              <a:cxnLst/>
              <a:rect l="l" t="t" r="r" b="b"/>
              <a:pathLst>
                <a:path w="359273" h="382206" extrusionOk="0">
                  <a:moveTo>
                    <a:pt x="108164" y="63064"/>
                  </a:moveTo>
                  <a:lnTo>
                    <a:pt x="115808" y="63064"/>
                  </a:lnTo>
                  <a:cubicBezTo>
                    <a:pt x="140270" y="24843"/>
                    <a:pt x="176961" y="5733"/>
                    <a:pt x="225884" y="5733"/>
                  </a:cubicBezTo>
                  <a:cubicBezTo>
                    <a:pt x="270984" y="5733"/>
                    <a:pt x="304618" y="20257"/>
                    <a:pt x="326022" y="49305"/>
                  </a:cubicBezTo>
                  <a:cubicBezTo>
                    <a:pt x="348190" y="78352"/>
                    <a:pt x="358892" y="115808"/>
                    <a:pt x="358892" y="163202"/>
                  </a:cubicBezTo>
                  <a:lnTo>
                    <a:pt x="358892" y="377237"/>
                  </a:lnTo>
                  <a:lnTo>
                    <a:pt x="248816" y="377237"/>
                  </a:lnTo>
                  <a:lnTo>
                    <a:pt x="248816" y="175433"/>
                  </a:lnTo>
                  <a:cubicBezTo>
                    <a:pt x="248816" y="155558"/>
                    <a:pt x="244230" y="139505"/>
                    <a:pt x="235057" y="127275"/>
                  </a:cubicBezTo>
                  <a:cubicBezTo>
                    <a:pt x="225884" y="115044"/>
                    <a:pt x="211360" y="108929"/>
                    <a:pt x="191485" y="108929"/>
                  </a:cubicBezTo>
                  <a:cubicBezTo>
                    <a:pt x="166260" y="108929"/>
                    <a:pt x="147914" y="118102"/>
                    <a:pt x="134919" y="137212"/>
                  </a:cubicBezTo>
                  <a:cubicBezTo>
                    <a:pt x="121924" y="156322"/>
                    <a:pt x="115808" y="181548"/>
                    <a:pt x="115808" y="212124"/>
                  </a:cubicBezTo>
                  <a:lnTo>
                    <a:pt x="115808" y="377237"/>
                  </a:lnTo>
                  <a:lnTo>
                    <a:pt x="5733" y="377237"/>
                  </a:lnTo>
                  <a:lnTo>
                    <a:pt x="5733" y="17964"/>
                  </a:lnTo>
                  <a:lnTo>
                    <a:pt x="108164" y="17964"/>
                  </a:lnTo>
                  <a:lnTo>
                    <a:pt x="108164" y="63064"/>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92" name="Google Shape;1392;p88"/>
            <p:cNvSpPr/>
            <p:nvPr/>
          </p:nvSpPr>
          <p:spPr>
            <a:xfrm>
              <a:off x="1111351" y="1967208"/>
              <a:ext cx="290476" cy="489223"/>
            </a:xfrm>
            <a:custGeom>
              <a:avLst/>
              <a:gdLst/>
              <a:ahLst/>
              <a:cxnLst/>
              <a:rect l="l" t="t" r="r" b="b"/>
              <a:pathLst>
                <a:path w="290476" h="489223" extrusionOk="0">
                  <a:moveTo>
                    <a:pt x="69179" y="208302"/>
                  </a:moveTo>
                  <a:lnTo>
                    <a:pt x="5733" y="208302"/>
                  </a:lnTo>
                  <a:lnTo>
                    <a:pt x="5733" y="115808"/>
                  </a:lnTo>
                  <a:lnTo>
                    <a:pt x="68415" y="115808"/>
                  </a:lnTo>
                  <a:lnTo>
                    <a:pt x="68415" y="5733"/>
                  </a:lnTo>
                  <a:lnTo>
                    <a:pt x="178490" y="5733"/>
                  </a:lnTo>
                  <a:lnTo>
                    <a:pt x="178490" y="115808"/>
                  </a:lnTo>
                  <a:lnTo>
                    <a:pt x="267162" y="115808"/>
                  </a:lnTo>
                  <a:lnTo>
                    <a:pt x="267162" y="208302"/>
                  </a:lnTo>
                  <a:lnTo>
                    <a:pt x="179255" y="208302"/>
                  </a:lnTo>
                  <a:lnTo>
                    <a:pt x="179255" y="333666"/>
                  </a:lnTo>
                  <a:cubicBezTo>
                    <a:pt x="179255" y="342074"/>
                    <a:pt x="180019" y="348954"/>
                    <a:pt x="182312" y="355834"/>
                  </a:cubicBezTo>
                  <a:cubicBezTo>
                    <a:pt x="184606" y="362714"/>
                    <a:pt x="187663" y="368064"/>
                    <a:pt x="192250" y="372651"/>
                  </a:cubicBezTo>
                  <a:cubicBezTo>
                    <a:pt x="199894" y="379531"/>
                    <a:pt x="209067" y="382588"/>
                    <a:pt x="220533" y="382588"/>
                  </a:cubicBezTo>
                  <a:cubicBezTo>
                    <a:pt x="228177" y="382588"/>
                    <a:pt x="235057" y="381824"/>
                    <a:pt x="240408" y="379531"/>
                  </a:cubicBezTo>
                  <a:cubicBezTo>
                    <a:pt x="245759" y="377237"/>
                    <a:pt x="250345" y="374944"/>
                    <a:pt x="254167" y="371886"/>
                  </a:cubicBezTo>
                  <a:lnTo>
                    <a:pt x="284744" y="467438"/>
                  </a:lnTo>
                  <a:cubicBezTo>
                    <a:pt x="271749" y="473553"/>
                    <a:pt x="257989" y="478140"/>
                    <a:pt x="243465" y="481197"/>
                  </a:cubicBezTo>
                  <a:cubicBezTo>
                    <a:pt x="228941" y="484255"/>
                    <a:pt x="212889" y="486548"/>
                    <a:pt x="196836" y="486548"/>
                  </a:cubicBezTo>
                  <a:cubicBezTo>
                    <a:pt x="157851" y="486548"/>
                    <a:pt x="128039" y="475082"/>
                    <a:pt x="105107" y="452150"/>
                  </a:cubicBezTo>
                  <a:cubicBezTo>
                    <a:pt x="93640" y="439919"/>
                    <a:pt x="84468" y="425395"/>
                    <a:pt x="78352" y="407814"/>
                  </a:cubicBezTo>
                  <a:cubicBezTo>
                    <a:pt x="72237" y="390232"/>
                    <a:pt x="69179" y="370358"/>
                    <a:pt x="69179" y="348954"/>
                  </a:cubicBezTo>
                  <a:lnTo>
                    <a:pt x="69179" y="208302"/>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93" name="Google Shape;1393;p88"/>
            <p:cNvSpPr/>
            <p:nvPr/>
          </p:nvSpPr>
          <p:spPr>
            <a:xfrm>
              <a:off x="1388833" y="2066581"/>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0" y="5733"/>
                  </a:cubicBezTo>
                  <a:cubicBezTo>
                    <a:pt x="227413" y="5733"/>
                    <a:pt x="253403" y="10320"/>
                    <a:pt x="276335" y="20257"/>
                  </a:cubicBezTo>
                  <a:cubicBezTo>
                    <a:pt x="299267" y="30194"/>
                    <a:pt x="318378" y="43189"/>
                    <a:pt x="332902"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1" y="274042"/>
                  </a:cubicBezTo>
                  <a:cubicBezTo>
                    <a:pt x="162438" y="284744"/>
                    <a:pt x="180783" y="290094"/>
                    <a:pt x="201423" y="290094"/>
                  </a:cubicBezTo>
                  <a:cubicBezTo>
                    <a:pt x="222062" y="290094"/>
                    <a:pt x="238879" y="285508"/>
                    <a:pt x="252638" y="277099"/>
                  </a:cubicBezTo>
                  <a:cubicBezTo>
                    <a:pt x="266398" y="267926"/>
                    <a:pt x="276335" y="257225"/>
                    <a:pt x="284744" y="243465"/>
                  </a:cubicBezTo>
                  <a:lnTo>
                    <a:pt x="374180" y="288566"/>
                  </a:lnTo>
                  <a:close/>
                  <a:moveTo>
                    <a:pt x="277099" y="147914"/>
                  </a:moveTo>
                  <a:cubicBezTo>
                    <a:pt x="276335" y="141798"/>
                    <a:pt x="274042" y="135683"/>
                    <a:pt x="270220" y="128803"/>
                  </a:cubicBezTo>
                  <a:cubicBezTo>
                    <a:pt x="266398" y="121924"/>
                    <a:pt x="261811" y="115808"/>
                    <a:pt x="254931" y="110458"/>
                  </a:cubicBezTo>
                  <a:cubicBezTo>
                    <a:pt x="248052" y="105107"/>
                    <a:pt x="240408" y="100520"/>
                    <a:pt x="230470" y="96698"/>
                  </a:cubicBezTo>
                  <a:cubicBezTo>
                    <a:pt x="221297" y="92876"/>
                    <a:pt x="210596" y="91347"/>
                    <a:pt x="198365" y="91347"/>
                  </a:cubicBezTo>
                  <a:cubicBezTo>
                    <a:pt x="181548" y="91347"/>
                    <a:pt x="165495" y="95934"/>
                    <a:pt x="150971" y="105871"/>
                  </a:cubicBezTo>
                  <a:cubicBezTo>
                    <a:pt x="136448" y="115808"/>
                    <a:pt x="125746" y="129568"/>
                    <a:pt x="118866" y="148678"/>
                  </a:cubicBezTo>
                  <a:lnTo>
                    <a:pt x="277099"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94" name="Google Shape;1394;p88"/>
            <p:cNvSpPr/>
            <p:nvPr/>
          </p:nvSpPr>
          <p:spPr>
            <a:xfrm>
              <a:off x="1803144" y="2066581"/>
              <a:ext cx="259900" cy="374561"/>
            </a:xfrm>
            <a:custGeom>
              <a:avLst/>
              <a:gdLst/>
              <a:ahLst/>
              <a:cxnLst/>
              <a:rect l="l" t="t" r="r" b="b"/>
              <a:pathLst>
                <a:path w="259900" h="374561" extrusionOk="0">
                  <a:moveTo>
                    <a:pt x="5733" y="16435"/>
                  </a:moveTo>
                  <a:lnTo>
                    <a:pt x="108164" y="16435"/>
                  </a:lnTo>
                  <a:lnTo>
                    <a:pt x="108164" y="61535"/>
                  </a:lnTo>
                  <a:lnTo>
                    <a:pt x="115808" y="61535"/>
                  </a:lnTo>
                  <a:cubicBezTo>
                    <a:pt x="125746" y="46247"/>
                    <a:pt x="139505" y="32488"/>
                    <a:pt x="157851" y="21786"/>
                  </a:cubicBezTo>
                  <a:cubicBezTo>
                    <a:pt x="176197" y="11084"/>
                    <a:pt x="196072" y="5733"/>
                    <a:pt x="218240" y="5733"/>
                  </a:cubicBezTo>
                  <a:cubicBezTo>
                    <a:pt x="227413" y="5733"/>
                    <a:pt x="235057" y="5733"/>
                    <a:pt x="240408" y="6497"/>
                  </a:cubicBezTo>
                  <a:cubicBezTo>
                    <a:pt x="245758" y="7262"/>
                    <a:pt x="251109" y="8791"/>
                    <a:pt x="256460" y="11084"/>
                  </a:cubicBezTo>
                  <a:lnTo>
                    <a:pt x="256460" y="117337"/>
                  </a:lnTo>
                  <a:cubicBezTo>
                    <a:pt x="250345" y="114280"/>
                    <a:pt x="244230" y="111986"/>
                    <a:pt x="236586" y="109693"/>
                  </a:cubicBezTo>
                  <a:cubicBezTo>
                    <a:pt x="228941" y="107400"/>
                    <a:pt x="219768" y="106635"/>
                    <a:pt x="209067" y="106635"/>
                  </a:cubicBezTo>
                  <a:cubicBezTo>
                    <a:pt x="180019" y="106635"/>
                    <a:pt x="157087" y="115808"/>
                    <a:pt x="141034" y="134154"/>
                  </a:cubicBezTo>
                  <a:cubicBezTo>
                    <a:pt x="124981" y="152500"/>
                    <a:pt x="116573" y="177726"/>
                    <a:pt x="116573" y="209831"/>
                  </a:cubicBezTo>
                  <a:lnTo>
                    <a:pt x="116573" y="374944"/>
                  </a:lnTo>
                  <a:lnTo>
                    <a:pt x="6498" y="374944"/>
                  </a:lnTo>
                  <a:lnTo>
                    <a:pt x="6498" y="16435"/>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95" name="Google Shape;1395;p88"/>
            <p:cNvSpPr/>
            <p:nvPr/>
          </p:nvSpPr>
          <p:spPr>
            <a:xfrm>
              <a:off x="2089799" y="2065052"/>
              <a:ext cx="359273" cy="382206"/>
            </a:xfrm>
            <a:custGeom>
              <a:avLst/>
              <a:gdLst/>
              <a:ahLst/>
              <a:cxnLst/>
              <a:rect l="l" t="t" r="r" b="b"/>
              <a:pathLst>
                <a:path w="359273" h="382206" extrusionOk="0">
                  <a:moveTo>
                    <a:pt x="108164" y="63064"/>
                  </a:moveTo>
                  <a:lnTo>
                    <a:pt x="115808" y="63064"/>
                  </a:lnTo>
                  <a:cubicBezTo>
                    <a:pt x="140270" y="24843"/>
                    <a:pt x="176961" y="5733"/>
                    <a:pt x="225884" y="5733"/>
                  </a:cubicBezTo>
                  <a:cubicBezTo>
                    <a:pt x="270984" y="5733"/>
                    <a:pt x="304618" y="20257"/>
                    <a:pt x="326022" y="49305"/>
                  </a:cubicBezTo>
                  <a:cubicBezTo>
                    <a:pt x="348190" y="78352"/>
                    <a:pt x="358891" y="115808"/>
                    <a:pt x="358891" y="163202"/>
                  </a:cubicBezTo>
                  <a:lnTo>
                    <a:pt x="358891" y="377237"/>
                  </a:lnTo>
                  <a:lnTo>
                    <a:pt x="248816" y="377237"/>
                  </a:lnTo>
                  <a:lnTo>
                    <a:pt x="248816" y="175433"/>
                  </a:lnTo>
                  <a:cubicBezTo>
                    <a:pt x="248816" y="155558"/>
                    <a:pt x="244230" y="139505"/>
                    <a:pt x="235057" y="127275"/>
                  </a:cubicBezTo>
                  <a:cubicBezTo>
                    <a:pt x="225884" y="115044"/>
                    <a:pt x="211360" y="108929"/>
                    <a:pt x="191485" y="108929"/>
                  </a:cubicBezTo>
                  <a:cubicBezTo>
                    <a:pt x="166260" y="108929"/>
                    <a:pt x="147914" y="118102"/>
                    <a:pt x="134919" y="137212"/>
                  </a:cubicBezTo>
                  <a:cubicBezTo>
                    <a:pt x="121924" y="156322"/>
                    <a:pt x="115808" y="181548"/>
                    <a:pt x="115808" y="212124"/>
                  </a:cubicBezTo>
                  <a:lnTo>
                    <a:pt x="115808" y="377237"/>
                  </a:lnTo>
                  <a:lnTo>
                    <a:pt x="5733" y="377237"/>
                  </a:lnTo>
                  <a:lnTo>
                    <a:pt x="5733" y="17964"/>
                  </a:lnTo>
                  <a:lnTo>
                    <a:pt x="108164" y="17964"/>
                  </a:lnTo>
                  <a:lnTo>
                    <a:pt x="108164" y="63064"/>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96" name="Google Shape;1396;p88"/>
            <p:cNvSpPr/>
            <p:nvPr/>
          </p:nvSpPr>
          <p:spPr>
            <a:xfrm>
              <a:off x="2479649" y="2066581"/>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7613" y="43189"/>
                    <a:pt x="332901"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0" y="274042"/>
                  </a:cubicBezTo>
                  <a:cubicBezTo>
                    <a:pt x="162438" y="284744"/>
                    <a:pt x="180783" y="290094"/>
                    <a:pt x="201423" y="290094"/>
                  </a:cubicBezTo>
                  <a:cubicBezTo>
                    <a:pt x="222062" y="290094"/>
                    <a:pt x="238879" y="285508"/>
                    <a:pt x="252638" y="277099"/>
                  </a:cubicBezTo>
                  <a:cubicBezTo>
                    <a:pt x="266398" y="268691"/>
                    <a:pt x="276335" y="257225"/>
                    <a:pt x="284744" y="243465"/>
                  </a:cubicBezTo>
                  <a:lnTo>
                    <a:pt x="374180" y="288566"/>
                  </a:lnTo>
                  <a:close/>
                  <a:moveTo>
                    <a:pt x="276335" y="147914"/>
                  </a:moveTo>
                  <a:cubicBezTo>
                    <a:pt x="275570" y="141798"/>
                    <a:pt x="273277" y="135683"/>
                    <a:pt x="269455" y="128803"/>
                  </a:cubicBezTo>
                  <a:cubicBezTo>
                    <a:pt x="265633" y="121924"/>
                    <a:pt x="260282" y="115808"/>
                    <a:pt x="254167" y="110458"/>
                  </a:cubicBezTo>
                  <a:cubicBezTo>
                    <a:pt x="247287" y="105107"/>
                    <a:pt x="239643" y="100520"/>
                    <a:pt x="229706" y="96698"/>
                  </a:cubicBezTo>
                  <a:cubicBezTo>
                    <a:pt x="219768" y="92876"/>
                    <a:pt x="209831" y="91347"/>
                    <a:pt x="197601" y="91347"/>
                  </a:cubicBezTo>
                  <a:cubicBezTo>
                    <a:pt x="180783" y="91347"/>
                    <a:pt x="164731" y="95934"/>
                    <a:pt x="150207" y="105871"/>
                  </a:cubicBezTo>
                  <a:cubicBezTo>
                    <a:pt x="135683" y="115808"/>
                    <a:pt x="124981" y="129568"/>
                    <a:pt x="118102" y="148678"/>
                  </a:cubicBezTo>
                  <a:lnTo>
                    <a:pt x="276335"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97" name="Google Shape;1397;p88"/>
            <p:cNvSpPr/>
            <p:nvPr/>
          </p:nvSpPr>
          <p:spPr>
            <a:xfrm>
              <a:off x="2855740" y="1967208"/>
              <a:ext cx="282832" cy="489223"/>
            </a:xfrm>
            <a:custGeom>
              <a:avLst/>
              <a:gdLst/>
              <a:ahLst/>
              <a:cxnLst/>
              <a:rect l="l" t="t" r="r" b="b"/>
              <a:pathLst>
                <a:path w="282832" h="489223" extrusionOk="0">
                  <a:moveTo>
                    <a:pt x="68415" y="208302"/>
                  </a:moveTo>
                  <a:lnTo>
                    <a:pt x="5733" y="208302"/>
                  </a:lnTo>
                  <a:lnTo>
                    <a:pt x="5733" y="115808"/>
                  </a:lnTo>
                  <a:lnTo>
                    <a:pt x="68415" y="115808"/>
                  </a:lnTo>
                  <a:lnTo>
                    <a:pt x="68415" y="5733"/>
                  </a:lnTo>
                  <a:lnTo>
                    <a:pt x="178490" y="5733"/>
                  </a:lnTo>
                  <a:lnTo>
                    <a:pt x="178490" y="115808"/>
                  </a:lnTo>
                  <a:lnTo>
                    <a:pt x="267162" y="115808"/>
                  </a:lnTo>
                  <a:lnTo>
                    <a:pt x="267162" y="208302"/>
                  </a:lnTo>
                  <a:lnTo>
                    <a:pt x="178490" y="208302"/>
                  </a:lnTo>
                  <a:lnTo>
                    <a:pt x="178490" y="333666"/>
                  </a:lnTo>
                  <a:cubicBezTo>
                    <a:pt x="178490" y="342074"/>
                    <a:pt x="179255" y="348954"/>
                    <a:pt x="181548" y="355834"/>
                  </a:cubicBezTo>
                  <a:cubicBezTo>
                    <a:pt x="183841" y="362714"/>
                    <a:pt x="186899" y="368064"/>
                    <a:pt x="191485" y="372651"/>
                  </a:cubicBezTo>
                  <a:cubicBezTo>
                    <a:pt x="199129" y="379531"/>
                    <a:pt x="208302" y="382588"/>
                    <a:pt x="219768" y="382588"/>
                  </a:cubicBezTo>
                  <a:cubicBezTo>
                    <a:pt x="227413" y="382588"/>
                    <a:pt x="234292" y="381824"/>
                    <a:pt x="239643" y="379531"/>
                  </a:cubicBezTo>
                  <a:cubicBezTo>
                    <a:pt x="244994" y="377237"/>
                    <a:pt x="249581" y="374944"/>
                    <a:pt x="253403" y="371886"/>
                  </a:cubicBezTo>
                  <a:lnTo>
                    <a:pt x="283979" y="467438"/>
                  </a:lnTo>
                  <a:cubicBezTo>
                    <a:pt x="270984" y="473553"/>
                    <a:pt x="257225" y="478140"/>
                    <a:pt x="242701" y="481197"/>
                  </a:cubicBezTo>
                  <a:cubicBezTo>
                    <a:pt x="228177" y="484255"/>
                    <a:pt x="212124" y="486548"/>
                    <a:pt x="196072" y="486548"/>
                  </a:cubicBezTo>
                  <a:cubicBezTo>
                    <a:pt x="157087" y="486548"/>
                    <a:pt x="126510" y="475082"/>
                    <a:pt x="104342" y="452150"/>
                  </a:cubicBezTo>
                  <a:cubicBezTo>
                    <a:pt x="92876" y="439919"/>
                    <a:pt x="83703" y="425395"/>
                    <a:pt x="77588" y="407814"/>
                  </a:cubicBezTo>
                  <a:cubicBezTo>
                    <a:pt x="71472" y="390232"/>
                    <a:pt x="68415" y="370358"/>
                    <a:pt x="68415" y="348954"/>
                  </a:cubicBezTo>
                  <a:lnTo>
                    <a:pt x="68415" y="208302"/>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98" name="Google Shape;1398;p88"/>
            <p:cNvSpPr/>
            <p:nvPr/>
          </p:nvSpPr>
          <p:spPr>
            <a:xfrm>
              <a:off x="538042" y="2593261"/>
              <a:ext cx="535088" cy="535088"/>
            </a:xfrm>
            <a:custGeom>
              <a:avLst/>
              <a:gdLst/>
              <a:ahLst/>
              <a:cxnLst/>
              <a:rect l="l" t="t" r="r" b="b"/>
              <a:pathLst>
                <a:path w="535088" h="535088" extrusionOk="0">
                  <a:moveTo>
                    <a:pt x="202187" y="5733"/>
                  </a:moveTo>
                  <a:lnTo>
                    <a:pt x="334430" y="5733"/>
                  </a:lnTo>
                  <a:lnTo>
                    <a:pt x="530884" y="530884"/>
                  </a:lnTo>
                  <a:lnTo>
                    <a:pt x="404756" y="530884"/>
                  </a:lnTo>
                  <a:lnTo>
                    <a:pt x="364242" y="413929"/>
                  </a:lnTo>
                  <a:lnTo>
                    <a:pt x="172375" y="413929"/>
                  </a:lnTo>
                  <a:lnTo>
                    <a:pt x="131861" y="530884"/>
                  </a:lnTo>
                  <a:lnTo>
                    <a:pt x="5733" y="530884"/>
                  </a:lnTo>
                  <a:lnTo>
                    <a:pt x="202187" y="5733"/>
                  </a:lnTo>
                  <a:close/>
                  <a:moveTo>
                    <a:pt x="327551" y="309205"/>
                  </a:moveTo>
                  <a:lnTo>
                    <a:pt x="289330" y="199129"/>
                  </a:lnTo>
                  <a:lnTo>
                    <a:pt x="271749" y="134919"/>
                  </a:lnTo>
                  <a:lnTo>
                    <a:pt x="264104" y="134919"/>
                  </a:lnTo>
                  <a:lnTo>
                    <a:pt x="246523" y="199129"/>
                  </a:lnTo>
                  <a:lnTo>
                    <a:pt x="208302" y="309205"/>
                  </a:lnTo>
                  <a:lnTo>
                    <a:pt x="327551" y="309205"/>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99" name="Google Shape;1399;p88"/>
            <p:cNvSpPr/>
            <p:nvPr/>
          </p:nvSpPr>
          <p:spPr>
            <a:xfrm>
              <a:off x="994396" y="2759138"/>
              <a:ext cx="611529" cy="366917"/>
            </a:xfrm>
            <a:custGeom>
              <a:avLst/>
              <a:gdLst/>
              <a:ahLst/>
              <a:cxnLst/>
              <a:rect l="l" t="t" r="r" b="b"/>
              <a:pathLst>
                <a:path w="611529" h="366917" extrusionOk="0">
                  <a:moveTo>
                    <a:pt x="5733" y="5733"/>
                  </a:moveTo>
                  <a:lnTo>
                    <a:pt x="131861" y="5733"/>
                  </a:lnTo>
                  <a:lnTo>
                    <a:pt x="180783" y="208302"/>
                  </a:lnTo>
                  <a:lnTo>
                    <a:pt x="188428" y="208302"/>
                  </a:lnTo>
                  <a:lnTo>
                    <a:pt x="251874" y="5733"/>
                  </a:lnTo>
                  <a:lnTo>
                    <a:pt x="365007" y="5733"/>
                  </a:lnTo>
                  <a:lnTo>
                    <a:pt x="427689" y="208302"/>
                  </a:lnTo>
                  <a:lnTo>
                    <a:pt x="435333" y="208302"/>
                  </a:lnTo>
                  <a:lnTo>
                    <a:pt x="483491" y="5733"/>
                  </a:lnTo>
                  <a:lnTo>
                    <a:pt x="608090" y="5733"/>
                  </a:lnTo>
                  <a:lnTo>
                    <a:pt x="493428" y="365007"/>
                  </a:lnTo>
                  <a:lnTo>
                    <a:pt x="373415" y="365007"/>
                  </a:lnTo>
                  <a:lnTo>
                    <a:pt x="309969" y="162438"/>
                  </a:lnTo>
                  <a:lnTo>
                    <a:pt x="302325" y="162438"/>
                  </a:lnTo>
                  <a:lnTo>
                    <a:pt x="239643" y="365007"/>
                  </a:lnTo>
                  <a:lnTo>
                    <a:pt x="119630" y="365007"/>
                  </a:lnTo>
                  <a:lnTo>
                    <a:pt x="5733" y="5733"/>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00" name="Google Shape;1400;p88"/>
            <p:cNvSpPr/>
            <p:nvPr/>
          </p:nvSpPr>
          <p:spPr>
            <a:xfrm>
              <a:off x="1582993" y="2748437"/>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8378" y="43189"/>
                    <a:pt x="332902"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1" y="274042"/>
                  </a:cubicBezTo>
                  <a:cubicBezTo>
                    <a:pt x="162438" y="284744"/>
                    <a:pt x="180784" y="290094"/>
                    <a:pt x="201423" y="290094"/>
                  </a:cubicBezTo>
                  <a:cubicBezTo>
                    <a:pt x="222062" y="290094"/>
                    <a:pt x="238879" y="285508"/>
                    <a:pt x="252638" y="277099"/>
                  </a:cubicBezTo>
                  <a:cubicBezTo>
                    <a:pt x="266398" y="267926"/>
                    <a:pt x="276335" y="257225"/>
                    <a:pt x="284744" y="243465"/>
                  </a:cubicBezTo>
                  <a:lnTo>
                    <a:pt x="374180" y="288566"/>
                  </a:lnTo>
                  <a:close/>
                  <a:moveTo>
                    <a:pt x="277099" y="147914"/>
                  </a:moveTo>
                  <a:cubicBezTo>
                    <a:pt x="276335" y="141798"/>
                    <a:pt x="274042" y="135683"/>
                    <a:pt x="270220" y="128803"/>
                  </a:cubicBezTo>
                  <a:cubicBezTo>
                    <a:pt x="266398" y="121924"/>
                    <a:pt x="261811" y="115808"/>
                    <a:pt x="254931" y="110458"/>
                  </a:cubicBezTo>
                  <a:cubicBezTo>
                    <a:pt x="248052" y="105107"/>
                    <a:pt x="240408" y="100520"/>
                    <a:pt x="230470" y="96698"/>
                  </a:cubicBezTo>
                  <a:cubicBezTo>
                    <a:pt x="221297" y="92876"/>
                    <a:pt x="210596" y="91347"/>
                    <a:pt x="198365" y="91347"/>
                  </a:cubicBezTo>
                  <a:cubicBezTo>
                    <a:pt x="181548" y="91347"/>
                    <a:pt x="165495" y="95934"/>
                    <a:pt x="150971" y="105871"/>
                  </a:cubicBezTo>
                  <a:cubicBezTo>
                    <a:pt x="136448" y="115808"/>
                    <a:pt x="125746" y="129568"/>
                    <a:pt x="118866" y="148678"/>
                  </a:cubicBezTo>
                  <a:lnTo>
                    <a:pt x="277099"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01" name="Google Shape;1401;p88"/>
            <p:cNvSpPr/>
            <p:nvPr/>
          </p:nvSpPr>
          <p:spPr>
            <a:xfrm>
              <a:off x="1973608" y="2746143"/>
              <a:ext cx="336341" cy="389850"/>
            </a:xfrm>
            <a:custGeom>
              <a:avLst/>
              <a:gdLst/>
              <a:ahLst/>
              <a:cxnLst/>
              <a:rect l="l" t="t" r="r" b="b"/>
              <a:pathLst>
                <a:path w="336341" h="389850" extrusionOk="0">
                  <a:moveTo>
                    <a:pt x="177726" y="389468"/>
                  </a:moveTo>
                  <a:cubicBezTo>
                    <a:pt x="152500" y="389468"/>
                    <a:pt x="131097" y="386410"/>
                    <a:pt x="111986" y="380295"/>
                  </a:cubicBezTo>
                  <a:cubicBezTo>
                    <a:pt x="92876" y="374180"/>
                    <a:pt x="76059" y="366536"/>
                    <a:pt x="62300" y="357363"/>
                  </a:cubicBezTo>
                  <a:cubicBezTo>
                    <a:pt x="48540" y="348190"/>
                    <a:pt x="37074" y="336724"/>
                    <a:pt x="27137" y="324493"/>
                  </a:cubicBezTo>
                  <a:cubicBezTo>
                    <a:pt x="17964" y="312262"/>
                    <a:pt x="11084" y="299267"/>
                    <a:pt x="5733" y="287037"/>
                  </a:cubicBezTo>
                  <a:lnTo>
                    <a:pt x="104342" y="244994"/>
                  </a:lnTo>
                  <a:cubicBezTo>
                    <a:pt x="111222" y="261811"/>
                    <a:pt x="120395" y="274042"/>
                    <a:pt x="132625" y="280921"/>
                  </a:cubicBezTo>
                  <a:cubicBezTo>
                    <a:pt x="144856" y="288566"/>
                    <a:pt x="159380" y="292388"/>
                    <a:pt x="176961" y="292388"/>
                  </a:cubicBezTo>
                  <a:cubicBezTo>
                    <a:pt x="191485" y="292388"/>
                    <a:pt x="202951" y="290094"/>
                    <a:pt x="211360" y="285508"/>
                  </a:cubicBezTo>
                  <a:cubicBezTo>
                    <a:pt x="219768" y="280921"/>
                    <a:pt x="223591" y="274806"/>
                    <a:pt x="223591" y="267162"/>
                  </a:cubicBezTo>
                  <a:cubicBezTo>
                    <a:pt x="223591" y="258754"/>
                    <a:pt x="219768" y="252638"/>
                    <a:pt x="212124" y="248052"/>
                  </a:cubicBezTo>
                  <a:cubicBezTo>
                    <a:pt x="204480" y="243465"/>
                    <a:pt x="191485" y="238879"/>
                    <a:pt x="174668" y="235057"/>
                  </a:cubicBezTo>
                  <a:lnTo>
                    <a:pt x="125746" y="225119"/>
                  </a:lnTo>
                  <a:cubicBezTo>
                    <a:pt x="114280" y="222826"/>
                    <a:pt x="102049" y="219004"/>
                    <a:pt x="89818" y="213653"/>
                  </a:cubicBezTo>
                  <a:cubicBezTo>
                    <a:pt x="77588" y="208302"/>
                    <a:pt x="66122" y="201423"/>
                    <a:pt x="56184" y="192250"/>
                  </a:cubicBezTo>
                  <a:cubicBezTo>
                    <a:pt x="46247" y="183077"/>
                    <a:pt x="37838" y="173139"/>
                    <a:pt x="30959" y="160909"/>
                  </a:cubicBezTo>
                  <a:cubicBezTo>
                    <a:pt x="24843" y="148678"/>
                    <a:pt x="21786" y="134919"/>
                    <a:pt x="21786" y="119631"/>
                  </a:cubicBezTo>
                  <a:cubicBezTo>
                    <a:pt x="21786" y="102814"/>
                    <a:pt x="25608" y="86761"/>
                    <a:pt x="33252" y="73001"/>
                  </a:cubicBezTo>
                  <a:cubicBezTo>
                    <a:pt x="40896" y="59242"/>
                    <a:pt x="50833" y="47011"/>
                    <a:pt x="64593" y="37074"/>
                  </a:cubicBezTo>
                  <a:cubicBezTo>
                    <a:pt x="77588" y="27137"/>
                    <a:pt x="93640" y="19493"/>
                    <a:pt x="111222" y="14142"/>
                  </a:cubicBezTo>
                  <a:cubicBezTo>
                    <a:pt x="129568" y="8791"/>
                    <a:pt x="149443" y="5733"/>
                    <a:pt x="170846" y="5733"/>
                  </a:cubicBezTo>
                  <a:cubicBezTo>
                    <a:pt x="208302" y="5733"/>
                    <a:pt x="239643" y="11848"/>
                    <a:pt x="267162" y="24843"/>
                  </a:cubicBezTo>
                  <a:cubicBezTo>
                    <a:pt x="293916" y="37838"/>
                    <a:pt x="314556" y="59242"/>
                    <a:pt x="328315" y="89818"/>
                  </a:cubicBezTo>
                  <a:lnTo>
                    <a:pt x="233528" y="128803"/>
                  </a:lnTo>
                  <a:cubicBezTo>
                    <a:pt x="227413" y="115808"/>
                    <a:pt x="218240" y="106636"/>
                    <a:pt x="206774" y="101285"/>
                  </a:cubicBezTo>
                  <a:cubicBezTo>
                    <a:pt x="195307" y="95169"/>
                    <a:pt x="183841" y="92112"/>
                    <a:pt x="171611" y="92112"/>
                  </a:cubicBezTo>
                  <a:cubicBezTo>
                    <a:pt x="158616" y="92112"/>
                    <a:pt x="148678" y="94405"/>
                    <a:pt x="141034" y="98991"/>
                  </a:cubicBezTo>
                  <a:cubicBezTo>
                    <a:pt x="133390" y="103578"/>
                    <a:pt x="129568" y="108929"/>
                    <a:pt x="129568" y="115044"/>
                  </a:cubicBezTo>
                  <a:cubicBezTo>
                    <a:pt x="129568" y="121924"/>
                    <a:pt x="133390" y="127275"/>
                    <a:pt x="141798" y="131861"/>
                  </a:cubicBezTo>
                  <a:cubicBezTo>
                    <a:pt x="150207" y="135683"/>
                    <a:pt x="160144" y="139505"/>
                    <a:pt x="171611" y="142563"/>
                  </a:cubicBezTo>
                  <a:lnTo>
                    <a:pt x="227413" y="155558"/>
                  </a:lnTo>
                  <a:cubicBezTo>
                    <a:pt x="264104" y="164731"/>
                    <a:pt x="291623" y="178490"/>
                    <a:pt x="309205" y="198365"/>
                  </a:cubicBezTo>
                  <a:cubicBezTo>
                    <a:pt x="327551" y="218240"/>
                    <a:pt x="335959" y="241172"/>
                    <a:pt x="335959" y="267162"/>
                  </a:cubicBezTo>
                  <a:cubicBezTo>
                    <a:pt x="335959" y="283215"/>
                    <a:pt x="332137" y="298503"/>
                    <a:pt x="324493" y="313027"/>
                  </a:cubicBezTo>
                  <a:cubicBezTo>
                    <a:pt x="316849" y="327551"/>
                    <a:pt x="306147" y="340546"/>
                    <a:pt x="292388" y="352012"/>
                  </a:cubicBezTo>
                  <a:cubicBezTo>
                    <a:pt x="278628" y="363478"/>
                    <a:pt x="261811" y="371887"/>
                    <a:pt x="242701" y="378766"/>
                  </a:cubicBezTo>
                  <a:cubicBezTo>
                    <a:pt x="222062" y="386410"/>
                    <a:pt x="200658" y="389468"/>
                    <a:pt x="177726" y="389468"/>
                  </a:cubicBez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02" name="Google Shape;1402;p88"/>
            <p:cNvSpPr/>
            <p:nvPr/>
          </p:nvSpPr>
          <p:spPr>
            <a:xfrm>
              <a:off x="2318358" y="2746908"/>
              <a:ext cx="397494" cy="389850"/>
            </a:xfrm>
            <a:custGeom>
              <a:avLst/>
              <a:gdLst/>
              <a:ahLst/>
              <a:cxnLst/>
              <a:rect l="l" t="t" r="r" b="b"/>
              <a:pathLst>
                <a:path w="397494" h="389850" extrusionOk="0">
                  <a:moveTo>
                    <a:pt x="199894" y="5733"/>
                  </a:moveTo>
                  <a:cubicBezTo>
                    <a:pt x="227413" y="5733"/>
                    <a:pt x="253403" y="10320"/>
                    <a:pt x="277099" y="20257"/>
                  </a:cubicBezTo>
                  <a:cubicBezTo>
                    <a:pt x="300796" y="29430"/>
                    <a:pt x="321435" y="43189"/>
                    <a:pt x="339017" y="60006"/>
                  </a:cubicBezTo>
                  <a:cubicBezTo>
                    <a:pt x="356598" y="76823"/>
                    <a:pt x="369593" y="96698"/>
                    <a:pt x="379531" y="120395"/>
                  </a:cubicBezTo>
                  <a:cubicBezTo>
                    <a:pt x="388704" y="144092"/>
                    <a:pt x="394055" y="169317"/>
                    <a:pt x="394055" y="197601"/>
                  </a:cubicBezTo>
                  <a:cubicBezTo>
                    <a:pt x="394055" y="225119"/>
                    <a:pt x="389468" y="251109"/>
                    <a:pt x="379531" y="274806"/>
                  </a:cubicBezTo>
                  <a:cubicBezTo>
                    <a:pt x="370358" y="298503"/>
                    <a:pt x="356598" y="318378"/>
                    <a:pt x="339017" y="335195"/>
                  </a:cubicBezTo>
                  <a:cubicBezTo>
                    <a:pt x="321435" y="352012"/>
                    <a:pt x="300796" y="365007"/>
                    <a:pt x="277099" y="374944"/>
                  </a:cubicBezTo>
                  <a:cubicBezTo>
                    <a:pt x="253403" y="384117"/>
                    <a:pt x="227413" y="389468"/>
                    <a:pt x="199894" y="389468"/>
                  </a:cubicBezTo>
                  <a:cubicBezTo>
                    <a:pt x="172375" y="389468"/>
                    <a:pt x="146385" y="384882"/>
                    <a:pt x="122688" y="374944"/>
                  </a:cubicBezTo>
                  <a:cubicBezTo>
                    <a:pt x="98991" y="365771"/>
                    <a:pt x="78352" y="352012"/>
                    <a:pt x="60771" y="335195"/>
                  </a:cubicBezTo>
                  <a:cubicBezTo>
                    <a:pt x="43189" y="318378"/>
                    <a:pt x="30194" y="298503"/>
                    <a:pt x="20257" y="274806"/>
                  </a:cubicBezTo>
                  <a:cubicBezTo>
                    <a:pt x="10320" y="251109"/>
                    <a:pt x="5733" y="225884"/>
                    <a:pt x="5733" y="197601"/>
                  </a:cubicBezTo>
                  <a:cubicBezTo>
                    <a:pt x="5733" y="170082"/>
                    <a:pt x="10320" y="144092"/>
                    <a:pt x="20257" y="120395"/>
                  </a:cubicBezTo>
                  <a:cubicBezTo>
                    <a:pt x="30194" y="96698"/>
                    <a:pt x="43189" y="76823"/>
                    <a:pt x="60771" y="60006"/>
                  </a:cubicBezTo>
                  <a:cubicBezTo>
                    <a:pt x="78352" y="43189"/>
                    <a:pt x="98991" y="30194"/>
                    <a:pt x="122688" y="20257"/>
                  </a:cubicBezTo>
                  <a:cubicBezTo>
                    <a:pt x="146385" y="11084"/>
                    <a:pt x="172375" y="5733"/>
                    <a:pt x="199894" y="5733"/>
                  </a:cubicBezTo>
                  <a:close/>
                  <a:moveTo>
                    <a:pt x="199894" y="286272"/>
                  </a:moveTo>
                  <a:cubicBezTo>
                    <a:pt x="211360" y="286272"/>
                    <a:pt x="222062" y="283979"/>
                    <a:pt x="231999" y="280157"/>
                  </a:cubicBezTo>
                  <a:cubicBezTo>
                    <a:pt x="241936" y="276335"/>
                    <a:pt x="251109" y="270220"/>
                    <a:pt x="258754" y="262576"/>
                  </a:cubicBezTo>
                  <a:cubicBezTo>
                    <a:pt x="266398" y="254931"/>
                    <a:pt x="272513" y="245758"/>
                    <a:pt x="277099" y="235057"/>
                  </a:cubicBezTo>
                  <a:cubicBezTo>
                    <a:pt x="281686" y="224355"/>
                    <a:pt x="283979" y="211360"/>
                    <a:pt x="283979" y="198365"/>
                  </a:cubicBezTo>
                  <a:cubicBezTo>
                    <a:pt x="283979" y="184605"/>
                    <a:pt x="281686" y="172375"/>
                    <a:pt x="277099" y="161673"/>
                  </a:cubicBezTo>
                  <a:cubicBezTo>
                    <a:pt x="272513" y="150971"/>
                    <a:pt x="266398" y="141798"/>
                    <a:pt x="258754" y="134154"/>
                  </a:cubicBezTo>
                  <a:cubicBezTo>
                    <a:pt x="251109" y="126510"/>
                    <a:pt x="241936" y="120395"/>
                    <a:pt x="231999" y="116573"/>
                  </a:cubicBezTo>
                  <a:cubicBezTo>
                    <a:pt x="222062" y="112751"/>
                    <a:pt x="211360" y="110458"/>
                    <a:pt x="199894" y="110458"/>
                  </a:cubicBezTo>
                  <a:cubicBezTo>
                    <a:pt x="188428" y="110458"/>
                    <a:pt x="177726" y="112751"/>
                    <a:pt x="167789" y="116573"/>
                  </a:cubicBezTo>
                  <a:cubicBezTo>
                    <a:pt x="157851" y="120395"/>
                    <a:pt x="148678" y="126510"/>
                    <a:pt x="141034" y="134154"/>
                  </a:cubicBezTo>
                  <a:cubicBezTo>
                    <a:pt x="133390" y="141798"/>
                    <a:pt x="127275" y="150971"/>
                    <a:pt x="122688" y="161673"/>
                  </a:cubicBezTo>
                  <a:cubicBezTo>
                    <a:pt x="118102" y="172375"/>
                    <a:pt x="115809" y="184605"/>
                    <a:pt x="115809" y="198365"/>
                  </a:cubicBezTo>
                  <a:cubicBezTo>
                    <a:pt x="115809" y="212124"/>
                    <a:pt x="118102" y="224355"/>
                    <a:pt x="122688" y="235057"/>
                  </a:cubicBezTo>
                  <a:cubicBezTo>
                    <a:pt x="127275" y="245758"/>
                    <a:pt x="133390" y="255696"/>
                    <a:pt x="141034" y="262576"/>
                  </a:cubicBezTo>
                  <a:cubicBezTo>
                    <a:pt x="148678" y="270220"/>
                    <a:pt x="157851" y="276335"/>
                    <a:pt x="167789" y="280157"/>
                  </a:cubicBezTo>
                  <a:cubicBezTo>
                    <a:pt x="178490" y="283979"/>
                    <a:pt x="189192" y="286272"/>
                    <a:pt x="199894" y="286272"/>
                  </a:cubicBez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03" name="Google Shape;1403;p88"/>
            <p:cNvSpPr/>
            <p:nvPr/>
          </p:nvSpPr>
          <p:spPr>
            <a:xfrm>
              <a:off x="2731140" y="2746908"/>
              <a:ext cx="580953" cy="382206"/>
            </a:xfrm>
            <a:custGeom>
              <a:avLst/>
              <a:gdLst/>
              <a:ahLst/>
              <a:cxnLst/>
              <a:rect l="l" t="t" r="r" b="b"/>
              <a:pathLst>
                <a:path w="580953" h="382206" extrusionOk="0">
                  <a:moveTo>
                    <a:pt x="5733" y="17964"/>
                  </a:moveTo>
                  <a:lnTo>
                    <a:pt x="108164" y="17964"/>
                  </a:lnTo>
                  <a:lnTo>
                    <a:pt x="108164" y="63064"/>
                  </a:lnTo>
                  <a:lnTo>
                    <a:pt x="115808" y="63064"/>
                  </a:lnTo>
                  <a:cubicBezTo>
                    <a:pt x="127275" y="44718"/>
                    <a:pt x="142563" y="30959"/>
                    <a:pt x="160909" y="21021"/>
                  </a:cubicBezTo>
                  <a:cubicBezTo>
                    <a:pt x="179255" y="11084"/>
                    <a:pt x="200658" y="5733"/>
                    <a:pt x="225884" y="5733"/>
                  </a:cubicBezTo>
                  <a:cubicBezTo>
                    <a:pt x="253403" y="5733"/>
                    <a:pt x="276335" y="11848"/>
                    <a:pt x="293917" y="24843"/>
                  </a:cubicBezTo>
                  <a:cubicBezTo>
                    <a:pt x="312262" y="37838"/>
                    <a:pt x="324493" y="53127"/>
                    <a:pt x="332137" y="69944"/>
                  </a:cubicBezTo>
                  <a:cubicBezTo>
                    <a:pt x="342839" y="53127"/>
                    <a:pt x="358127" y="37838"/>
                    <a:pt x="378002" y="24843"/>
                  </a:cubicBezTo>
                  <a:cubicBezTo>
                    <a:pt x="397877" y="11848"/>
                    <a:pt x="423102" y="5733"/>
                    <a:pt x="453679" y="5733"/>
                  </a:cubicBezTo>
                  <a:cubicBezTo>
                    <a:pt x="475082" y="5733"/>
                    <a:pt x="494192" y="9555"/>
                    <a:pt x="510245" y="16435"/>
                  </a:cubicBezTo>
                  <a:cubicBezTo>
                    <a:pt x="526298" y="23315"/>
                    <a:pt x="540057" y="33252"/>
                    <a:pt x="549995" y="46247"/>
                  </a:cubicBezTo>
                  <a:cubicBezTo>
                    <a:pt x="560696" y="59242"/>
                    <a:pt x="568340" y="73766"/>
                    <a:pt x="573691" y="91347"/>
                  </a:cubicBezTo>
                  <a:cubicBezTo>
                    <a:pt x="579042" y="108929"/>
                    <a:pt x="582100" y="128039"/>
                    <a:pt x="582100" y="149443"/>
                  </a:cubicBezTo>
                  <a:lnTo>
                    <a:pt x="582100" y="376473"/>
                  </a:lnTo>
                  <a:lnTo>
                    <a:pt x="472025" y="376473"/>
                  </a:lnTo>
                  <a:lnTo>
                    <a:pt x="472025" y="170082"/>
                  </a:lnTo>
                  <a:cubicBezTo>
                    <a:pt x="472025" y="151736"/>
                    <a:pt x="467438" y="136448"/>
                    <a:pt x="459030" y="124981"/>
                  </a:cubicBezTo>
                  <a:cubicBezTo>
                    <a:pt x="450621" y="113515"/>
                    <a:pt x="437626" y="107400"/>
                    <a:pt x="421573" y="107400"/>
                  </a:cubicBezTo>
                  <a:cubicBezTo>
                    <a:pt x="397877" y="107400"/>
                    <a:pt x="379531" y="117337"/>
                    <a:pt x="367300" y="136448"/>
                  </a:cubicBezTo>
                  <a:cubicBezTo>
                    <a:pt x="355070" y="155558"/>
                    <a:pt x="348954" y="181548"/>
                    <a:pt x="348954" y="213653"/>
                  </a:cubicBezTo>
                  <a:lnTo>
                    <a:pt x="348954" y="375708"/>
                  </a:lnTo>
                  <a:lnTo>
                    <a:pt x="238879" y="375708"/>
                  </a:lnTo>
                  <a:lnTo>
                    <a:pt x="238879" y="169317"/>
                  </a:lnTo>
                  <a:cubicBezTo>
                    <a:pt x="238879" y="150971"/>
                    <a:pt x="234292" y="135683"/>
                    <a:pt x="225119" y="124217"/>
                  </a:cubicBezTo>
                  <a:cubicBezTo>
                    <a:pt x="215946" y="112751"/>
                    <a:pt x="202187" y="106635"/>
                    <a:pt x="183077" y="106635"/>
                  </a:cubicBezTo>
                  <a:cubicBezTo>
                    <a:pt x="160909" y="106635"/>
                    <a:pt x="143327" y="116573"/>
                    <a:pt x="132626" y="135683"/>
                  </a:cubicBezTo>
                  <a:cubicBezTo>
                    <a:pt x="121159" y="154793"/>
                    <a:pt x="115808" y="180783"/>
                    <a:pt x="115808" y="212889"/>
                  </a:cubicBezTo>
                  <a:lnTo>
                    <a:pt x="115808" y="374944"/>
                  </a:lnTo>
                  <a:lnTo>
                    <a:pt x="5733" y="374944"/>
                  </a:lnTo>
                  <a:lnTo>
                    <a:pt x="5733" y="17964"/>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04" name="Google Shape;1404;p88"/>
            <p:cNvSpPr/>
            <p:nvPr/>
          </p:nvSpPr>
          <p:spPr>
            <a:xfrm>
              <a:off x="3328911" y="2748437"/>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7613" y="43189"/>
                    <a:pt x="332901"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0" y="274042"/>
                  </a:cubicBezTo>
                  <a:cubicBezTo>
                    <a:pt x="162438" y="284744"/>
                    <a:pt x="180783" y="290094"/>
                    <a:pt x="201423" y="290094"/>
                  </a:cubicBezTo>
                  <a:cubicBezTo>
                    <a:pt x="222062" y="290094"/>
                    <a:pt x="238879" y="285508"/>
                    <a:pt x="252638" y="277099"/>
                  </a:cubicBezTo>
                  <a:cubicBezTo>
                    <a:pt x="266398" y="268691"/>
                    <a:pt x="276335" y="257225"/>
                    <a:pt x="284744" y="243465"/>
                  </a:cubicBezTo>
                  <a:lnTo>
                    <a:pt x="374180" y="288566"/>
                  </a:lnTo>
                  <a:close/>
                  <a:moveTo>
                    <a:pt x="277099" y="147914"/>
                  </a:moveTo>
                  <a:cubicBezTo>
                    <a:pt x="276335" y="141798"/>
                    <a:pt x="274042" y="135683"/>
                    <a:pt x="270220" y="128803"/>
                  </a:cubicBezTo>
                  <a:cubicBezTo>
                    <a:pt x="266398" y="121924"/>
                    <a:pt x="261047" y="115808"/>
                    <a:pt x="254931" y="110458"/>
                  </a:cubicBezTo>
                  <a:cubicBezTo>
                    <a:pt x="248052" y="105107"/>
                    <a:pt x="240407" y="100520"/>
                    <a:pt x="230470" y="96698"/>
                  </a:cubicBezTo>
                  <a:cubicBezTo>
                    <a:pt x="221297" y="92876"/>
                    <a:pt x="210595" y="91347"/>
                    <a:pt x="198365" y="91347"/>
                  </a:cubicBezTo>
                  <a:cubicBezTo>
                    <a:pt x="181548" y="91347"/>
                    <a:pt x="165495" y="95934"/>
                    <a:pt x="150971" y="105871"/>
                  </a:cubicBezTo>
                  <a:cubicBezTo>
                    <a:pt x="136448" y="115808"/>
                    <a:pt x="125746" y="129568"/>
                    <a:pt x="118866" y="148678"/>
                  </a:cubicBezTo>
                  <a:lnTo>
                    <a:pt x="277099"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05" name="Google Shape;1405;p88"/>
            <p:cNvSpPr/>
            <p:nvPr/>
          </p:nvSpPr>
          <p:spPr>
            <a:xfrm>
              <a:off x="3700415" y="2963236"/>
              <a:ext cx="191103" cy="160526"/>
            </a:xfrm>
            <a:custGeom>
              <a:avLst/>
              <a:gdLst/>
              <a:ahLst/>
              <a:cxnLst/>
              <a:rect l="l" t="t" r="r" b="b"/>
              <a:pathLst>
                <a:path w="191103" h="160526" extrusionOk="0">
                  <a:moveTo>
                    <a:pt x="95934" y="5733"/>
                  </a:moveTo>
                  <a:lnTo>
                    <a:pt x="5733" y="161673"/>
                  </a:lnTo>
                  <a:lnTo>
                    <a:pt x="186134" y="161673"/>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1406" name="Google Shape;1406;p88"/>
          <p:cNvGrpSpPr/>
          <p:nvPr/>
        </p:nvGrpSpPr>
        <p:grpSpPr>
          <a:xfrm>
            <a:off x="5935605" y="419549"/>
            <a:ext cx="2488095" cy="3964900"/>
            <a:chOff x="5681775" y="783192"/>
            <a:chExt cx="2174528" cy="3465216"/>
          </a:xfrm>
        </p:grpSpPr>
        <p:sp>
          <p:nvSpPr>
            <p:cNvPr id="1407" name="Google Shape;1407;p88"/>
            <p:cNvSpPr/>
            <p:nvPr/>
          </p:nvSpPr>
          <p:spPr>
            <a:xfrm>
              <a:off x="5681775" y="783192"/>
              <a:ext cx="2174528" cy="3465216"/>
            </a:xfrm>
            <a:custGeom>
              <a:avLst/>
              <a:gdLst/>
              <a:ahLst/>
              <a:cxnLst/>
              <a:rect l="l" t="t" r="r" b="b"/>
              <a:pathLst>
                <a:path w="2174528" h="3465216" extrusionOk="0">
                  <a:moveTo>
                    <a:pt x="2173827" y="152217"/>
                  </a:moveTo>
                  <a:cubicBezTo>
                    <a:pt x="2173827" y="73653"/>
                    <a:pt x="2110695" y="10522"/>
                    <a:pt x="2032132" y="10522"/>
                  </a:cubicBezTo>
                  <a:lnTo>
                    <a:pt x="152217" y="10522"/>
                  </a:lnTo>
                  <a:cubicBezTo>
                    <a:pt x="73653" y="10522"/>
                    <a:pt x="10522" y="73653"/>
                    <a:pt x="10522" y="152217"/>
                  </a:cubicBezTo>
                  <a:lnTo>
                    <a:pt x="10522" y="2538587"/>
                  </a:lnTo>
                  <a:cubicBezTo>
                    <a:pt x="10522" y="2562436"/>
                    <a:pt x="16134" y="2584883"/>
                    <a:pt x="25954" y="2607330"/>
                  </a:cubicBezTo>
                  <a:lnTo>
                    <a:pt x="25954" y="2607330"/>
                  </a:lnTo>
                  <a:cubicBezTo>
                    <a:pt x="30163" y="2615747"/>
                    <a:pt x="34372" y="2622762"/>
                    <a:pt x="38580" y="2629777"/>
                  </a:cubicBezTo>
                  <a:cubicBezTo>
                    <a:pt x="46998" y="2642403"/>
                    <a:pt x="56818" y="2653626"/>
                    <a:pt x="69445" y="2663447"/>
                  </a:cubicBezTo>
                  <a:lnTo>
                    <a:pt x="1002387" y="3435054"/>
                  </a:lnTo>
                  <a:cubicBezTo>
                    <a:pt x="1029043" y="3456097"/>
                    <a:pt x="1059907" y="3467321"/>
                    <a:pt x="1092174" y="3467321"/>
                  </a:cubicBezTo>
                  <a:cubicBezTo>
                    <a:pt x="1124442" y="3467321"/>
                    <a:pt x="1156709" y="3456097"/>
                    <a:pt x="1181961" y="3435054"/>
                  </a:cubicBezTo>
                  <a:lnTo>
                    <a:pt x="2114904" y="2663447"/>
                  </a:lnTo>
                  <a:cubicBezTo>
                    <a:pt x="2127530" y="2653626"/>
                    <a:pt x="2137351" y="2642403"/>
                    <a:pt x="2145768" y="2629777"/>
                  </a:cubicBezTo>
                  <a:lnTo>
                    <a:pt x="2145768" y="2629777"/>
                  </a:lnTo>
                  <a:cubicBezTo>
                    <a:pt x="2145768" y="2629777"/>
                    <a:pt x="2145768" y="2629777"/>
                    <a:pt x="2145768" y="2629777"/>
                  </a:cubicBezTo>
                  <a:cubicBezTo>
                    <a:pt x="2149977" y="2622762"/>
                    <a:pt x="2154186" y="2615747"/>
                    <a:pt x="2158395" y="2608733"/>
                  </a:cubicBezTo>
                  <a:lnTo>
                    <a:pt x="2158395" y="2608733"/>
                  </a:lnTo>
                  <a:cubicBezTo>
                    <a:pt x="2168215" y="2587689"/>
                    <a:pt x="2173827" y="2563839"/>
                    <a:pt x="2173827" y="2539990"/>
                  </a:cubicBezTo>
                  <a:lnTo>
                    <a:pt x="2173827" y="152217"/>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1408" name="Google Shape;1408;p88"/>
            <p:cNvGrpSpPr/>
            <p:nvPr/>
          </p:nvGrpSpPr>
          <p:grpSpPr>
            <a:xfrm>
              <a:off x="6200856" y="995033"/>
              <a:ext cx="1148992" cy="401235"/>
              <a:chOff x="6200856" y="995033"/>
              <a:chExt cx="1148992" cy="401235"/>
            </a:xfrm>
          </p:grpSpPr>
          <p:sp>
            <p:nvSpPr>
              <p:cNvPr id="1409" name="Google Shape;1409;p88"/>
              <p:cNvSpPr/>
              <p:nvPr/>
            </p:nvSpPr>
            <p:spPr>
              <a:xfrm>
                <a:off x="6200856" y="995033"/>
                <a:ext cx="126262" cy="168350"/>
              </a:xfrm>
              <a:custGeom>
                <a:avLst/>
                <a:gdLst/>
                <a:ahLst/>
                <a:cxnLst/>
                <a:rect l="l" t="t" r="r" b="b"/>
                <a:pathLst>
                  <a:path w="126262" h="168350" extrusionOk="0">
                    <a:moveTo>
                      <a:pt x="10522" y="10522"/>
                    </a:moveTo>
                    <a:lnTo>
                      <a:pt x="75056" y="10522"/>
                    </a:lnTo>
                    <a:cubicBezTo>
                      <a:pt x="82071" y="10522"/>
                      <a:pt x="89085" y="11925"/>
                      <a:pt x="94697" y="13328"/>
                    </a:cubicBezTo>
                    <a:cubicBezTo>
                      <a:pt x="100309" y="16134"/>
                      <a:pt x="105921" y="18939"/>
                      <a:pt x="110129" y="21745"/>
                    </a:cubicBezTo>
                    <a:cubicBezTo>
                      <a:pt x="114338" y="25954"/>
                      <a:pt x="118547" y="30163"/>
                      <a:pt x="119950" y="34372"/>
                    </a:cubicBezTo>
                    <a:cubicBezTo>
                      <a:pt x="122756" y="39983"/>
                      <a:pt x="124159" y="44192"/>
                      <a:pt x="124159" y="49804"/>
                    </a:cubicBezTo>
                    <a:cubicBezTo>
                      <a:pt x="124159" y="58221"/>
                      <a:pt x="121353" y="65236"/>
                      <a:pt x="117144" y="72250"/>
                    </a:cubicBezTo>
                    <a:cubicBezTo>
                      <a:pt x="112935" y="79265"/>
                      <a:pt x="107324" y="82071"/>
                      <a:pt x="101712" y="84877"/>
                    </a:cubicBezTo>
                    <a:lnTo>
                      <a:pt x="101712" y="87683"/>
                    </a:lnTo>
                    <a:cubicBezTo>
                      <a:pt x="110129" y="90488"/>
                      <a:pt x="117144" y="96100"/>
                      <a:pt x="121353" y="101712"/>
                    </a:cubicBezTo>
                    <a:cubicBezTo>
                      <a:pt x="125561" y="108726"/>
                      <a:pt x="128367" y="115741"/>
                      <a:pt x="128367" y="125561"/>
                    </a:cubicBezTo>
                    <a:cubicBezTo>
                      <a:pt x="128367" y="132576"/>
                      <a:pt x="126964" y="138188"/>
                      <a:pt x="124159" y="143799"/>
                    </a:cubicBezTo>
                    <a:cubicBezTo>
                      <a:pt x="121353" y="149411"/>
                      <a:pt x="117144" y="153620"/>
                      <a:pt x="112935" y="157829"/>
                    </a:cubicBezTo>
                    <a:cubicBezTo>
                      <a:pt x="108726" y="162037"/>
                      <a:pt x="101712" y="164843"/>
                      <a:pt x="96100" y="166246"/>
                    </a:cubicBezTo>
                    <a:cubicBezTo>
                      <a:pt x="90488" y="167649"/>
                      <a:pt x="82071" y="169052"/>
                      <a:pt x="75056" y="169052"/>
                    </a:cubicBezTo>
                    <a:lnTo>
                      <a:pt x="10522" y="169052"/>
                    </a:lnTo>
                    <a:lnTo>
                      <a:pt x="10522" y="10522"/>
                    </a:lnTo>
                    <a:close/>
                    <a:moveTo>
                      <a:pt x="72250" y="73653"/>
                    </a:moveTo>
                    <a:cubicBezTo>
                      <a:pt x="77862" y="73653"/>
                      <a:pt x="83474" y="72250"/>
                      <a:pt x="86280" y="69445"/>
                    </a:cubicBezTo>
                    <a:cubicBezTo>
                      <a:pt x="89085" y="66639"/>
                      <a:pt x="91891" y="62430"/>
                      <a:pt x="91891" y="56818"/>
                    </a:cubicBezTo>
                    <a:cubicBezTo>
                      <a:pt x="91891" y="51207"/>
                      <a:pt x="90488" y="46998"/>
                      <a:pt x="86280" y="44192"/>
                    </a:cubicBezTo>
                    <a:cubicBezTo>
                      <a:pt x="83474" y="41386"/>
                      <a:pt x="77862" y="39983"/>
                      <a:pt x="72250" y="39983"/>
                    </a:cubicBezTo>
                    <a:lnTo>
                      <a:pt x="44192" y="39983"/>
                    </a:lnTo>
                    <a:lnTo>
                      <a:pt x="44192" y="72250"/>
                    </a:lnTo>
                    <a:lnTo>
                      <a:pt x="72250" y="72250"/>
                    </a:lnTo>
                    <a:close/>
                    <a:moveTo>
                      <a:pt x="75056" y="139591"/>
                    </a:moveTo>
                    <a:cubicBezTo>
                      <a:pt x="89085" y="139591"/>
                      <a:pt x="96100" y="133979"/>
                      <a:pt x="96100" y="121353"/>
                    </a:cubicBezTo>
                    <a:cubicBezTo>
                      <a:pt x="96100" y="108726"/>
                      <a:pt x="89085" y="103115"/>
                      <a:pt x="73653" y="103115"/>
                    </a:cubicBezTo>
                    <a:lnTo>
                      <a:pt x="44192" y="103115"/>
                    </a:lnTo>
                    <a:lnTo>
                      <a:pt x="44192" y="138188"/>
                    </a:lnTo>
                    <a:lnTo>
                      <a:pt x="75056" y="138188"/>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10" name="Google Shape;1410;p88"/>
              <p:cNvSpPr/>
              <p:nvPr/>
            </p:nvSpPr>
            <p:spPr>
              <a:xfrm>
                <a:off x="6332731" y="1042733"/>
                <a:ext cx="126262" cy="126262"/>
              </a:xfrm>
              <a:custGeom>
                <a:avLst/>
                <a:gdLst/>
                <a:ahLst/>
                <a:cxnLst/>
                <a:rect l="l" t="t" r="r" b="b"/>
                <a:pathLst>
                  <a:path w="126262" h="126262" extrusionOk="0">
                    <a:moveTo>
                      <a:pt x="122756" y="96100"/>
                    </a:moveTo>
                    <a:cubicBezTo>
                      <a:pt x="117144" y="105921"/>
                      <a:pt x="110129" y="112935"/>
                      <a:pt x="101712" y="118547"/>
                    </a:cubicBezTo>
                    <a:cubicBezTo>
                      <a:pt x="93294" y="124159"/>
                      <a:pt x="82071" y="126964"/>
                      <a:pt x="69445" y="126964"/>
                    </a:cubicBezTo>
                    <a:cubicBezTo>
                      <a:pt x="61027" y="126964"/>
                      <a:pt x="52610" y="125561"/>
                      <a:pt x="45595" y="122756"/>
                    </a:cubicBezTo>
                    <a:cubicBezTo>
                      <a:pt x="38580" y="119950"/>
                      <a:pt x="31566" y="115741"/>
                      <a:pt x="27357" y="110129"/>
                    </a:cubicBezTo>
                    <a:cubicBezTo>
                      <a:pt x="21745" y="104518"/>
                      <a:pt x="17537" y="98906"/>
                      <a:pt x="14731" y="91891"/>
                    </a:cubicBezTo>
                    <a:cubicBezTo>
                      <a:pt x="11925" y="84877"/>
                      <a:pt x="10522" y="76459"/>
                      <a:pt x="10522" y="68042"/>
                    </a:cubicBezTo>
                    <a:cubicBezTo>
                      <a:pt x="10522" y="59624"/>
                      <a:pt x="11925" y="52610"/>
                      <a:pt x="14731" y="45595"/>
                    </a:cubicBezTo>
                    <a:cubicBezTo>
                      <a:pt x="17537" y="38580"/>
                      <a:pt x="21745" y="32969"/>
                      <a:pt x="27357" y="27357"/>
                    </a:cubicBezTo>
                    <a:cubicBezTo>
                      <a:pt x="32969" y="21745"/>
                      <a:pt x="38580" y="17537"/>
                      <a:pt x="45595" y="14731"/>
                    </a:cubicBezTo>
                    <a:cubicBezTo>
                      <a:pt x="52610" y="11925"/>
                      <a:pt x="61027" y="10522"/>
                      <a:pt x="68042" y="10522"/>
                    </a:cubicBezTo>
                    <a:cubicBezTo>
                      <a:pt x="76459" y="10522"/>
                      <a:pt x="84877" y="11925"/>
                      <a:pt x="91891" y="14731"/>
                    </a:cubicBezTo>
                    <a:cubicBezTo>
                      <a:pt x="98906" y="17537"/>
                      <a:pt x="104518" y="21745"/>
                      <a:pt x="108726" y="27357"/>
                    </a:cubicBezTo>
                    <a:cubicBezTo>
                      <a:pt x="112935" y="32969"/>
                      <a:pt x="117144" y="38580"/>
                      <a:pt x="118547" y="45595"/>
                    </a:cubicBezTo>
                    <a:cubicBezTo>
                      <a:pt x="121353" y="52610"/>
                      <a:pt x="122756" y="59624"/>
                      <a:pt x="122756" y="68042"/>
                    </a:cubicBezTo>
                    <a:cubicBezTo>
                      <a:pt x="122756" y="69445"/>
                      <a:pt x="122756" y="70848"/>
                      <a:pt x="122756" y="72250"/>
                    </a:cubicBezTo>
                    <a:cubicBezTo>
                      <a:pt x="122756" y="73653"/>
                      <a:pt x="122756" y="75056"/>
                      <a:pt x="122756" y="75056"/>
                    </a:cubicBezTo>
                    <a:cubicBezTo>
                      <a:pt x="122756" y="76459"/>
                      <a:pt x="122756" y="76459"/>
                      <a:pt x="122756" y="77862"/>
                    </a:cubicBezTo>
                    <a:lnTo>
                      <a:pt x="42789" y="77862"/>
                    </a:lnTo>
                    <a:cubicBezTo>
                      <a:pt x="44192" y="84877"/>
                      <a:pt x="48401" y="90488"/>
                      <a:pt x="52610" y="93294"/>
                    </a:cubicBezTo>
                    <a:cubicBezTo>
                      <a:pt x="58221" y="96100"/>
                      <a:pt x="63833" y="98906"/>
                      <a:pt x="69445" y="98906"/>
                    </a:cubicBezTo>
                    <a:cubicBezTo>
                      <a:pt x="75056" y="98906"/>
                      <a:pt x="80668" y="97503"/>
                      <a:pt x="84877" y="94697"/>
                    </a:cubicBezTo>
                    <a:cubicBezTo>
                      <a:pt x="89085" y="91891"/>
                      <a:pt x="91891" y="89086"/>
                      <a:pt x="94697" y="84877"/>
                    </a:cubicBezTo>
                    <a:lnTo>
                      <a:pt x="122756" y="96100"/>
                    </a:lnTo>
                    <a:close/>
                    <a:moveTo>
                      <a:pt x="93294" y="52610"/>
                    </a:moveTo>
                    <a:cubicBezTo>
                      <a:pt x="93294" y="51207"/>
                      <a:pt x="91891" y="48401"/>
                      <a:pt x="90488" y="46998"/>
                    </a:cubicBezTo>
                    <a:cubicBezTo>
                      <a:pt x="89085" y="45595"/>
                      <a:pt x="87683" y="42789"/>
                      <a:pt x="86280" y="41386"/>
                    </a:cubicBezTo>
                    <a:cubicBezTo>
                      <a:pt x="84877" y="39983"/>
                      <a:pt x="82071" y="38580"/>
                      <a:pt x="79265" y="37177"/>
                    </a:cubicBezTo>
                    <a:cubicBezTo>
                      <a:pt x="76459" y="35774"/>
                      <a:pt x="73653" y="35774"/>
                      <a:pt x="69445" y="35774"/>
                    </a:cubicBezTo>
                    <a:cubicBezTo>
                      <a:pt x="63833" y="35774"/>
                      <a:pt x="59624" y="37177"/>
                      <a:pt x="55415" y="39983"/>
                    </a:cubicBezTo>
                    <a:cubicBezTo>
                      <a:pt x="51207" y="42789"/>
                      <a:pt x="46998" y="46998"/>
                      <a:pt x="45595" y="52610"/>
                    </a:cubicBezTo>
                    <a:lnTo>
                      <a:pt x="93294" y="5261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11" name="Google Shape;1411;p88"/>
              <p:cNvSpPr/>
              <p:nvPr/>
            </p:nvSpPr>
            <p:spPr>
              <a:xfrm>
                <a:off x="6513707" y="995033"/>
                <a:ext cx="56116" cy="168350"/>
              </a:xfrm>
              <a:custGeom>
                <a:avLst/>
                <a:gdLst/>
                <a:ahLst/>
                <a:cxnLst/>
                <a:rect l="l" t="t" r="r" b="b"/>
                <a:pathLst>
                  <a:path w="56116" h="168350" extrusionOk="0">
                    <a:moveTo>
                      <a:pt x="10522" y="10522"/>
                    </a:moveTo>
                    <a:lnTo>
                      <a:pt x="45595" y="10522"/>
                    </a:lnTo>
                    <a:lnTo>
                      <a:pt x="45595" y="170455"/>
                    </a:lnTo>
                    <a:lnTo>
                      <a:pt x="10522" y="170455"/>
                    </a:lnTo>
                    <a:lnTo>
                      <a:pt x="10522" y="10522"/>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12" name="Google Shape;1412;p88"/>
              <p:cNvSpPr/>
              <p:nvPr/>
            </p:nvSpPr>
            <p:spPr>
              <a:xfrm>
                <a:off x="6576839" y="1042733"/>
                <a:ext cx="126262" cy="126262"/>
              </a:xfrm>
              <a:custGeom>
                <a:avLst/>
                <a:gdLst/>
                <a:ahLst/>
                <a:cxnLst/>
                <a:rect l="l" t="t" r="r" b="b"/>
                <a:pathLst>
                  <a:path w="126262" h="126262" extrusionOk="0">
                    <a:moveTo>
                      <a:pt x="39983" y="27357"/>
                    </a:moveTo>
                    <a:lnTo>
                      <a:pt x="42789" y="27357"/>
                    </a:lnTo>
                    <a:cubicBezTo>
                      <a:pt x="49804" y="16134"/>
                      <a:pt x="61027" y="10522"/>
                      <a:pt x="76459" y="10522"/>
                    </a:cubicBezTo>
                    <a:cubicBezTo>
                      <a:pt x="90488" y="10522"/>
                      <a:pt x="100309" y="14731"/>
                      <a:pt x="107323" y="23148"/>
                    </a:cubicBezTo>
                    <a:cubicBezTo>
                      <a:pt x="114338" y="31566"/>
                      <a:pt x="117144" y="42789"/>
                      <a:pt x="117144" y="58221"/>
                    </a:cubicBezTo>
                    <a:lnTo>
                      <a:pt x="117144" y="122756"/>
                    </a:lnTo>
                    <a:lnTo>
                      <a:pt x="83474" y="122756"/>
                    </a:lnTo>
                    <a:lnTo>
                      <a:pt x="83474" y="61027"/>
                    </a:lnTo>
                    <a:cubicBezTo>
                      <a:pt x="83474" y="55415"/>
                      <a:pt x="82071" y="49804"/>
                      <a:pt x="79265" y="46998"/>
                    </a:cubicBezTo>
                    <a:cubicBezTo>
                      <a:pt x="76459" y="42789"/>
                      <a:pt x="72250" y="41386"/>
                      <a:pt x="66639" y="41386"/>
                    </a:cubicBezTo>
                    <a:cubicBezTo>
                      <a:pt x="59624" y="41386"/>
                      <a:pt x="52610" y="44192"/>
                      <a:pt x="49804" y="49804"/>
                    </a:cubicBezTo>
                    <a:cubicBezTo>
                      <a:pt x="46998" y="55415"/>
                      <a:pt x="44192" y="63833"/>
                      <a:pt x="44192" y="72250"/>
                    </a:cubicBezTo>
                    <a:lnTo>
                      <a:pt x="44192" y="122756"/>
                    </a:lnTo>
                    <a:lnTo>
                      <a:pt x="10522" y="122756"/>
                    </a:lnTo>
                    <a:lnTo>
                      <a:pt x="10522" y="13328"/>
                    </a:lnTo>
                    <a:lnTo>
                      <a:pt x="41386" y="13328"/>
                    </a:lnTo>
                    <a:lnTo>
                      <a:pt x="41386" y="27357"/>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13" name="Google Shape;1413;p88"/>
              <p:cNvSpPr/>
              <p:nvPr/>
            </p:nvSpPr>
            <p:spPr>
              <a:xfrm>
                <a:off x="6691879" y="1011868"/>
                <a:ext cx="98204" cy="154321"/>
              </a:xfrm>
              <a:custGeom>
                <a:avLst/>
                <a:gdLst/>
                <a:ahLst/>
                <a:cxnLst/>
                <a:rect l="l" t="t" r="r" b="b"/>
                <a:pathLst>
                  <a:path w="98204" h="154321" extrusionOk="0">
                    <a:moveTo>
                      <a:pt x="30163" y="72250"/>
                    </a:moveTo>
                    <a:lnTo>
                      <a:pt x="10522" y="72250"/>
                    </a:lnTo>
                    <a:lnTo>
                      <a:pt x="10522" y="44192"/>
                    </a:lnTo>
                    <a:lnTo>
                      <a:pt x="30163" y="44192"/>
                    </a:lnTo>
                    <a:lnTo>
                      <a:pt x="30163" y="10522"/>
                    </a:lnTo>
                    <a:lnTo>
                      <a:pt x="63833" y="10522"/>
                    </a:lnTo>
                    <a:lnTo>
                      <a:pt x="63833" y="44192"/>
                    </a:lnTo>
                    <a:lnTo>
                      <a:pt x="90488" y="44192"/>
                    </a:lnTo>
                    <a:lnTo>
                      <a:pt x="90488" y="72250"/>
                    </a:lnTo>
                    <a:lnTo>
                      <a:pt x="63833" y="72250"/>
                    </a:lnTo>
                    <a:lnTo>
                      <a:pt x="63833" y="110129"/>
                    </a:lnTo>
                    <a:cubicBezTo>
                      <a:pt x="63833" y="112935"/>
                      <a:pt x="63833" y="114338"/>
                      <a:pt x="65236" y="117144"/>
                    </a:cubicBezTo>
                    <a:cubicBezTo>
                      <a:pt x="65236" y="118547"/>
                      <a:pt x="66639" y="121353"/>
                      <a:pt x="68042" y="122756"/>
                    </a:cubicBezTo>
                    <a:cubicBezTo>
                      <a:pt x="70848" y="124159"/>
                      <a:pt x="73653" y="125561"/>
                      <a:pt x="76459" y="125561"/>
                    </a:cubicBezTo>
                    <a:cubicBezTo>
                      <a:pt x="79265" y="125561"/>
                      <a:pt x="80668" y="125561"/>
                      <a:pt x="82071" y="124159"/>
                    </a:cubicBezTo>
                    <a:cubicBezTo>
                      <a:pt x="83474" y="124159"/>
                      <a:pt x="84877" y="122756"/>
                      <a:pt x="86280" y="121353"/>
                    </a:cubicBezTo>
                    <a:lnTo>
                      <a:pt x="96100" y="150814"/>
                    </a:lnTo>
                    <a:cubicBezTo>
                      <a:pt x="91891" y="152217"/>
                      <a:pt x="87683" y="153620"/>
                      <a:pt x="83474" y="155023"/>
                    </a:cubicBezTo>
                    <a:cubicBezTo>
                      <a:pt x="79265" y="156426"/>
                      <a:pt x="73653" y="156426"/>
                      <a:pt x="69445" y="156426"/>
                    </a:cubicBezTo>
                    <a:cubicBezTo>
                      <a:pt x="58221" y="156426"/>
                      <a:pt x="48401" y="152217"/>
                      <a:pt x="41386" y="146605"/>
                    </a:cubicBezTo>
                    <a:cubicBezTo>
                      <a:pt x="37177" y="142397"/>
                      <a:pt x="34372" y="138188"/>
                      <a:pt x="32969" y="132576"/>
                    </a:cubicBezTo>
                    <a:cubicBezTo>
                      <a:pt x="31566" y="126964"/>
                      <a:pt x="30163" y="121353"/>
                      <a:pt x="30163" y="114338"/>
                    </a:cubicBezTo>
                    <a:lnTo>
                      <a:pt x="30163" y="7225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14" name="Google Shape;1414;p88"/>
              <p:cNvSpPr/>
              <p:nvPr/>
            </p:nvSpPr>
            <p:spPr>
              <a:xfrm>
                <a:off x="6784471" y="1042733"/>
                <a:ext cx="126262" cy="126262"/>
              </a:xfrm>
              <a:custGeom>
                <a:avLst/>
                <a:gdLst/>
                <a:ahLst/>
                <a:cxnLst/>
                <a:rect l="l" t="t" r="r" b="b"/>
                <a:pathLst>
                  <a:path w="126262" h="126262" extrusionOk="0">
                    <a:moveTo>
                      <a:pt x="122756" y="96100"/>
                    </a:moveTo>
                    <a:cubicBezTo>
                      <a:pt x="117144" y="105921"/>
                      <a:pt x="110129" y="112935"/>
                      <a:pt x="101712" y="118547"/>
                    </a:cubicBezTo>
                    <a:cubicBezTo>
                      <a:pt x="93294" y="124159"/>
                      <a:pt x="82071" y="126964"/>
                      <a:pt x="69445" y="126964"/>
                    </a:cubicBezTo>
                    <a:cubicBezTo>
                      <a:pt x="61027" y="126964"/>
                      <a:pt x="52610" y="125561"/>
                      <a:pt x="45595" y="122756"/>
                    </a:cubicBezTo>
                    <a:cubicBezTo>
                      <a:pt x="38580" y="119950"/>
                      <a:pt x="31566" y="115741"/>
                      <a:pt x="27357" y="110129"/>
                    </a:cubicBezTo>
                    <a:cubicBezTo>
                      <a:pt x="21745" y="104518"/>
                      <a:pt x="17537" y="98906"/>
                      <a:pt x="14731" y="91891"/>
                    </a:cubicBezTo>
                    <a:cubicBezTo>
                      <a:pt x="11925" y="84877"/>
                      <a:pt x="10522" y="76459"/>
                      <a:pt x="10522" y="68042"/>
                    </a:cubicBezTo>
                    <a:cubicBezTo>
                      <a:pt x="10522" y="59624"/>
                      <a:pt x="11925" y="52610"/>
                      <a:pt x="14731" y="45595"/>
                    </a:cubicBezTo>
                    <a:cubicBezTo>
                      <a:pt x="17537" y="38580"/>
                      <a:pt x="21745" y="32969"/>
                      <a:pt x="27357" y="27357"/>
                    </a:cubicBezTo>
                    <a:cubicBezTo>
                      <a:pt x="32969" y="21745"/>
                      <a:pt x="38580" y="17537"/>
                      <a:pt x="45595" y="14731"/>
                    </a:cubicBezTo>
                    <a:cubicBezTo>
                      <a:pt x="52610" y="11925"/>
                      <a:pt x="61027" y="10522"/>
                      <a:pt x="68042" y="10522"/>
                    </a:cubicBezTo>
                    <a:cubicBezTo>
                      <a:pt x="76459" y="10522"/>
                      <a:pt x="84877" y="11925"/>
                      <a:pt x="91891" y="14731"/>
                    </a:cubicBezTo>
                    <a:cubicBezTo>
                      <a:pt x="98906" y="17537"/>
                      <a:pt x="104518" y="21745"/>
                      <a:pt x="108726" y="27357"/>
                    </a:cubicBezTo>
                    <a:cubicBezTo>
                      <a:pt x="112935" y="32969"/>
                      <a:pt x="117144" y="38580"/>
                      <a:pt x="118547" y="45595"/>
                    </a:cubicBezTo>
                    <a:cubicBezTo>
                      <a:pt x="121353" y="52610"/>
                      <a:pt x="122756" y="59624"/>
                      <a:pt x="122756" y="68042"/>
                    </a:cubicBezTo>
                    <a:cubicBezTo>
                      <a:pt x="122756" y="69445"/>
                      <a:pt x="122756" y="70848"/>
                      <a:pt x="122756" y="72250"/>
                    </a:cubicBezTo>
                    <a:cubicBezTo>
                      <a:pt x="122756" y="73653"/>
                      <a:pt x="122756" y="75056"/>
                      <a:pt x="122756" y="75056"/>
                    </a:cubicBezTo>
                    <a:cubicBezTo>
                      <a:pt x="122756" y="76459"/>
                      <a:pt x="122756" y="76459"/>
                      <a:pt x="122756" y="77862"/>
                    </a:cubicBezTo>
                    <a:lnTo>
                      <a:pt x="42789" y="77862"/>
                    </a:lnTo>
                    <a:cubicBezTo>
                      <a:pt x="44192" y="84877"/>
                      <a:pt x="48401" y="90488"/>
                      <a:pt x="52610" y="93294"/>
                    </a:cubicBezTo>
                    <a:cubicBezTo>
                      <a:pt x="58221" y="96100"/>
                      <a:pt x="63833" y="98906"/>
                      <a:pt x="69445" y="98906"/>
                    </a:cubicBezTo>
                    <a:cubicBezTo>
                      <a:pt x="75056" y="98906"/>
                      <a:pt x="80668" y="97503"/>
                      <a:pt x="84877" y="94697"/>
                    </a:cubicBezTo>
                    <a:cubicBezTo>
                      <a:pt x="89085" y="91891"/>
                      <a:pt x="91891" y="89086"/>
                      <a:pt x="94697" y="84877"/>
                    </a:cubicBezTo>
                    <a:lnTo>
                      <a:pt x="122756" y="96100"/>
                    </a:lnTo>
                    <a:close/>
                    <a:moveTo>
                      <a:pt x="93294" y="52610"/>
                    </a:moveTo>
                    <a:cubicBezTo>
                      <a:pt x="93294" y="51207"/>
                      <a:pt x="91891" y="48401"/>
                      <a:pt x="90489" y="46998"/>
                    </a:cubicBezTo>
                    <a:cubicBezTo>
                      <a:pt x="89085" y="45595"/>
                      <a:pt x="87683" y="42789"/>
                      <a:pt x="86280" y="41386"/>
                    </a:cubicBezTo>
                    <a:cubicBezTo>
                      <a:pt x="84877" y="39983"/>
                      <a:pt x="82071" y="38580"/>
                      <a:pt x="79265" y="37177"/>
                    </a:cubicBezTo>
                    <a:cubicBezTo>
                      <a:pt x="76459" y="35774"/>
                      <a:pt x="73653" y="35774"/>
                      <a:pt x="69445" y="35774"/>
                    </a:cubicBezTo>
                    <a:cubicBezTo>
                      <a:pt x="63833" y="35774"/>
                      <a:pt x="59624" y="37177"/>
                      <a:pt x="55415" y="39983"/>
                    </a:cubicBezTo>
                    <a:cubicBezTo>
                      <a:pt x="51207" y="42789"/>
                      <a:pt x="46998" y="46998"/>
                      <a:pt x="45595" y="52610"/>
                    </a:cubicBezTo>
                    <a:lnTo>
                      <a:pt x="93294" y="5261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15" name="Google Shape;1415;p88"/>
              <p:cNvSpPr/>
              <p:nvPr/>
            </p:nvSpPr>
            <p:spPr>
              <a:xfrm>
                <a:off x="6913540" y="1041330"/>
                <a:ext cx="98204" cy="126262"/>
              </a:xfrm>
              <a:custGeom>
                <a:avLst/>
                <a:gdLst/>
                <a:ahLst/>
                <a:cxnLst/>
                <a:rect l="l" t="t" r="r" b="b"/>
                <a:pathLst>
                  <a:path w="98204" h="126262" extrusionOk="0">
                    <a:moveTo>
                      <a:pt x="11925" y="14731"/>
                    </a:moveTo>
                    <a:lnTo>
                      <a:pt x="42789" y="14731"/>
                    </a:lnTo>
                    <a:lnTo>
                      <a:pt x="42789" y="28760"/>
                    </a:lnTo>
                    <a:lnTo>
                      <a:pt x="45595" y="28760"/>
                    </a:lnTo>
                    <a:cubicBezTo>
                      <a:pt x="48401" y="24551"/>
                      <a:pt x="52610" y="20342"/>
                      <a:pt x="58221" y="16134"/>
                    </a:cubicBezTo>
                    <a:cubicBezTo>
                      <a:pt x="63833" y="13328"/>
                      <a:pt x="69445" y="10522"/>
                      <a:pt x="76459" y="10522"/>
                    </a:cubicBezTo>
                    <a:cubicBezTo>
                      <a:pt x="80668" y="10522"/>
                      <a:pt x="83474" y="10522"/>
                      <a:pt x="86280" y="11925"/>
                    </a:cubicBezTo>
                    <a:cubicBezTo>
                      <a:pt x="89085" y="13328"/>
                      <a:pt x="91891" y="13328"/>
                      <a:pt x="93294" y="14731"/>
                    </a:cubicBezTo>
                    <a:lnTo>
                      <a:pt x="84877" y="44192"/>
                    </a:lnTo>
                    <a:cubicBezTo>
                      <a:pt x="83474" y="42789"/>
                      <a:pt x="80668" y="42789"/>
                      <a:pt x="79265" y="41386"/>
                    </a:cubicBezTo>
                    <a:cubicBezTo>
                      <a:pt x="76459" y="41386"/>
                      <a:pt x="73653" y="39983"/>
                      <a:pt x="70847" y="39983"/>
                    </a:cubicBezTo>
                    <a:cubicBezTo>
                      <a:pt x="62430" y="39983"/>
                      <a:pt x="56818" y="42789"/>
                      <a:pt x="51207" y="48401"/>
                    </a:cubicBezTo>
                    <a:cubicBezTo>
                      <a:pt x="46998" y="54012"/>
                      <a:pt x="44192" y="62430"/>
                      <a:pt x="44192" y="70848"/>
                    </a:cubicBezTo>
                    <a:lnTo>
                      <a:pt x="44192" y="121353"/>
                    </a:lnTo>
                    <a:lnTo>
                      <a:pt x="10522" y="121353"/>
                    </a:lnTo>
                    <a:lnTo>
                      <a:pt x="10522" y="14731"/>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16" name="Google Shape;1416;p88"/>
              <p:cNvSpPr/>
              <p:nvPr/>
            </p:nvSpPr>
            <p:spPr>
              <a:xfrm>
                <a:off x="7010342" y="1042733"/>
                <a:ext cx="126262" cy="126262"/>
              </a:xfrm>
              <a:custGeom>
                <a:avLst/>
                <a:gdLst/>
                <a:ahLst/>
                <a:cxnLst/>
                <a:rect l="l" t="t" r="r" b="b"/>
                <a:pathLst>
                  <a:path w="126262" h="126262" extrusionOk="0">
                    <a:moveTo>
                      <a:pt x="39983" y="27357"/>
                    </a:moveTo>
                    <a:lnTo>
                      <a:pt x="42789" y="27357"/>
                    </a:lnTo>
                    <a:cubicBezTo>
                      <a:pt x="49804" y="16134"/>
                      <a:pt x="61027" y="10522"/>
                      <a:pt x="76459" y="10522"/>
                    </a:cubicBezTo>
                    <a:cubicBezTo>
                      <a:pt x="90489" y="10522"/>
                      <a:pt x="100309" y="14731"/>
                      <a:pt x="107324" y="23148"/>
                    </a:cubicBezTo>
                    <a:cubicBezTo>
                      <a:pt x="114338" y="31566"/>
                      <a:pt x="117144" y="42789"/>
                      <a:pt x="117144" y="58221"/>
                    </a:cubicBezTo>
                    <a:lnTo>
                      <a:pt x="117144" y="122756"/>
                    </a:lnTo>
                    <a:lnTo>
                      <a:pt x="83474" y="122756"/>
                    </a:lnTo>
                    <a:lnTo>
                      <a:pt x="83474" y="61027"/>
                    </a:lnTo>
                    <a:cubicBezTo>
                      <a:pt x="83474" y="55415"/>
                      <a:pt x="82071" y="49804"/>
                      <a:pt x="79265" y="46998"/>
                    </a:cubicBezTo>
                    <a:cubicBezTo>
                      <a:pt x="76459" y="42789"/>
                      <a:pt x="72250" y="41386"/>
                      <a:pt x="66639" y="41386"/>
                    </a:cubicBezTo>
                    <a:cubicBezTo>
                      <a:pt x="59624" y="41386"/>
                      <a:pt x="52610" y="44192"/>
                      <a:pt x="49804" y="49804"/>
                    </a:cubicBezTo>
                    <a:cubicBezTo>
                      <a:pt x="46998" y="55415"/>
                      <a:pt x="44192" y="63833"/>
                      <a:pt x="44192" y="72250"/>
                    </a:cubicBezTo>
                    <a:lnTo>
                      <a:pt x="44192" y="122756"/>
                    </a:lnTo>
                    <a:lnTo>
                      <a:pt x="10522" y="122756"/>
                    </a:lnTo>
                    <a:lnTo>
                      <a:pt x="10522" y="13328"/>
                    </a:lnTo>
                    <a:lnTo>
                      <a:pt x="41386" y="13328"/>
                    </a:lnTo>
                    <a:lnTo>
                      <a:pt x="41386" y="27357"/>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17" name="Google Shape;1417;p88"/>
              <p:cNvSpPr/>
              <p:nvPr/>
            </p:nvSpPr>
            <p:spPr>
              <a:xfrm>
                <a:off x="7132396" y="1042733"/>
                <a:ext cx="126262" cy="126262"/>
              </a:xfrm>
              <a:custGeom>
                <a:avLst/>
                <a:gdLst/>
                <a:ahLst/>
                <a:cxnLst/>
                <a:rect l="l" t="t" r="r" b="b"/>
                <a:pathLst>
                  <a:path w="126262" h="126262" extrusionOk="0">
                    <a:moveTo>
                      <a:pt x="122756" y="96100"/>
                    </a:moveTo>
                    <a:cubicBezTo>
                      <a:pt x="117144" y="105921"/>
                      <a:pt x="110129" y="112935"/>
                      <a:pt x="101712" y="118547"/>
                    </a:cubicBezTo>
                    <a:cubicBezTo>
                      <a:pt x="93294" y="124159"/>
                      <a:pt x="82071" y="126964"/>
                      <a:pt x="69445" y="126964"/>
                    </a:cubicBezTo>
                    <a:cubicBezTo>
                      <a:pt x="61027" y="126964"/>
                      <a:pt x="52610" y="125561"/>
                      <a:pt x="45595" y="122756"/>
                    </a:cubicBezTo>
                    <a:cubicBezTo>
                      <a:pt x="38580" y="119950"/>
                      <a:pt x="31566" y="115741"/>
                      <a:pt x="27357" y="110129"/>
                    </a:cubicBezTo>
                    <a:cubicBezTo>
                      <a:pt x="21745" y="104518"/>
                      <a:pt x="17537" y="98906"/>
                      <a:pt x="14731" y="91891"/>
                    </a:cubicBezTo>
                    <a:cubicBezTo>
                      <a:pt x="11925" y="84877"/>
                      <a:pt x="10522" y="76459"/>
                      <a:pt x="10522" y="68042"/>
                    </a:cubicBezTo>
                    <a:cubicBezTo>
                      <a:pt x="10522" y="59624"/>
                      <a:pt x="11925" y="52610"/>
                      <a:pt x="14731" y="45595"/>
                    </a:cubicBezTo>
                    <a:cubicBezTo>
                      <a:pt x="17537" y="38580"/>
                      <a:pt x="21745" y="32969"/>
                      <a:pt x="27357" y="27357"/>
                    </a:cubicBezTo>
                    <a:cubicBezTo>
                      <a:pt x="32969" y="21745"/>
                      <a:pt x="38580" y="17537"/>
                      <a:pt x="45595" y="14731"/>
                    </a:cubicBezTo>
                    <a:cubicBezTo>
                      <a:pt x="52610" y="11925"/>
                      <a:pt x="61027" y="10522"/>
                      <a:pt x="68042" y="10522"/>
                    </a:cubicBezTo>
                    <a:cubicBezTo>
                      <a:pt x="76459" y="10522"/>
                      <a:pt x="84877" y="11925"/>
                      <a:pt x="91891" y="14731"/>
                    </a:cubicBezTo>
                    <a:cubicBezTo>
                      <a:pt x="98906" y="17537"/>
                      <a:pt x="104518" y="21745"/>
                      <a:pt x="108726" y="27357"/>
                    </a:cubicBezTo>
                    <a:cubicBezTo>
                      <a:pt x="112935" y="32969"/>
                      <a:pt x="117144" y="38580"/>
                      <a:pt x="118547" y="45595"/>
                    </a:cubicBezTo>
                    <a:cubicBezTo>
                      <a:pt x="121353" y="52610"/>
                      <a:pt x="122756" y="59624"/>
                      <a:pt x="122756" y="68042"/>
                    </a:cubicBezTo>
                    <a:cubicBezTo>
                      <a:pt x="122756" y="69445"/>
                      <a:pt x="122756" y="70848"/>
                      <a:pt x="122756" y="72250"/>
                    </a:cubicBezTo>
                    <a:cubicBezTo>
                      <a:pt x="122756" y="73653"/>
                      <a:pt x="122756" y="75056"/>
                      <a:pt x="122756" y="75056"/>
                    </a:cubicBezTo>
                    <a:cubicBezTo>
                      <a:pt x="122756" y="76459"/>
                      <a:pt x="122756" y="76459"/>
                      <a:pt x="122756" y="77862"/>
                    </a:cubicBezTo>
                    <a:lnTo>
                      <a:pt x="42789" y="77862"/>
                    </a:lnTo>
                    <a:cubicBezTo>
                      <a:pt x="44192" y="84877"/>
                      <a:pt x="48401" y="90488"/>
                      <a:pt x="52610" y="93294"/>
                    </a:cubicBezTo>
                    <a:cubicBezTo>
                      <a:pt x="56818" y="96100"/>
                      <a:pt x="63833" y="98906"/>
                      <a:pt x="69445" y="98906"/>
                    </a:cubicBezTo>
                    <a:cubicBezTo>
                      <a:pt x="75056" y="98906"/>
                      <a:pt x="80668" y="97503"/>
                      <a:pt x="84877" y="94697"/>
                    </a:cubicBezTo>
                    <a:cubicBezTo>
                      <a:pt x="89085" y="91891"/>
                      <a:pt x="91891" y="89086"/>
                      <a:pt x="94697" y="84877"/>
                    </a:cubicBezTo>
                    <a:lnTo>
                      <a:pt x="122756" y="96100"/>
                    </a:lnTo>
                    <a:close/>
                    <a:moveTo>
                      <a:pt x="93294" y="52610"/>
                    </a:moveTo>
                    <a:cubicBezTo>
                      <a:pt x="93294" y="51207"/>
                      <a:pt x="91891" y="48401"/>
                      <a:pt x="90488" y="46998"/>
                    </a:cubicBezTo>
                    <a:cubicBezTo>
                      <a:pt x="89085" y="45595"/>
                      <a:pt x="87683" y="42789"/>
                      <a:pt x="86280" y="41386"/>
                    </a:cubicBezTo>
                    <a:cubicBezTo>
                      <a:pt x="84877" y="39983"/>
                      <a:pt x="82071" y="38580"/>
                      <a:pt x="79265" y="37177"/>
                    </a:cubicBezTo>
                    <a:cubicBezTo>
                      <a:pt x="76459" y="35774"/>
                      <a:pt x="73653" y="35774"/>
                      <a:pt x="69445" y="35774"/>
                    </a:cubicBezTo>
                    <a:cubicBezTo>
                      <a:pt x="63833" y="35774"/>
                      <a:pt x="59624" y="37177"/>
                      <a:pt x="55415" y="39983"/>
                    </a:cubicBezTo>
                    <a:cubicBezTo>
                      <a:pt x="51207" y="42789"/>
                      <a:pt x="46998" y="46998"/>
                      <a:pt x="45595" y="52610"/>
                    </a:cubicBezTo>
                    <a:lnTo>
                      <a:pt x="93294" y="5261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18" name="Google Shape;1418;p88"/>
              <p:cNvSpPr/>
              <p:nvPr/>
            </p:nvSpPr>
            <p:spPr>
              <a:xfrm>
                <a:off x="7251644" y="1011868"/>
                <a:ext cx="98204" cy="154321"/>
              </a:xfrm>
              <a:custGeom>
                <a:avLst/>
                <a:gdLst/>
                <a:ahLst/>
                <a:cxnLst/>
                <a:rect l="l" t="t" r="r" b="b"/>
                <a:pathLst>
                  <a:path w="98204" h="154321" extrusionOk="0">
                    <a:moveTo>
                      <a:pt x="30163" y="72250"/>
                    </a:moveTo>
                    <a:lnTo>
                      <a:pt x="10522" y="72250"/>
                    </a:lnTo>
                    <a:lnTo>
                      <a:pt x="10522" y="44192"/>
                    </a:lnTo>
                    <a:lnTo>
                      <a:pt x="30163" y="44192"/>
                    </a:lnTo>
                    <a:lnTo>
                      <a:pt x="30163" y="10522"/>
                    </a:lnTo>
                    <a:lnTo>
                      <a:pt x="63833" y="10522"/>
                    </a:lnTo>
                    <a:lnTo>
                      <a:pt x="63833" y="44192"/>
                    </a:lnTo>
                    <a:lnTo>
                      <a:pt x="90488" y="44192"/>
                    </a:lnTo>
                    <a:lnTo>
                      <a:pt x="90488" y="72250"/>
                    </a:lnTo>
                    <a:lnTo>
                      <a:pt x="63833" y="72250"/>
                    </a:lnTo>
                    <a:lnTo>
                      <a:pt x="63833" y="110129"/>
                    </a:lnTo>
                    <a:cubicBezTo>
                      <a:pt x="63833" y="112935"/>
                      <a:pt x="63833" y="114338"/>
                      <a:pt x="65236" y="117144"/>
                    </a:cubicBezTo>
                    <a:cubicBezTo>
                      <a:pt x="65236" y="118547"/>
                      <a:pt x="66639" y="121353"/>
                      <a:pt x="68042" y="122756"/>
                    </a:cubicBezTo>
                    <a:cubicBezTo>
                      <a:pt x="70847" y="124159"/>
                      <a:pt x="73653" y="125561"/>
                      <a:pt x="76459" y="125561"/>
                    </a:cubicBezTo>
                    <a:cubicBezTo>
                      <a:pt x="79265" y="125561"/>
                      <a:pt x="80668" y="125561"/>
                      <a:pt x="82071" y="124159"/>
                    </a:cubicBezTo>
                    <a:cubicBezTo>
                      <a:pt x="83474" y="124159"/>
                      <a:pt x="84877" y="122756"/>
                      <a:pt x="86280" y="121353"/>
                    </a:cubicBezTo>
                    <a:lnTo>
                      <a:pt x="96100" y="150814"/>
                    </a:lnTo>
                    <a:cubicBezTo>
                      <a:pt x="91891" y="152217"/>
                      <a:pt x="87683" y="153620"/>
                      <a:pt x="83474" y="155023"/>
                    </a:cubicBezTo>
                    <a:cubicBezTo>
                      <a:pt x="79265" y="156426"/>
                      <a:pt x="73653" y="156426"/>
                      <a:pt x="69445" y="156426"/>
                    </a:cubicBezTo>
                    <a:cubicBezTo>
                      <a:pt x="58221" y="156426"/>
                      <a:pt x="48401" y="152217"/>
                      <a:pt x="41386" y="146605"/>
                    </a:cubicBezTo>
                    <a:cubicBezTo>
                      <a:pt x="37177" y="142397"/>
                      <a:pt x="34372" y="138188"/>
                      <a:pt x="32969" y="132576"/>
                    </a:cubicBezTo>
                    <a:cubicBezTo>
                      <a:pt x="31566" y="126964"/>
                      <a:pt x="30163" y="121353"/>
                      <a:pt x="30163" y="114338"/>
                    </a:cubicBezTo>
                    <a:lnTo>
                      <a:pt x="30163" y="7225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19" name="Google Shape;1419;p88"/>
              <p:cNvSpPr/>
              <p:nvPr/>
            </p:nvSpPr>
            <p:spPr>
              <a:xfrm>
                <a:off x="6451979" y="1213889"/>
                <a:ext cx="126262" cy="182379"/>
              </a:xfrm>
              <a:custGeom>
                <a:avLst/>
                <a:gdLst/>
                <a:ahLst/>
                <a:cxnLst/>
                <a:rect l="l" t="t" r="r" b="b"/>
                <a:pathLst>
                  <a:path w="126262" h="182379" extrusionOk="0">
                    <a:moveTo>
                      <a:pt x="70848" y="178873"/>
                    </a:moveTo>
                    <a:cubicBezTo>
                      <a:pt x="55415" y="178873"/>
                      <a:pt x="42789" y="174664"/>
                      <a:pt x="32969" y="166246"/>
                    </a:cubicBezTo>
                    <a:cubicBezTo>
                      <a:pt x="21745" y="157829"/>
                      <a:pt x="14731" y="146605"/>
                      <a:pt x="10522" y="132576"/>
                    </a:cubicBezTo>
                    <a:lnTo>
                      <a:pt x="42789" y="119950"/>
                    </a:lnTo>
                    <a:cubicBezTo>
                      <a:pt x="44192" y="126964"/>
                      <a:pt x="48401" y="133979"/>
                      <a:pt x="52610" y="138188"/>
                    </a:cubicBezTo>
                    <a:cubicBezTo>
                      <a:pt x="56818" y="142397"/>
                      <a:pt x="63833" y="145202"/>
                      <a:pt x="72250" y="145202"/>
                    </a:cubicBezTo>
                    <a:cubicBezTo>
                      <a:pt x="75056" y="145202"/>
                      <a:pt x="77862" y="145202"/>
                      <a:pt x="79265" y="143799"/>
                    </a:cubicBezTo>
                    <a:cubicBezTo>
                      <a:pt x="82071" y="143799"/>
                      <a:pt x="83474" y="142397"/>
                      <a:pt x="86280" y="140994"/>
                    </a:cubicBezTo>
                    <a:cubicBezTo>
                      <a:pt x="87683" y="139591"/>
                      <a:pt x="89085" y="138188"/>
                      <a:pt x="90488" y="136785"/>
                    </a:cubicBezTo>
                    <a:cubicBezTo>
                      <a:pt x="91891" y="135382"/>
                      <a:pt x="91891" y="132576"/>
                      <a:pt x="91891" y="129770"/>
                    </a:cubicBezTo>
                    <a:cubicBezTo>
                      <a:pt x="91891" y="126964"/>
                      <a:pt x="91891" y="125561"/>
                      <a:pt x="90488" y="122756"/>
                    </a:cubicBezTo>
                    <a:cubicBezTo>
                      <a:pt x="89085" y="119950"/>
                      <a:pt x="87683" y="118547"/>
                      <a:pt x="86280" y="117144"/>
                    </a:cubicBezTo>
                    <a:cubicBezTo>
                      <a:pt x="83474" y="115741"/>
                      <a:pt x="80668" y="112935"/>
                      <a:pt x="77862" y="111532"/>
                    </a:cubicBezTo>
                    <a:cubicBezTo>
                      <a:pt x="73653" y="110129"/>
                      <a:pt x="69445" y="107323"/>
                      <a:pt x="63833" y="105921"/>
                    </a:cubicBezTo>
                    <a:lnTo>
                      <a:pt x="54012" y="101712"/>
                    </a:lnTo>
                    <a:cubicBezTo>
                      <a:pt x="49804" y="100309"/>
                      <a:pt x="45595" y="97503"/>
                      <a:pt x="41386" y="96100"/>
                    </a:cubicBezTo>
                    <a:cubicBezTo>
                      <a:pt x="37177" y="93294"/>
                      <a:pt x="32969" y="90488"/>
                      <a:pt x="28760" y="86280"/>
                    </a:cubicBezTo>
                    <a:cubicBezTo>
                      <a:pt x="24551" y="82071"/>
                      <a:pt x="21745" y="77862"/>
                      <a:pt x="20342" y="73653"/>
                    </a:cubicBezTo>
                    <a:cubicBezTo>
                      <a:pt x="17537" y="69445"/>
                      <a:pt x="17537" y="63833"/>
                      <a:pt x="17537" y="56818"/>
                    </a:cubicBezTo>
                    <a:cubicBezTo>
                      <a:pt x="17537" y="49804"/>
                      <a:pt x="18939" y="44192"/>
                      <a:pt x="21745" y="38580"/>
                    </a:cubicBezTo>
                    <a:cubicBezTo>
                      <a:pt x="24551" y="32969"/>
                      <a:pt x="27357" y="27357"/>
                      <a:pt x="32969" y="24551"/>
                    </a:cubicBezTo>
                    <a:cubicBezTo>
                      <a:pt x="38580" y="21745"/>
                      <a:pt x="42789" y="17537"/>
                      <a:pt x="49804" y="14731"/>
                    </a:cubicBezTo>
                    <a:cubicBezTo>
                      <a:pt x="56818" y="11925"/>
                      <a:pt x="63833" y="10522"/>
                      <a:pt x="70848" y="10522"/>
                    </a:cubicBezTo>
                    <a:cubicBezTo>
                      <a:pt x="79265" y="10522"/>
                      <a:pt x="86280" y="11925"/>
                      <a:pt x="91891" y="13328"/>
                    </a:cubicBezTo>
                    <a:cubicBezTo>
                      <a:pt x="97503" y="16134"/>
                      <a:pt x="103115" y="17537"/>
                      <a:pt x="107323" y="21745"/>
                    </a:cubicBezTo>
                    <a:cubicBezTo>
                      <a:pt x="111532" y="24551"/>
                      <a:pt x="114338" y="28760"/>
                      <a:pt x="117144" y="32969"/>
                    </a:cubicBezTo>
                    <a:cubicBezTo>
                      <a:pt x="119950" y="37177"/>
                      <a:pt x="121353" y="41386"/>
                      <a:pt x="122756" y="45595"/>
                    </a:cubicBezTo>
                    <a:lnTo>
                      <a:pt x="93294" y="58221"/>
                    </a:lnTo>
                    <a:cubicBezTo>
                      <a:pt x="91891" y="54012"/>
                      <a:pt x="89085" y="49804"/>
                      <a:pt x="84877" y="46998"/>
                    </a:cubicBezTo>
                    <a:cubicBezTo>
                      <a:pt x="80668" y="44192"/>
                      <a:pt x="75056" y="42789"/>
                      <a:pt x="68042" y="42789"/>
                    </a:cubicBezTo>
                    <a:cubicBezTo>
                      <a:pt x="62430" y="42789"/>
                      <a:pt x="56818" y="44192"/>
                      <a:pt x="54012" y="46998"/>
                    </a:cubicBezTo>
                    <a:cubicBezTo>
                      <a:pt x="51207" y="49804"/>
                      <a:pt x="48401" y="52610"/>
                      <a:pt x="48401" y="56818"/>
                    </a:cubicBezTo>
                    <a:cubicBezTo>
                      <a:pt x="48401" y="61027"/>
                      <a:pt x="49804" y="63833"/>
                      <a:pt x="54012" y="68042"/>
                    </a:cubicBezTo>
                    <a:cubicBezTo>
                      <a:pt x="58221" y="70848"/>
                      <a:pt x="63833" y="73653"/>
                      <a:pt x="73653" y="77862"/>
                    </a:cubicBezTo>
                    <a:lnTo>
                      <a:pt x="83474" y="80668"/>
                    </a:lnTo>
                    <a:cubicBezTo>
                      <a:pt x="97503" y="84877"/>
                      <a:pt x="107323" y="91891"/>
                      <a:pt x="114338" y="98906"/>
                    </a:cubicBezTo>
                    <a:cubicBezTo>
                      <a:pt x="121353" y="107323"/>
                      <a:pt x="125561" y="117144"/>
                      <a:pt x="125561" y="129770"/>
                    </a:cubicBezTo>
                    <a:cubicBezTo>
                      <a:pt x="125561" y="138188"/>
                      <a:pt x="124159" y="145202"/>
                      <a:pt x="119950" y="150814"/>
                    </a:cubicBezTo>
                    <a:cubicBezTo>
                      <a:pt x="117144" y="156426"/>
                      <a:pt x="112935" y="162037"/>
                      <a:pt x="107323" y="166246"/>
                    </a:cubicBezTo>
                    <a:cubicBezTo>
                      <a:pt x="101712" y="170455"/>
                      <a:pt x="96100" y="173261"/>
                      <a:pt x="89085" y="174664"/>
                    </a:cubicBezTo>
                    <a:cubicBezTo>
                      <a:pt x="83474" y="177470"/>
                      <a:pt x="76459" y="178873"/>
                      <a:pt x="70848" y="178873"/>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20" name="Google Shape;1420;p88"/>
              <p:cNvSpPr/>
              <p:nvPr/>
            </p:nvSpPr>
            <p:spPr>
              <a:xfrm>
                <a:off x="6585257" y="1265797"/>
                <a:ext cx="196409" cy="126262"/>
              </a:xfrm>
              <a:custGeom>
                <a:avLst/>
                <a:gdLst/>
                <a:ahLst/>
                <a:cxnLst/>
                <a:rect l="l" t="t" r="r" b="b"/>
                <a:pathLst>
                  <a:path w="196409" h="126262" extrusionOk="0">
                    <a:moveTo>
                      <a:pt x="11925" y="13328"/>
                    </a:moveTo>
                    <a:lnTo>
                      <a:pt x="42789" y="13328"/>
                    </a:lnTo>
                    <a:lnTo>
                      <a:pt x="42789" y="27357"/>
                    </a:lnTo>
                    <a:lnTo>
                      <a:pt x="45595" y="27357"/>
                    </a:lnTo>
                    <a:cubicBezTo>
                      <a:pt x="49804" y="21745"/>
                      <a:pt x="54012" y="17537"/>
                      <a:pt x="59624" y="14731"/>
                    </a:cubicBezTo>
                    <a:cubicBezTo>
                      <a:pt x="65236" y="11925"/>
                      <a:pt x="72250" y="10522"/>
                      <a:pt x="79265" y="10522"/>
                    </a:cubicBezTo>
                    <a:cubicBezTo>
                      <a:pt x="87683" y="10522"/>
                      <a:pt x="94697" y="11925"/>
                      <a:pt x="100309" y="16134"/>
                    </a:cubicBezTo>
                    <a:cubicBezTo>
                      <a:pt x="105921" y="20342"/>
                      <a:pt x="110129" y="24551"/>
                      <a:pt x="111532" y="30163"/>
                    </a:cubicBezTo>
                    <a:cubicBezTo>
                      <a:pt x="114338" y="24551"/>
                      <a:pt x="119950" y="20342"/>
                      <a:pt x="125561" y="16134"/>
                    </a:cubicBezTo>
                    <a:cubicBezTo>
                      <a:pt x="131173" y="11925"/>
                      <a:pt x="139591" y="10522"/>
                      <a:pt x="148008" y="10522"/>
                    </a:cubicBezTo>
                    <a:cubicBezTo>
                      <a:pt x="155023" y="10522"/>
                      <a:pt x="160634" y="11925"/>
                      <a:pt x="164843" y="13328"/>
                    </a:cubicBezTo>
                    <a:cubicBezTo>
                      <a:pt x="169052" y="14731"/>
                      <a:pt x="173261" y="18939"/>
                      <a:pt x="177470" y="21745"/>
                    </a:cubicBezTo>
                    <a:cubicBezTo>
                      <a:pt x="180275" y="25954"/>
                      <a:pt x="183081" y="30163"/>
                      <a:pt x="184484" y="35774"/>
                    </a:cubicBezTo>
                    <a:cubicBezTo>
                      <a:pt x="187290" y="41386"/>
                      <a:pt x="187290" y="46998"/>
                      <a:pt x="187290" y="54012"/>
                    </a:cubicBezTo>
                    <a:lnTo>
                      <a:pt x="187290" y="122756"/>
                    </a:lnTo>
                    <a:lnTo>
                      <a:pt x="153620" y="122756"/>
                    </a:lnTo>
                    <a:lnTo>
                      <a:pt x="153620" y="59624"/>
                    </a:lnTo>
                    <a:cubicBezTo>
                      <a:pt x="153620" y="54012"/>
                      <a:pt x="152217" y="49804"/>
                      <a:pt x="149411" y="45595"/>
                    </a:cubicBezTo>
                    <a:cubicBezTo>
                      <a:pt x="146605" y="42789"/>
                      <a:pt x="142397" y="39983"/>
                      <a:pt x="138188" y="39983"/>
                    </a:cubicBezTo>
                    <a:cubicBezTo>
                      <a:pt x="131173" y="39983"/>
                      <a:pt x="125561" y="42789"/>
                      <a:pt x="121353" y="48401"/>
                    </a:cubicBezTo>
                    <a:cubicBezTo>
                      <a:pt x="117144" y="54012"/>
                      <a:pt x="115741" y="62430"/>
                      <a:pt x="115741" y="72250"/>
                    </a:cubicBezTo>
                    <a:lnTo>
                      <a:pt x="115741" y="121353"/>
                    </a:lnTo>
                    <a:lnTo>
                      <a:pt x="82071" y="121353"/>
                    </a:lnTo>
                    <a:lnTo>
                      <a:pt x="82071" y="58221"/>
                    </a:lnTo>
                    <a:cubicBezTo>
                      <a:pt x="82071" y="52610"/>
                      <a:pt x="80668" y="48401"/>
                      <a:pt x="77862" y="44192"/>
                    </a:cubicBezTo>
                    <a:cubicBezTo>
                      <a:pt x="75056" y="41386"/>
                      <a:pt x="70847" y="38580"/>
                      <a:pt x="65236" y="38580"/>
                    </a:cubicBezTo>
                    <a:cubicBezTo>
                      <a:pt x="58221" y="38580"/>
                      <a:pt x="52610" y="41386"/>
                      <a:pt x="49804" y="46998"/>
                    </a:cubicBezTo>
                    <a:cubicBezTo>
                      <a:pt x="46998" y="52610"/>
                      <a:pt x="44192" y="61027"/>
                      <a:pt x="44192" y="70848"/>
                    </a:cubicBezTo>
                    <a:lnTo>
                      <a:pt x="44192" y="119950"/>
                    </a:lnTo>
                    <a:lnTo>
                      <a:pt x="10522" y="119950"/>
                    </a:lnTo>
                    <a:lnTo>
                      <a:pt x="10522" y="13328"/>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21" name="Google Shape;1421;p88"/>
              <p:cNvSpPr/>
              <p:nvPr/>
            </p:nvSpPr>
            <p:spPr>
              <a:xfrm>
                <a:off x="6776054" y="1264394"/>
                <a:ext cx="126262" cy="126262"/>
              </a:xfrm>
              <a:custGeom>
                <a:avLst/>
                <a:gdLst/>
                <a:ahLst/>
                <a:cxnLst/>
                <a:rect l="l" t="t" r="r" b="b"/>
                <a:pathLst>
                  <a:path w="126262" h="126262" extrusionOk="0">
                    <a:moveTo>
                      <a:pt x="83474" y="114338"/>
                    </a:moveTo>
                    <a:lnTo>
                      <a:pt x="80668" y="114338"/>
                    </a:lnTo>
                    <a:cubicBezTo>
                      <a:pt x="76459" y="118547"/>
                      <a:pt x="73653" y="121353"/>
                      <a:pt x="68042" y="124159"/>
                    </a:cubicBezTo>
                    <a:cubicBezTo>
                      <a:pt x="63833" y="126964"/>
                      <a:pt x="58221" y="128367"/>
                      <a:pt x="51207" y="128367"/>
                    </a:cubicBezTo>
                    <a:cubicBezTo>
                      <a:pt x="45595" y="128367"/>
                      <a:pt x="39983" y="126964"/>
                      <a:pt x="35775" y="125561"/>
                    </a:cubicBezTo>
                    <a:cubicBezTo>
                      <a:pt x="31566" y="124159"/>
                      <a:pt x="27357" y="121353"/>
                      <a:pt x="23148" y="118547"/>
                    </a:cubicBezTo>
                    <a:cubicBezTo>
                      <a:pt x="18939" y="115741"/>
                      <a:pt x="16134" y="111532"/>
                      <a:pt x="14731" y="107324"/>
                    </a:cubicBezTo>
                    <a:cubicBezTo>
                      <a:pt x="11925" y="101712"/>
                      <a:pt x="10522" y="96100"/>
                      <a:pt x="10522" y="90488"/>
                    </a:cubicBezTo>
                    <a:cubicBezTo>
                      <a:pt x="10522" y="84877"/>
                      <a:pt x="11925" y="79265"/>
                      <a:pt x="13328" y="75056"/>
                    </a:cubicBezTo>
                    <a:cubicBezTo>
                      <a:pt x="14731" y="70848"/>
                      <a:pt x="18939" y="66639"/>
                      <a:pt x="23148" y="63833"/>
                    </a:cubicBezTo>
                    <a:cubicBezTo>
                      <a:pt x="27357" y="61027"/>
                      <a:pt x="31566" y="58221"/>
                      <a:pt x="37177" y="56818"/>
                    </a:cubicBezTo>
                    <a:cubicBezTo>
                      <a:pt x="42789" y="55415"/>
                      <a:pt x="48401" y="54013"/>
                      <a:pt x="54012" y="54013"/>
                    </a:cubicBezTo>
                    <a:cubicBezTo>
                      <a:pt x="61027" y="54013"/>
                      <a:pt x="66639" y="54013"/>
                      <a:pt x="70848" y="55415"/>
                    </a:cubicBezTo>
                    <a:cubicBezTo>
                      <a:pt x="75056" y="56818"/>
                      <a:pt x="79265" y="56818"/>
                      <a:pt x="82071" y="58221"/>
                    </a:cubicBezTo>
                    <a:lnTo>
                      <a:pt x="82071" y="55415"/>
                    </a:lnTo>
                    <a:cubicBezTo>
                      <a:pt x="82071" y="51207"/>
                      <a:pt x="80668" y="46998"/>
                      <a:pt x="76459" y="42789"/>
                    </a:cubicBezTo>
                    <a:cubicBezTo>
                      <a:pt x="72250" y="39983"/>
                      <a:pt x="66639" y="37177"/>
                      <a:pt x="61027" y="37177"/>
                    </a:cubicBezTo>
                    <a:cubicBezTo>
                      <a:pt x="51207" y="37177"/>
                      <a:pt x="42789" y="41386"/>
                      <a:pt x="35775" y="48401"/>
                    </a:cubicBezTo>
                    <a:lnTo>
                      <a:pt x="13328" y="32969"/>
                    </a:lnTo>
                    <a:cubicBezTo>
                      <a:pt x="18939" y="25954"/>
                      <a:pt x="27357" y="20342"/>
                      <a:pt x="35775" y="16134"/>
                    </a:cubicBezTo>
                    <a:cubicBezTo>
                      <a:pt x="44192" y="11925"/>
                      <a:pt x="52610" y="10522"/>
                      <a:pt x="63833" y="10522"/>
                    </a:cubicBezTo>
                    <a:cubicBezTo>
                      <a:pt x="82071" y="10522"/>
                      <a:pt x="94697" y="14731"/>
                      <a:pt x="104518" y="23148"/>
                    </a:cubicBezTo>
                    <a:cubicBezTo>
                      <a:pt x="112935" y="31566"/>
                      <a:pt x="118547" y="42789"/>
                      <a:pt x="118547" y="59624"/>
                    </a:cubicBezTo>
                    <a:lnTo>
                      <a:pt x="118547" y="124159"/>
                    </a:lnTo>
                    <a:lnTo>
                      <a:pt x="84877" y="124159"/>
                    </a:lnTo>
                    <a:lnTo>
                      <a:pt x="84877" y="114338"/>
                    </a:lnTo>
                    <a:close/>
                    <a:moveTo>
                      <a:pt x="83474" y="80668"/>
                    </a:moveTo>
                    <a:cubicBezTo>
                      <a:pt x="80668" y="79265"/>
                      <a:pt x="76459" y="77862"/>
                      <a:pt x="73653" y="77862"/>
                    </a:cubicBezTo>
                    <a:cubicBezTo>
                      <a:pt x="69445" y="77862"/>
                      <a:pt x="66639" y="76459"/>
                      <a:pt x="62430" y="76459"/>
                    </a:cubicBezTo>
                    <a:cubicBezTo>
                      <a:pt x="56818" y="76459"/>
                      <a:pt x="52610" y="77862"/>
                      <a:pt x="48401" y="80668"/>
                    </a:cubicBezTo>
                    <a:cubicBezTo>
                      <a:pt x="45595" y="83474"/>
                      <a:pt x="44192" y="86280"/>
                      <a:pt x="44192" y="90488"/>
                    </a:cubicBezTo>
                    <a:cubicBezTo>
                      <a:pt x="44192" y="94697"/>
                      <a:pt x="45595" y="97503"/>
                      <a:pt x="48401" y="100309"/>
                    </a:cubicBezTo>
                    <a:cubicBezTo>
                      <a:pt x="51207" y="103115"/>
                      <a:pt x="55415" y="103115"/>
                      <a:pt x="59624" y="103115"/>
                    </a:cubicBezTo>
                    <a:cubicBezTo>
                      <a:pt x="63833" y="103115"/>
                      <a:pt x="66639" y="103115"/>
                      <a:pt x="69445" y="101712"/>
                    </a:cubicBezTo>
                    <a:cubicBezTo>
                      <a:pt x="72250" y="100309"/>
                      <a:pt x="75056" y="98906"/>
                      <a:pt x="76459" y="96100"/>
                    </a:cubicBezTo>
                    <a:cubicBezTo>
                      <a:pt x="77862" y="94697"/>
                      <a:pt x="79265" y="91891"/>
                      <a:pt x="80668" y="89086"/>
                    </a:cubicBezTo>
                    <a:cubicBezTo>
                      <a:pt x="82071" y="86280"/>
                      <a:pt x="83474" y="83474"/>
                      <a:pt x="83474" y="80668"/>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22" name="Google Shape;1422;p88"/>
              <p:cNvSpPr/>
              <p:nvPr/>
            </p:nvSpPr>
            <p:spPr>
              <a:xfrm>
                <a:off x="6903720" y="1234933"/>
                <a:ext cx="182379" cy="154321"/>
              </a:xfrm>
              <a:custGeom>
                <a:avLst/>
                <a:gdLst/>
                <a:ahLst/>
                <a:cxnLst/>
                <a:rect l="l" t="t" r="r" b="b"/>
                <a:pathLst>
                  <a:path w="182379" h="154321" extrusionOk="0">
                    <a:moveTo>
                      <a:pt x="10522" y="45595"/>
                    </a:moveTo>
                    <a:lnTo>
                      <a:pt x="41386" y="45595"/>
                    </a:lnTo>
                    <a:lnTo>
                      <a:pt x="41386" y="59624"/>
                    </a:lnTo>
                    <a:lnTo>
                      <a:pt x="44192" y="59624"/>
                    </a:lnTo>
                    <a:cubicBezTo>
                      <a:pt x="46998" y="55415"/>
                      <a:pt x="51207" y="51207"/>
                      <a:pt x="56818" y="46998"/>
                    </a:cubicBezTo>
                    <a:cubicBezTo>
                      <a:pt x="62430" y="44192"/>
                      <a:pt x="68042" y="41386"/>
                      <a:pt x="75056" y="41386"/>
                    </a:cubicBezTo>
                    <a:cubicBezTo>
                      <a:pt x="77862" y="41386"/>
                      <a:pt x="80668" y="41386"/>
                      <a:pt x="82071" y="41386"/>
                    </a:cubicBezTo>
                    <a:cubicBezTo>
                      <a:pt x="83474" y="41386"/>
                      <a:pt x="84877" y="41386"/>
                      <a:pt x="86280" y="42789"/>
                    </a:cubicBezTo>
                    <a:lnTo>
                      <a:pt x="86280" y="75056"/>
                    </a:lnTo>
                    <a:cubicBezTo>
                      <a:pt x="84877" y="73653"/>
                      <a:pt x="82071" y="73653"/>
                      <a:pt x="80668" y="72250"/>
                    </a:cubicBezTo>
                    <a:cubicBezTo>
                      <a:pt x="77862" y="72250"/>
                      <a:pt x="75056" y="70848"/>
                      <a:pt x="72250" y="70848"/>
                    </a:cubicBezTo>
                    <a:cubicBezTo>
                      <a:pt x="63833" y="70848"/>
                      <a:pt x="56818" y="73653"/>
                      <a:pt x="51207" y="79265"/>
                    </a:cubicBezTo>
                    <a:cubicBezTo>
                      <a:pt x="45595" y="84877"/>
                      <a:pt x="44192" y="91891"/>
                      <a:pt x="44192" y="101712"/>
                    </a:cubicBezTo>
                    <a:lnTo>
                      <a:pt x="44192" y="152217"/>
                    </a:lnTo>
                    <a:lnTo>
                      <a:pt x="10522" y="152217"/>
                    </a:lnTo>
                    <a:lnTo>
                      <a:pt x="10522" y="45595"/>
                    </a:lnTo>
                    <a:close/>
                    <a:moveTo>
                      <a:pt x="117144" y="72250"/>
                    </a:moveTo>
                    <a:lnTo>
                      <a:pt x="97503" y="72250"/>
                    </a:lnTo>
                    <a:lnTo>
                      <a:pt x="97503" y="44192"/>
                    </a:lnTo>
                    <a:lnTo>
                      <a:pt x="117144" y="44192"/>
                    </a:lnTo>
                    <a:lnTo>
                      <a:pt x="117144" y="10522"/>
                    </a:lnTo>
                    <a:lnTo>
                      <a:pt x="150814" y="10522"/>
                    </a:lnTo>
                    <a:lnTo>
                      <a:pt x="150814" y="44192"/>
                    </a:lnTo>
                    <a:lnTo>
                      <a:pt x="177470" y="44192"/>
                    </a:lnTo>
                    <a:lnTo>
                      <a:pt x="177470" y="72250"/>
                    </a:lnTo>
                    <a:lnTo>
                      <a:pt x="150814" y="72250"/>
                    </a:lnTo>
                    <a:lnTo>
                      <a:pt x="150814" y="110129"/>
                    </a:lnTo>
                    <a:cubicBezTo>
                      <a:pt x="150814" y="112935"/>
                      <a:pt x="150814" y="114338"/>
                      <a:pt x="152217" y="117144"/>
                    </a:cubicBezTo>
                    <a:cubicBezTo>
                      <a:pt x="152217" y="118547"/>
                      <a:pt x="153620" y="121353"/>
                      <a:pt x="155023" y="122756"/>
                    </a:cubicBezTo>
                    <a:cubicBezTo>
                      <a:pt x="157829" y="124159"/>
                      <a:pt x="160635" y="125561"/>
                      <a:pt x="163440" y="125561"/>
                    </a:cubicBezTo>
                    <a:cubicBezTo>
                      <a:pt x="166246" y="125561"/>
                      <a:pt x="167649" y="125561"/>
                      <a:pt x="169052" y="124159"/>
                    </a:cubicBezTo>
                    <a:cubicBezTo>
                      <a:pt x="170455" y="124159"/>
                      <a:pt x="171858" y="122756"/>
                      <a:pt x="173261" y="121353"/>
                    </a:cubicBezTo>
                    <a:lnTo>
                      <a:pt x="183081" y="150814"/>
                    </a:lnTo>
                    <a:cubicBezTo>
                      <a:pt x="178872" y="152217"/>
                      <a:pt x="174664" y="153620"/>
                      <a:pt x="170455" y="155023"/>
                    </a:cubicBezTo>
                    <a:cubicBezTo>
                      <a:pt x="166246" y="156426"/>
                      <a:pt x="160635" y="156426"/>
                      <a:pt x="156426" y="156426"/>
                    </a:cubicBezTo>
                    <a:cubicBezTo>
                      <a:pt x="145202" y="156426"/>
                      <a:pt x="135382" y="152217"/>
                      <a:pt x="128367" y="146605"/>
                    </a:cubicBezTo>
                    <a:cubicBezTo>
                      <a:pt x="124159" y="142397"/>
                      <a:pt x="121353" y="138188"/>
                      <a:pt x="119950" y="132576"/>
                    </a:cubicBezTo>
                    <a:cubicBezTo>
                      <a:pt x="118547" y="126964"/>
                      <a:pt x="117144" y="121353"/>
                      <a:pt x="117144" y="114338"/>
                    </a:cubicBezTo>
                    <a:lnTo>
                      <a:pt x="117144" y="7225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423" name="Google Shape;1423;p88"/>
            <p:cNvSpPr/>
            <p:nvPr/>
          </p:nvSpPr>
          <p:spPr>
            <a:xfrm>
              <a:off x="5799620" y="2832861"/>
              <a:ext cx="1936031" cy="1024132"/>
            </a:xfrm>
            <a:custGeom>
              <a:avLst/>
              <a:gdLst/>
              <a:ahLst/>
              <a:cxnLst/>
              <a:rect l="l" t="t" r="r" b="b"/>
              <a:pathLst>
                <a:path w="1936031" h="1024132" extrusionOk="0">
                  <a:moveTo>
                    <a:pt x="1926913" y="528200"/>
                  </a:moveTo>
                  <a:cubicBezTo>
                    <a:pt x="1931121" y="521185"/>
                    <a:pt x="1935330" y="515574"/>
                    <a:pt x="1938136" y="508559"/>
                  </a:cubicBezTo>
                  <a:lnTo>
                    <a:pt x="974329" y="10522"/>
                  </a:lnTo>
                  <a:lnTo>
                    <a:pt x="10522" y="508559"/>
                  </a:lnTo>
                  <a:cubicBezTo>
                    <a:pt x="13328" y="515574"/>
                    <a:pt x="17537" y="522588"/>
                    <a:pt x="21745" y="528200"/>
                  </a:cubicBezTo>
                  <a:lnTo>
                    <a:pt x="974329" y="1020625"/>
                  </a:lnTo>
                  <a:lnTo>
                    <a:pt x="1926913" y="528200"/>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24" name="Google Shape;1424;p88"/>
            <p:cNvSpPr/>
            <p:nvPr/>
          </p:nvSpPr>
          <p:spPr>
            <a:xfrm>
              <a:off x="5810844" y="3350539"/>
              <a:ext cx="968015" cy="771606"/>
            </a:xfrm>
            <a:custGeom>
              <a:avLst/>
              <a:gdLst/>
              <a:ahLst/>
              <a:cxnLst/>
              <a:rect l="l" t="t" r="r" b="b"/>
              <a:pathLst>
                <a:path w="968015" h="771606" extrusionOk="0">
                  <a:moveTo>
                    <a:pt x="10522" y="10522"/>
                  </a:moveTo>
                  <a:cubicBezTo>
                    <a:pt x="17537" y="21745"/>
                    <a:pt x="27357" y="32969"/>
                    <a:pt x="38580" y="41386"/>
                  </a:cubicBezTo>
                  <a:lnTo>
                    <a:pt x="881736" y="740041"/>
                  </a:lnTo>
                  <a:cubicBezTo>
                    <a:pt x="905586" y="759682"/>
                    <a:pt x="933644" y="769503"/>
                    <a:pt x="963106" y="769503"/>
                  </a:cubicBezTo>
                  <a:lnTo>
                    <a:pt x="963106" y="502947"/>
                  </a:lnTo>
                  <a:lnTo>
                    <a:pt x="10522" y="10522"/>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25" name="Google Shape;1425;p88"/>
            <p:cNvSpPr/>
            <p:nvPr/>
          </p:nvSpPr>
          <p:spPr>
            <a:xfrm>
              <a:off x="6763427" y="3349136"/>
              <a:ext cx="968015" cy="771606"/>
            </a:xfrm>
            <a:custGeom>
              <a:avLst/>
              <a:gdLst/>
              <a:ahLst/>
              <a:cxnLst/>
              <a:rect l="l" t="t" r="r" b="b"/>
              <a:pathLst>
                <a:path w="968015" h="771606" extrusionOk="0">
                  <a:moveTo>
                    <a:pt x="91891" y="740041"/>
                  </a:moveTo>
                  <a:lnTo>
                    <a:pt x="935047" y="41386"/>
                  </a:lnTo>
                  <a:cubicBezTo>
                    <a:pt x="946271" y="32969"/>
                    <a:pt x="954688" y="21745"/>
                    <a:pt x="963106" y="10522"/>
                  </a:cubicBezTo>
                  <a:lnTo>
                    <a:pt x="10522" y="502947"/>
                  </a:lnTo>
                  <a:lnTo>
                    <a:pt x="10522" y="769503"/>
                  </a:lnTo>
                  <a:cubicBezTo>
                    <a:pt x="38580" y="769503"/>
                    <a:pt x="68042" y="759682"/>
                    <a:pt x="91891" y="740041"/>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26" name="Google Shape;1426;p88"/>
            <p:cNvSpPr/>
            <p:nvPr/>
          </p:nvSpPr>
          <p:spPr>
            <a:xfrm>
              <a:off x="5896422" y="2859516"/>
              <a:ext cx="1753651" cy="911899"/>
            </a:xfrm>
            <a:custGeom>
              <a:avLst/>
              <a:gdLst/>
              <a:ahLst/>
              <a:cxnLst/>
              <a:rect l="l" t="t" r="r" b="b"/>
              <a:pathLst>
                <a:path w="1753651" h="911899" extrusionOk="0">
                  <a:moveTo>
                    <a:pt x="10522" y="458054"/>
                  </a:moveTo>
                  <a:lnTo>
                    <a:pt x="877527" y="10522"/>
                  </a:lnTo>
                  <a:lnTo>
                    <a:pt x="1744533" y="458054"/>
                  </a:lnTo>
                  <a:lnTo>
                    <a:pt x="877527" y="905586"/>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27" name="Google Shape;1427;p88"/>
            <p:cNvSpPr/>
            <p:nvPr/>
          </p:nvSpPr>
          <p:spPr>
            <a:xfrm>
              <a:off x="5896422" y="3307048"/>
              <a:ext cx="883840" cy="505051"/>
            </a:xfrm>
            <a:custGeom>
              <a:avLst/>
              <a:gdLst/>
              <a:ahLst/>
              <a:cxnLst/>
              <a:rect l="l" t="t" r="r" b="b"/>
              <a:pathLst>
                <a:path w="883840" h="505051" extrusionOk="0">
                  <a:moveTo>
                    <a:pt x="10522" y="49804"/>
                  </a:moveTo>
                  <a:lnTo>
                    <a:pt x="10522" y="10522"/>
                  </a:lnTo>
                  <a:lnTo>
                    <a:pt x="877527" y="458054"/>
                  </a:lnTo>
                  <a:lnTo>
                    <a:pt x="877527" y="497336"/>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28" name="Google Shape;1428;p88"/>
            <p:cNvSpPr/>
            <p:nvPr/>
          </p:nvSpPr>
          <p:spPr>
            <a:xfrm>
              <a:off x="6763427" y="3307048"/>
              <a:ext cx="883840" cy="505051"/>
            </a:xfrm>
            <a:custGeom>
              <a:avLst/>
              <a:gdLst/>
              <a:ahLst/>
              <a:cxnLst/>
              <a:rect l="l" t="t" r="r" b="b"/>
              <a:pathLst>
                <a:path w="883840" h="505051" extrusionOk="0">
                  <a:moveTo>
                    <a:pt x="10522" y="458054"/>
                  </a:moveTo>
                  <a:lnTo>
                    <a:pt x="877527" y="10522"/>
                  </a:lnTo>
                  <a:lnTo>
                    <a:pt x="877527" y="49804"/>
                  </a:lnTo>
                  <a:lnTo>
                    <a:pt x="10522" y="497336"/>
                  </a:lnTo>
                  <a:close/>
                </a:path>
              </a:pathLst>
            </a:custGeom>
            <a:solidFill>
              <a:srgbClr val="D6D6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29" name="Google Shape;1429;p88"/>
            <p:cNvSpPr/>
            <p:nvPr/>
          </p:nvSpPr>
          <p:spPr>
            <a:xfrm>
              <a:off x="6203662" y="2752894"/>
              <a:ext cx="154321" cy="84175"/>
            </a:xfrm>
            <a:custGeom>
              <a:avLst/>
              <a:gdLst/>
              <a:ahLst/>
              <a:cxnLst/>
              <a:rect l="l" t="t" r="r" b="b"/>
              <a:pathLst>
                <a:path w="154321" h="84175" extrusionOk="0">
                  <a:moveTo>
                    <a:pt x="10522" y="45595"/>
                  </a:moveTo>
                  <a:lnTo>
                    <a:pt x="77862" y="10522"/>
                  </a:lnTo>
                  <a:lnTo>
                    <a:pt x="145202" y="45595"/>
                  </a:lnTo>
                  <a:lnTo>
                    <a:pt x="77862" y="80668"/>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30" name="Google Shape;1430;p88"/>
            <p:cNvSpPr/>
            <p:nvPr/>
          </p:nvSpPr>
          <p:spPr>
            <a:xfrm>
              <a:off x="6203662" y="2787967"/>
              <a:ext cx="84175" cy="589227"/>
            </a:xfrm>
            <a:custGeom>
              <a:avLst/>
              <a:gdLst/>
              <a:ahLst/>
              <a:cxnLst/>
              <a:rect l="l" t="t" r="r" b="b"/>
              <a:pathLst>
                <a:path w="84175" h="589227" extrusionOk="0">
                  <a:moveTo>
                    <a:pt x="10522" y="549244"/>
                  </a:moveTo>
                  <a:lnTo>
                    <a:pt x="10522" y="10522"/>
                  </a:lnTo>
                  <a:lnTo>
                    <a:pt x="77862" y="45595"/>
                  </a:lnTo>
                  <a:lnTo>
                    <a:pt x="77862" y="584317"/>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31" name="Google Shape;1431;p88"/>
            <p:cNvSpPr/>
            <p:nvPr/>
          </p:nvSpPr>
          <p:spPr>
            <a:xfrm>
              <a:off x="6271002" y="2787967"/>
              <a:ext cx="84175" cy="589227"/>
            </a:xfrm>
            <a:custGeom>
              <a:avLst/>
              <a:gdLst/>
              <a:ahLst/>
              <a:cxnLst/>
              <a:rect l="l" t="t" r="r" b="b"/>
              <a:pathLst>
                <a:path w="84175" h="589227" extrusionOk="0">
                  <a:moveTo>
                    <a:pt x="10522" y="45595"/>
                  </a:moveTo>
                  <a:lnTo>
                    <a:pt x="77862" y="10522"/>
                  </a:lnTo>
                  <a:lnTo>
                    <a:pt x="77862" y="549244"/>
                  </a:lnTo>
                  <a:lnTo>
                    <a:pt x="10522" y="584317"/>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32" name="Google Shape;1432;p88"/>
            <p:cNvSpPr/>
            <p:nvPr/>
          </p:nvSpPr>
          <p:spPr>
            <a:xfrm>
              <a:off x="7123978" y="3019449"/>
              <a:ext cx="252525" cy="140292"/>
            </a:xfrm>
            <a:custGeom>
              <a:avLst/>
              <a:gdLst/>
              <a:ahLst/>
              <a:cxnLst/>
              <a:rect l="l" t="t" r="r" b="b"/>
              <a:pathLst>
                <a:path w="252525" h="140292" extrusionOk="0">
                  <a:moveTo>
                    <a:pt x="10522" y="72251"/>
                  </a:moveTo>
                  <a:lnTo>
                    <a:pt x="131173" y="10522"/>
                  </a:lnTo>
                  <a:lnTo>
                    <a:pt x="250421" y="72251"/>
                  </a:lnTo>
                  <a:lnTo>
                    <a:pt x="131173" y="133979"/>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33" name="Google Shape;1433;p88"/>
            <p:cNvSpPr/>
            <p:nvPr/>
          </p:nvSpPr>
          <p:spPr>
            <a:xfrm>
              <a:off x="7123978" y="3081178"/>
              <a:ext cx="140292" cy="364759"/>
            </a:xfrm>
            <a:custGeom>
              <a:avLst/>
              <a:gdLst/>
              <a:ahLst/>
              <a:cxnLst/>
              <a:rect l="l" t="t" r="r" b="b"/>
              <a:pathLst>
                <a:path w="140292" h="364759" extrusionOk="0">
                  <a:moveTo>
                    <a:pt x="10522" y="293912"/>
                  </a:moveTo>
                  <a:lnTo>
                    <a:pt x="10522" y="10522"/>
                  </a:lnTo>
                  <a:lnTo>
                    <a:pt x="131173" y="72250"/>
                  </a:lnTo>
                  <a:lnTo>
                    <a:pt x="131173" y="355640"/>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34" name="Google Shape;1434;p88"/>
            <p:cNvSpPr/>
            <p:nvPr/>
          </p:nvSpPr>
          <p:spPr>
            <a:xfrm>
              <a:off x="7244630" y="3081178"/>
              <a:ext cx="140292" cy="364759"/>
            </a:xfrm>
            <a:custGeom>
              <a:avLst/>
              <a:gdLst/>
              <a:ahLst/>
              <a:cxnLst/>
              <a:rect l="l" t="t" r="r" b="b"/>
              <a:pathLst>
                <a:path w="140292" h="364759" extrusionOk="0">
                  <a:moveTo>
                    <a:pt x="10522" y="72250"/>
                  </a:moveTo>
                  <a:lnTo>
                    <a:pt x="129770" y="10522"/>
                  </a:lnTo>
                  <a:lnTo>
                    <a:pt x="129770" y="293912"/>
                  </a:lnTo>
                  <a:lnTo>
                    <a:pt x="10522" y="35564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35" name="Google Shape;1435;p88"/>
            <p:cNvSpPr/>
            <p:nvPr/>
          </p:nvSpPr>
          <p:spPr>
            <a:xfrm>
              <a:off x="6123695" y="3048910"/>
              <a:ext cx="434905" cy="238496"/>
            </a:xfrm>
            <a:custGeom>
              <a:avLst/>
              <a:gdLst/>
              <a:ahLst/>
              <a:cxnLst/>
              <a:rect l="l" t="t" r="r" b="b"/>
              <a:pathLst>
                <a:path w="434905" h="238496" extrusionOk="0">
                  <a:moveTo>
                    <a:pt x="432801" y="98906"/>
                  </a:moveTo>
                  <a:lnTo>
                    <a:pt x="260242" y="10522"/>
                  </a:lnTo>
                  <a:lnTo>
                    <a:pt x="10522" y="139591"/>
                  </a:lnTo>
                  <a:lnTo>
                    <a:pt x="183081" y="227975"/>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36" name="Google Shape;1436;p88"/>
            <p:cNvSpPr/>
            <p:nvPr/>
          </p:nvSpPr>
          <p:spPr>
            <a:xfrm>
              <a:off x="6123695" y="3177979"/>
              <a:ext cx="182379" cy="238496"/>
            </a:xfrm>
            <a:custGeom>
              <a:avLst/>
              <a:gdLst/>
              <a:ahLst/>
              <a:cxnLst/>
              <a:rect l="l" t="t" r="r" b="b"/>
              <a:pathLst>
                <a:path w="182379" h="238496" extrusionOk="0">
                  <a:moveTo>
                    <a:pt x="183081" y="98906"/>
                  </a:moveTo>
                  <a:lnTo>
                    <a:pt x="10522" y="10522"/>
                  </a:lnTo>
                  <a:lnTo>
                    <a:pt x="10522" y="143799"/>
                  </a:lnTo>
                  <a:lnTo>
                    <a:pt x="183081" y="232184"/>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37" name="Google Shape;1437;p88"/>
            <p:cNvSpPr/>
            <p:nvPr/>
          </p:nvSpPr>
          <p:spPr>
            <a:xfrm>
              <a:off x="6091428" y="3222873"/>
              <a:ext cx="224467" cy="126262"/>
            </a:xfrm>
            <a:custGeom>
              <a:avLst/>
              <a:gdLst/>
              <a:ahLst/>
              <a:cxnLst/>
              <a:rect l="l" t="t" r="r" b="b"/>
              <a:pathLst>
                <a:path w="224467" h="126262" extrusionOk="0">
                  <a:moveTo>
                    <a:pt x="10522" y="27357"/>
                  </a:moveTo>
                  <a:lnTo>
                    <a:pt x="42789" y="10522"/>
                  </a:lnTo>
                  <a:lnTo>
                    <a:pt x="215348" y="98906"/>
                  </a:lnTo>
                  <a:lnTo>
                    <a:pt x="183081" y="115741"/>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38" name="Google Shape;1438;p88"/>
            <p:cNvSpPr/>
            <p:nvPr/>
          </p:nvSpPr>
          <p:spPr>
            <a:xfrm>
              <a:off x="6091428" y="3239708"/>
              <a:ext cx="182379" cy="196409"/>
            </a:xfrm>
            <a:custGeom>
              <a:avLst/>
              <a:gdLst/>
              <a:ahLst/>
              <a:cxnLst/>
              <a:rect l="l" t="t" r="r" b="b"/>
              <a:pathLst>
                <a:path w="182379" h="196409" extrusionOk="0">
                  <a:moveTo>
                    <a:pt x="183081" y="98906"/>
                  </a:moveTo>
                  <a:lnTo>
                    <a:pt x="10522" y="10522"/>
                  </a:lnTo>
                  <a:lnTo>
                    <a:pt x="10522" y="98906"/>
                  </a:lnTo>
                  <a:lnTo>
                    <a:pt x="183081" y="187290"/>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39" name="Google Shape;1439;p88"/>
            <p:cNvSpPr/>
            <p:nvPr/>
          </p:nvSpPr>
          <p:spPr>
            <a:xfrm>
              <a:off x="6060564" y="3283198"/>
              <a:ext cx="224467" cy="126262"/>
            </a:xfrm>
            <a:custGeom>
              <a:avLst/>
              <a:gdLst/>
              <a:ahLst/>
              <a:cxnLst/>
              <a:rect l="l" t="t" r="r" b="b"/>
              <a:pathLst>
                <a:path w="224467" h="126262" extrusionOk="0">
                  <a:moveTo>
                    <a:pt x="213946" y="98906"/>
                  </a:moveTo>
                  <a:lnTo>
                    <a:pt x="181678" y="115741"/>
                  </a:lnTo>
                  <a:lnTo>
                    <a:pt x="10522" y="27357"/>
                  </a:lnTo>
                  <a:lnTo>
                    <a:pt x="41386" y="10522"/>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40" name="Google Shape;1440;p88"/>
            <p:cNvSpPr/>
            <p:nvPr/>
          </p:nvSpPr>
          <p:spPr>
            <a:xfrm>
              <a:off x="6231720" y="3137294"/>
              <a:ext cx="322671" cy="308642"/>
            </a:xfrm>
            <a:custGeom>
              <a:avLst/>
              <a:gdLst/>
              <a:ahLst/>
              <a:cxnLst/>
              <a:rect l="l" t="t" r="r" b="b"/>
              <a:pathLst>
                <a:path w="322671" h="308642" extrusionOk="0">
                  <a:moveTo>
                    <a:pt x="10522" y="261645"/>
                  </a:moveTo>
                  <a:lnTo>
                    <a:pt x="42789" y="244810"/>
                  </a:lnTo>
                  <a:lnTo>
                    <a:pt x="42789" y="201319"/>
                  </a:lnTo>
                  <a:lnTo>
                    <a:pt x="75056" y="184484"/>
                  </a:lnTo>
                  <a:lnTo>
                    <a:pt x="75056" y="139591"/>
                  </a:lnTo>
                  <a:lnTo>
                    <a:pt x="324776" y="10522"/>
                  </a:lnTo>
                  <a:lnTo>
                    <a:pt x="324776" y="143799"/>
                  </a:lnTo>
                  <a:lnTo>
                    <a:pt x="10522" y="306538"/>
                  </a:lnTo>
                  <a:close/>
                </a:path>
              </a:pathLst>
            </a:custGeom>
            <a:solidFill>
              <a:srgbClr val="4285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41" name="Google Shape;1441;p88"/>
            <p:cNvSpPr/>
            <p:nvPr/>
          </p:nvSpPr>
          <p:spPr>
            <a:xfrm>
              <a:off x="6060564" y="3300033"/>
              <a:ext cx="182379" cy="154321"/>
            </a:xfrm>
            <a:custGeom>
              <a:avLst/>
              <a:gdLst/>
              <a:ahLst/>
              <a:cxnLst/>
              <a:rect l="l" t="t" r="r" b="b"/>
              <a:pathLst>
                <a:path w="182379" h="154321" extrusionOk="0">
                  <a:moveTo>
                    <a:pt x="181678" y="143799"/>
                  </a:moveTo>
                  <a:lnTo>
                    <a:pt x="10522" y="55416"/>
                  </a:lnTo>
                  <a:lnTo>
                    <a:pt x="10522" y="10522"/>
                  </a:lnTo>
                  <a:lnTo>
                    <a:pt x="181678" y="98906"/>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42" name="Google Shape;1442;p88"/>
            <p:cNvSpPr/>
            <p:nvPr/>
          </p:nvSpPr>
          <p:spPr>
            <a:xfrm>
              <a:off x="6957031" y="2615408"/>
              <a:ext cx="308642" cy="322671"/>
            </a:xfrm>
            <a:custGeom>
              <a:avLst/>
              <a:gdLst/>
              <a:ahLst/>
              <a:cxnLst/>
              <a:rect l="l" t="t" r="r" b="b"/>
              <a:pathLst>
                <a:path w="308642" h="322671" extrusionOk="0">
                  <a:moveTo>
                    <a:pt x="10522" y="321970"/>
                  </a:moveTo>
                  <a:lnTo>
                    <a:pt x="118547" y="244810"/>
                  </a:lnTo>
                  <a:lnTo>
                    <a:pt x="298121" y="281286"/>
                  </a:lnTo>
                  <a:lnTo>
                    <a:pt x="298121" y="103115"/>
                  </a:lnTo>
                  <a:lnTo>
                    <a:pt x="118547" y="10522"/>
                  </a:lnTo>
                  <a:lnTo>
                    <a:pt x="118547" y="83474"/>
                  </a:lnTo>
                  <a:lnTo>
                    <a:pt x="10522" y="139591"/>
                  </a:lnTo>
                  <a:close/>
                </a:path>
              </a:pathLst>
            </a:custGeom>
            <a:solidFill>
              <a:srgbClr val="D6D6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43" name="Google Shape;1443;p88"/>
            <p:cNvSpPr/>
            <p:nvPr/>
          </p:nvSpPr>
          <p:spPr>
            <a:xfrm>
              <a:off x="6886885" y="2615408"/>
              <a:ext cx="378788" cy="196409"/>
            </a:xfrm>
            <a:custGeom>
              <a:avLst/>
              <a:gdLst/>
              <a:ahLst/>
              <a:cxnLst/>
              <a:rect l="l" t="t" r="r" b="b"/>
              <a:pathLst>
                <a:path w="378788" h="196409" extrusionOk="0">
                  <a:moveTo>
                    <a:pt x="10522" y="103115"/>
                  </a:moveTo>
                  <a:lnTo>
                    <a:pt x="188693" y="10522"/>
                  </a:lnTo>
                  <a:lnTo>
                    <a:pt x="368267" y="103115"/>
                  </a:lnTo>
                  <a:lnTo>
                    <a:pt x="188693" y="195708"/>
                  </a:lnTo>
                  <a:close/>
                </a:path>
              </a:pathLst>
            </a:custGeom>
            <a:solidFill>
              <a:srgbClr val="E5E5E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44" name="Google Shape;1444;p88"/>
            <p:cNvSpPr/>
            <p:nvPr/>
          </p:nvSpPr>
          <p:spPr>
            <a:xfrm>
              <a:off x="6886885" y="2708000"/>
              <a:ext cx="196409" cy="827723"/>
            </a:xfrm>
            <a:custGeom>
              <a:avLst/>
              <a:gdLst/>
              <a:ahLst/>
              <a:cxnLst/>
              <a:rect l="l" t="t" r="r" b="b"/>
              <a:pathLst>
                <a:path w="196409" h="827723" extrusionOk="0">
                  <a:moveTo>
                    <a:pt x="10522" y="728818"/>
                  </a:moveTo>
                  <a:lnTo>
                    <a:pt x="10522" y="10522"/>
                  </a:lnTo>
                  <a:lnTo>
                    <a:pt x="188693" y="103115"/>
                  </a:lnTo>
                  <a:lnTo>
                    <a:pt x="188693" y="821411"/>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45" name="Google Shape;1445;p88"/>
            <p:cNvSpPr/>
            <p:nvPr/>
          </p:nvSpPr>
          <p:spPr>
            <a:xfrm>
              <a:off x="6458994" y="2017763"/>
              <a:ext cx="617285" cy="322671"/>
            </a:xfrm>
            <a:custGeom>
              <a:avLst/>
              <a:gdLst/>
              <a:ahLst/>
              <a:cxnLst/>
              <a:rect l="l" t="t" r="r" b="b"/>
              <a:pathLst>
                <a:path w="617285" h="322671" extrusionOk="0">
                  <a:moveTo>
                    <a:pt x="10522" y="167649"/>
                  </a:moveTo>
                  <a:lnTo>
                    <a:pt x="313553" y="10522"/>
                  </a:lnTo>
                  <a:lnTo>
                    <a:pt x="616584" y="167649"/>
                  </a:lnTo>
                  <a:lnTo>
                    <a:pt x="313553" y="323373"/>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46" name="Google Shape;1446;p88"/>
            <p:cNvSpPr/>
            <p:nvPr/>
          </p:nvSpPr>
          <p:spPr>
            <a:xfrm>
              <a:off x="6458994" y="2174890"/>
              <a:ext cx="322671" cy="1402921"/>
            </a:xfrm>
            <a:custGeom>
              <a:avLst/>
              <a:gdLst/>
              <a:ahLst/>
              <a:cxnLst/>
              <a:rect l="l" t="t" r="r" b="b"/>
              <a:pathLst>
                <a:path w="322671" h="1402921" extrusionOk="0">
                  <a:moveTo>
                    <a:pt x="10522" y="1240884"/>
                  </a:moveTo>
                  <a:lnTo>
                    <a:pt x="10522" y="10522"/>
                  </a:lnTo>
                  <a:lnTo>
                    <a:pt x="313553" y="166246"/>
                  </a:lnTo>
                  <a:lnTo>
                    <a:pt x="313553" y="1398012"/>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47" name="Google Shape;1447;p88"/>
            <p:cNvSpPr/>
            <p:nvPr/>
          </p:nvSpPr>
          <p:spPr>
            <a:xfrm>
              <a:off x="6762025" y="2174890"/>
              <a:ext cx="322671" cy="1402921"/>
            </a:xfrm>
            <a:custGeom>
              <a:avLst/>
              <a:gdLst/>
              <a:ahLst/>
              <a:cxnLst/>
              <a:rect l="l" t="t" r="r" b="b"/>
              <a:pathLst>
                <a:path w="322671" h="1402921" extrusionOk="0">
                  <a:moveTo>
                    <a:pt x="10522" y="166246"/>
                  </a:moveTo>
                  <a:lnTo>
                    <a:pt x="313553" y="10522"/>
                  </a:lnTo>
                  <a:lnTo>
                    <a:pt x="313553" y="1240884"/>
                  </a:lnTo>
                  <a:lnTo>
                    <a:pt x="10522" y="1398012"/>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48" name="Google Shape;1448;p88"/>
            <p:cNvSpPr/>
            <p:nvPr/>
          </p:nvSpPr>
          <p:spPr>
            <a:xfrm>
              <a:off x="7065056" y="2708000"/>
              <a:ext cx="196409" cy="827723"/>
            </a:xfrm>
            <a:custGeom>
              <a:avLst/>
              <a:gdLst/>
              <a:ahLst/>
              <a:cxnLst/>
              <a:rect l="l" t="t" r="r" b="b"/>
              <a:pathLst>
                <a:path w="196409" h="827723" extrusionOk="0">
                  <a:moveTo>
                    <a:pt x="10522" y="103115"/>
                  </a:moveTo>
                  <a:lnTo>
                    <a:pt x="190096" y="10522"/>
                  </a:lnTo>
                  <a:lnTo>
                    <a:pt x="190096" y="728818"/>
                  </a:lnTo>
                  <a:lnTo>
                    <a:pt x="10522" y="821411"/>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49" name="Google Shape;1449;p88"/>
            <p:cNvSpPr/>
            <p:nvPr/>
          </p:nvSpPr>
          <p:spPr>
            <a:xfrm>
              <a:off x="6957031" y="2744476"/>
              <a:ext cx="126262" cy="785636"/>
            </a:xfrm>
            <a:custGeom>
              <a:avLst/>
              <a:gdLst/>
              <a:ahLst/>
              <a:cxnLst/>
              <a:rect l="l" t="t" r="r" b="b"/>
              <a:pathLst>
                <a:path w="126262" h="785636" extrusionOk="0">
                  <a:moveTo>
                    <a:pt x="118547" y="66639"/>
                  </a:moveTo>
                  <a:lnTo>
                    <a:pt x="10522" y="10522"/>
                  </a:lnTo>
                  <a:lnTo>
                    <a:pt x="10522" y="728818"/>
                  </a:lnTo>
                  <a:lnTo>
                    <a:pt x="118547" y="784935"/>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50" name="Google Shape;1450;p88"/>
            <p:cNvSpPr/>
            <p:nvPr/>
          </p:nvSpPr>
          <p:spPr>
            <a:xfrm>
              <a:off x="6338342" y="2418999"/>
              <a:ext cx="252525" cy="140292"/>
            </a:xfrm>
            <a:custGeom>
              <a:avLst/>
              <a:gdLst/>
              <a:ahLst/>
              <a:cxnLst/>
              <a:rect l="l" t="t" r="r" b="b"/>
              <a:pathLst>
                <a:path w="252525" h="140292" extrusionOk="0">
                  <a:moveTo>
                    <a:pt x="10522" y="73653"/>
                  </a:moveTo>
                  <a:lnTo>
                    <a:pt x="131173" y="135382"/>
                  </a:lnTo>
                  <a:lnTo>
                    <a:pt x="251824" y="73653"/>
                  </a:lnTo>
                  <a:lnTo>
                    <a:pt x="131173" y="10522"/>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51" name="Google Shape;1451;p88"/>
            <p:cNvSpPr/>
            <p:nvPr/>
          </p:nvSpPr>
          <p:spPr>
            <a:xfrm>
              <a:off x="6338342" y="2482130"/>
              <a:ext cx="140292" cy="126262"/>
            </a:xfrm>
            <a:custGeom>
              <a:avLst/>
              <a:gdLst/>
              <a:ahLst/>
              <a:cxnLst/>
              <a:rect l="l" t="t" r="r" b="b"/>
              <a:pathLst>
                <a:path w="140292" h="126262" extrusionOk="0">
                  <a:moveTo>
                    <a:pt x="10522" y="10522"/>
                  </a:moveTo>
                  <a:lnTo>
                    <a:pt x="10522" y="62430"/>
                  </a:lnTo>
                  <a:lnTo>
                    <a:pt x="131173" y="124159"/>
                  </a:lnTo>
                  <a:lnTo>
                    <a:pt x="131173" y="72250"/>
                  </a:lnTo>
                  <a:close/>
                </a:path>
              </a:pathLst>
            </a:custGeom>
            <a:solidFill>
              <a:srgbClr val="E5E5E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52" name="Google Shape;1452;p88"/>
            <p:cNvSpPr/>
            <p:nvPr/>
          </p:nvSpPr>
          <p:spPr>
            <a:xfrm>
              <a:off x="6458994" y="2595767"/>
              <a:ext cx="140292" cy="953986"/>
            </a:xfrm>
            <a:custGeom>
              <a:avLst/>
              <a:gdLst/>
              <a:ahLst/>
              <a:cxnLst/>
              <a:rect l="l" t="t" r="r" b="b"/>
              <a:pathLst>
                <a:path w="140292" h="953986" extrusionOk="0">
                  <a:moveTo>
                    <a:pt x="10522" y="944868"/>
                  </a:moveTo>
                  <a:lnTo>
                    <a:pt x="131173" y="883139"/>
                  </a:lnTo>
                  <a:lnTo>
                    <a:pt x="131173" y="73653"/>
                  </a:lnTo>
                  <a:lnTo>
                    <a:pt x="10522" y="10522"/>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53" name="Google Shape;1453;p88"/>
            <p:cNvSpPr/>
            <p:nvPr/>
          </p:nvSpPr>
          <p:spPr>
            <a:xfrm>
              <a:off x="6458994" y="2482130"/>
              <a:ext cx="140292" cy="196409"/>
            </a:xfrm>
            <a:custGeom>
              <a:avLst/>
              <a:gdLst/>
              <a:ahLst/>
              <a:cxnLst/>
              <a:rect l="l" t="t" r="r" b="b"/>
              <a:pathLst>
                <a:path w="140292" h="196409" extrusionOk="0">
                  <a:moveTo>
                    <a:pt x="10522" y="72250"/>
                  </a:moveTo>
                  <a:lnTo>
                    <a:pt x="10522" y="124159"/>
                  </a:lnTo>
                  <a:lnTo>
                    <a:pt x="131173" y="187290"/>
                  </a:lnTo>
                  <a:lnTo>
                    <a:pt x="131173" y="10522"/>
                  </a:lnTo>
                  <a:close/>
                </a:path>
              </a:pathLst>
            </a:custGeom>
            <a:solidFill>
              <a:srgbClr val="D6D6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54" name="Google Shape;1454;p88"/>
            <p:cNvSpPr/>
            <p:nvPr/>
          </p:nvSpPr>
          <p:spPr>
            <a:xfrm>
              <a:off x="6338342" y="2534038"/>
              <a:ext cx="140292" cy="1010103"/>
            </a:xfrm>
            <a:custGeom>
              <a:avLst/>
              <a:gdLst/>
              <a:ahLst/>
              <a:cxnLst/>
              <a:rect l="l" t="t" r="r" b="b"/>
              <a:pathLst>
                <a:path w="140292" h="1010103" extrusionOk="0">
                  <a:moveTo>
                    <a:pt x="10522" y="944868"/>
                  </a:moveTo>
                  <a:lnTo>
                    <a:pt x="131173" y="1006596"/>
                  </a:lnTo>
                  <a:lnTo>
                    <a:pt x="131173" y="72250"/>
                  </a:lnTo>
                  <a:lnTo>
                    <a:pt x="10522" y="10522"/>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1455" name="Google Shape;1455;p88"/>
            <p:cNvGrpSpPr/>
            <p:nvPr/>
          </p:nvGrpSpPr>
          <p:grpSpPr>
            <a:xfrm>
              <a:off x="6458994" y="1641780"/>
              <a:ext cx="625702" cy="505051"/>
              <a:chOff x="6458994" y="1641780"/>
              <a:chExt cx="625702" cy="505051"/>
            </a:xfrm>
          </p:grpSpPr>
          <p:sp>
            <p:nvSpPr>
              <p:cNvPr id="1456" name="Google Shape;1456;p88"/>
              <p:cNvSpPr/>
              <p:nvPr/>
            </p:nvSpPr>
            <p:spPr>
              <a:xfrm>
                <a:off x="6762025" y="1641780"/>
                <a:ext cx="322671" cy="505051"/>
              </a:xfrm>
              <a:custGeom>
                <a:avLst/>
                <a:gdLst/>
                <a:ahLst/>
                <a:cxnLst/>
                <a:rect l="l" t="t" r="r" b="b"/>
                <a:pathLst>
                  <a:path w="322671" h="505051" extrusionOk="0">
                    <a:moveTo>
                      <a:pt x="10522" y="504350"/>
                    </a:moveTo>
                    <a:lnTo>
                      <a:pt x="314956" y="347223"/>
                    </a:lnTo>
                    <a:lnTo>
                      <a:pt x="10522" y="10522"/>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57" name="Google Shape;1457;p88"/>
              <p:cNvSpPr/>
              <p:nvPr/>
            </p:nvSpPr>
            <p:spPr>
              <a:xfrm>
                <a:off x="6458994" y="1641780"/>
                <a:ext cx="322671" cy="505051"/>
              </a:xfrm>
              <a:custGeom>
                <a:avLst/>
                <a:gdLst/>
                <a:ahLst/>
                <a:cxnLst/>
                <a:rect l="l" t="t" r="r" b="b"/>
                <a:pathLst>
                  <a:path w="322671" h="505051" extrusionOk="0">
                    <a:moveTo>
                      <a:pt x="313553" y="504350"/>
                    </a:moveTo>
                    <a:lnTo>
                      <a:pt x="313553" y="10522"/>
                    </a:lnTo>
                    <a:lnTo>
                      <a:pt x="10522" y="347223"/>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458" name="Google Shape;1458;p88"/>
            <p:cNvSpPr/>
            <p:nvPr/>
          </p:nvSpPr>
          <p:spPr>
            <a:xfrm>
              <a:off x="7227794" y="3142906"/>
              <a:ext cx="56116" cy="308642"/>
            </a:xfrm>
            <a:custGeom>
              <a:avLst/>
              <a:gdLst/>
              <a:ahLst/>
              <a:cxnLst/>
              <a:rect l="l" t="t" r="r" b="b"/>
              <a:pathLst>
                <a:path w="56116" h="308642" extrusionOk="0">
                  <a:moveTo>
                    <a:pt x="10522" y="101712"/>
                  </a:moveTo>
                  <a:lnTo>
                    <a:pt x="27357" y="10522"/>
                  </a:lnTo>
                  <a:lnTo>
                    <a:pt x="46998" y="90488"/>
                  </a:lnTo>
                  <a:lnTo>
                    <a:pt x="35775" y="288300"/>
                  </a:lnTo>
                  <a:lnTo>
                    <a:pt x="10522" y="302330"/>
                  </a:lnTo>
                  <a:close/>
                </a:path>
              </a:pathLst>
            </a:custGeom>
            <a:solidFill>
              <a:srgbClr val="4285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59" name="Google Shape;1459;p88"/>
            <p:cNvSpPr/>
            <p:nvPr/>
          </p:nvSpPr>
          <p:spPr>
            <a:xfrm>
              <a:off x="7046818" y="2684151"/>
              <a:ext cx="42087" cy="126262"/>
            </a:xfrm>
            <a:custGeom>
              <a:avLst/>
              <a:gdLst/>
              <a:ahLst/>
              <a:cxnLst/>
              <a:rect l="l" t="t" r="r" b="b"/>
              <a:pathLst>
                <a:path w="42087" h="126262" extrusionOk="0">
                  <a:moveTo>
                    <a:pt x="18939" y="27357"/>
                  </a:moveTo>
                  <a:lnTo>
                    <a:pt x="28760" y="14731"/>
                  </a:lnTo>
                  <a:lnTo>
                    <a:pt x="38580" y="10522"/>
                  </a:lnTo>
                  <a:lnTo>
                    <a:pt x="38580" y="121353"/>
                  </a:lnTo>
                  <a:lnTo>
                    <a:pt x="28760" y="126964"/>
                  </a:lnTo>
                  <a:lnTo>
                    <a:pt x="10522" y="103115"/>
                  </a:lnTo>
                  <a:close/>
                </a:path>
              </a:pathLst>
            </a:custGeom>
            <a:solidFill>
              <a:srgbClr val="E5E5E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60" name="Google Shape;1460;p88"/>
            <p:cNvSpPr/>
            <p:nvPr/>
          </p:nvSpPr>
          <p:spPr>
            <a:xfrm>
              <a:off x="6957031" y="2744476"/>
              <a:ext cx="126262" cy="196409"/>
            </a:xfrm>
            <a:custGeom>
              <a:avLst/>
              <a:gdLst/>
              <a:ahLst/>
              <a:cxnLst/>
              <a:rect l="l" t="t" r="r" b="b"/>
              <a:pathLst>
                <a:path w="126262" h="196409" extrusionOk="0">
                  <a:moveTo>
                    <a:pt x="10522" y="10522"/>
                  </a:moveTo>
                  <a:lnTo>
                    <a:pt x="10522" y="192902"/>
                  </a:lnTo>
                  <a:lnTo>
                    <a:pt x="118547" y="115741"/>
                  </a:lnTo>
                  <a:lnTo>
                    <a:pt x="118547" y="66639"/>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61" name="Google Shape;1461;p88"/>
            <p:cNvSpPr/>
            <p:nvPr/>
          </p:nvSpPr>
          <p:spPr>
            <a:xfrm>
              <a:off x="7065056" y="2708000"/>
              <a:ext cx="196409" cy="196409"/>
            </a:xfrm>
            <a:custGeom>
              <a:avLst/>
              <a:gdLst/>
              <a:ahLst/>
              <a:cxnLst/>
              <a:rect l="l" t="t" r="r" b="b"/>
              <a:pathLst>
                <a:path w="196409" h="196409" extrusionOk="0">
                  <a:moveTo>
                    <a:pt x="10522" y="103115"/>
                  </a:moveTo>
                  <a:lnTo>
                    <a:pt x="10522" y="152217"/>
                  </a:lnTo>
                  <a:lnTo>
                    <a:pt x="190096" y="188693"/>
                  </a:lnTo>
                  <a:lnTo>
                    <a:pt x="190096" y="10522"/>
                  </a:lnTo>
                  <a:close/>
                </a:path>
              </a:pathLst>
            </a:custGeom>
            <a:solidFill>
              <a:srgbClr val="D6D6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62" name="Google Shape;1462;p88"/>
            <p:cNvSpPr/>
            <p:nvPr/>
          </p:nvSpPr>
          <p:spPr>
            <a:xfrm>
              <a:off x="6957031" y="2688360"/>
              <a:ext cx="126262" cy="126262"/>
            </a:xfrm>
            <a:custGeom>
              <a:avLst/>
              <a:gdLst/>
              <a:ahLst/>
              <a:cxnLst/>
              <a:rect l="l" t="t" r="r" b="b"/>
              <a:pathLst>
                <a:path w="126262" h="126262" extrusionOk="0">
                  <a:moveTo>
                    <a:pt x="10522" y="66639"/>
                  </a:moveTo>
                  <a:lnTo>
                    <a:pt x="118547" y="10522"/>
                  </a:lnTo>
                  <a:lnTo>
                    <a:pt x="118547" y="122756"/>
                  </a:lnTo>
                  <a:close/>
                </a:path>
              </a:pathLst>
            </a:custGeom>
            <a:solidFill>
              <a:srgbClr val="E5E5E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63" name="Google Shape;1463;p88"/>
            <p:cNvSpPr/>
            <p:nvPr/>
          </p:nvSpPr>
          <p:spPr>
            <a:xfrm>
              <a:off x="5776858" y="1195336"/>
              <a:ext cx="1992148" cy="2932106"/>
            </a:xfrm>
            <a:custGeom>
              <a:avLst/>
              <a:gdLst/>
              <a:ahLst/>
              <a:cxnLst/>
              <a:rect l="l" t="t" r="r" b="b"/>
              <a:pathLst>
                <a:path w="1992148" h="2932106" extrusionOk="0">
                  <a:moveTo>
                    <a:pt x="1754669" y="34687"/>
                  </a:moveTo>
                  <a:lnTo>
                    <a:pt x="1960898" y="34687"/>
                  </a:lnTo>
                  <a:lnTo>
                    <a:pt x="1960898" y="2092773"/>
                  </a:lnTo>
                  <a:cubicBezTo>
                    <a:pt x="1960898" y="2139069"/>
                    <a:pt x="1939854" y="2182560"/>
                    <a:pt x="1904781" y="2212021"/>
                  </a:cubicBezTo>
                  <a:lnTo>
                    <a:pt x="1093893" y="2874200"/>
                  </a:lnTo>
                  <a:cubicBezTo>
                    <a:pt x="1037776" y="2920497"/>
                    <a:pt x="956406" y="2920497"/>
                    <a:pt x="900289" y="2874200"/>
                  </a:cubicBezTo>
                  <a:lnTo>
                    <a:pt x="89401" y="2210618"/>
                  </a:lnTo>
                  <a:cubicBezTo>
                    <a:pt x="54328" y="2181157"/>
                    <a:pt x="33284" y="2137666"/>
                    <a:pt x="33284" y="2091370"/>
                  </a:cubicBezTo>
                  <a:lnTo>
                    <a:pt x="33284" y="33284"/>
                  </a:lnTo>
                  <a:lnTo>
                    <a:pt x="239513" y="33284"/>
                  </a:lnTo>
                </a:path>
              </a:pathLst>
            </a:custGeom>
            <a:noFill/>
            <a:ln w="30125" cap="flat" cmpd="sng">
              <a:solidFill>
                <a:srgbClr val="8FE5FF"/>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1464" name="Google Shape;1464;p88"/>
          <p:cNvGrpSpPr/>
          <p:nvPr/>
        </p:nvGrpSpPr>
        <p:grpSpPr>
          <a:xfrm>
            <a:off x="605626" y="3934634"/>
            <a:ext cx="312851" cy="252525"/>
            <a:chOff x="6458994" y="1641780"/>
            <a:chExt cx="625702" cy="505051"/>
          </a:xfrm>
        </p:grpSpPr>
        <p:sp>
          <p:nvSpPr>
            <p:cNvPr id="1465" name="Google Shape;1465;p88"/>
            <p:cNvSpPr/>
            <p:nvPr/>
          </p:nvSpPr>
          <p:spPr>
            <a:xfrm>
              <a:off x="6762025" y="1641780"/>
              <a:ext cx="322671" cy="505051"/>
            </a:xfrm>
            <a:custGeom>
              <a:avLst/>
              <a:gdLst/>
              <a:ahLst/>
              <a:cxnLst/>
              <a:rect l="l" t="t" r="r" b="b"/>
              <a:pathLst>
                <a:path w="322671" h="505051" extrusionOk="0">
                  <a:moveTo>
                    <a:pt x="10522" y="504350"/>
                  </a:moveTo>
                  <a:lnTo>
                    <a:pt x="314956" y="347223"/>
                  </a:lnTo>
                  <a:lnTo>
                    <a:pt x="10522" y="10522"/>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66" name="Google Shape;1466;p88"/>
            <p:cNvSpPr/>
            <p:nvPr/>
          </p:nvSpPr>
          <p:spPr>
            <a:xfrm>
              <a:off x="6458994" y="1641780"/>
              <a:ext cx="322671" cy="505051"/>
            </a:xfrm>
            <a:custGeom>
              <a:avLst/>
              <a:gdLst/>
              <a:ahLst/>
              <a:cxnLst/>
              <a:rect l="l" t="t" r="r" b="b"/>
              <a:pathLst>
                <a:path w="322671" h="505051" extrusionOk="0">
                  <a:moveTo>
                    <a:pt x="313553" y="504350"/>
                  </a:moveTo>
                  <a:lnTo>
                    <a:pt x="313553" y="10522"/>
                  </a:lnTo>
                  <a:lnTo>
                    <a:pt x="10522" y="347223"/>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 name="TextBox 1">
            <a:extLst>
              <a:ext uri="{FF2B5EF4-FFF2-40B4-BE49-F238E27FC236}">
                <a16:creationId xmlns="" xmlns:a16="http://schemas.microsoft.com/office/drawing/2014/main" id="{BD319955-72CD-43FB-A721-2816DFEA4C1A}"/>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CC BY 4.0</a:t>
            </a:r>
          </a:p>
        </p:txBody>
      </p:sp>
    </p:spTree>
    <p:custDataLst>
      <p:tags r:id="rId1"/>
    </p:custData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1470"/>
        <p:cNvGrpSpPr/>
        <p:nvPr/>
      </p:nvGrpSpPr>
      <p:grpSpPr>
        <a:xfrm>
          <a:off x="0" y="0"/>
          <a:ext cx="0" cy="0"/>
          <a:chOff x="0" y="0"/>
          <a:chExt cx="0" cy="0"/>
        </a:xfrm>
      </p:grpSpPr>
      <p:pic>
        <p:nvPicPr>
          <p:cNvPr id="1471" name="Google Shape;1471;p89"/>
          <p:cNvPicPr preferRelativeResize="0"/>
          <p:nvPr/>
        </p:nvPicPr>
        <p:blipFill rotWithShape="1">
          <a:blip r:embed="rId4">
            <a:alphaModFix/>
          </a:blip>
          <a:srcRect/>
          <a:stretch/>
        </p:blipFill>
        <p:spPr>
          <a:xfrm flipH="1">
            <a:off x="4697543" y="3048225"/>
            <a:ext cx="692933" cy="242533"/>
          </a:xfrm>
          <a:prstGeom prst="rect">
            <a:avLst/>
          </a:prstGeom>
          <a:noFill/>
          <a:ln>
            <a:noFill/>
          </a:ln>
        </p:spPr>
      </p:pic>
      <p:grpSp>
        <p:nvGrpSpPr>
          <p:cNvPr id="1472" name="Google Shape;1472;p89"/>
          <p:cNvGrpSpPr/>
          <p:nvPr/>
        </p:nvGrpSpPr>
        <p:grpSpPr>
          <a:xfrm>
            <a:off x="4011558" y="790920"/>
            <a:ext cx="379884" cy="379884"/>
            <a:chOff x="3900092" y="1196022"/>
            <a:chExt cx="535500" cy="535500"/>
          </a:xfrm>
        </p:grpSpPr>
        <p:sp>
          <p:nvSpPr>
            <p:cNvPr id="1473" name="Google Shape;1473;p89"/>
            <p:cNvSpPr/>
            <p:nvPr/>
          </p:nvSpPr>
          <p:spPr>
            <a:xfrm>
              <a:off x="3900092" y="1196022"/>
              <a:ext cx="535500" cy="535500"/>
            </a:xfrm>
            <a:prstGeom prst="ellipse">
              <a:avLst/>
            </a:prstGeom>
            <a:no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474" name="Google Shape;1474;p89"/>
            <p:cNvSpPr/>
            <p:nvPr/>
          </p:nvSpPr>
          <p:spPr>
            <a:xfrm>
              <a:off x="4024213" y="1354181"/>
              <a:ext cx="287172" cy="219132"/>
            </a:xfrm>
            <a:custGeom>
              <a:avLst/>
              <a:gdLst/>
              <a:ahLst/>
              <a:cxnLst/>
              <a:rect l="l" t="t" r="r" b="b"/>
              <a:pathLst>
                <a:path w="21600" h="21600" extrusionOk="0">
                  <a:moveTo>
                    <a:pt x="6868" y="17082"/>
                  </a:moveTo>
                  <a:lnTo>
                    <a:pt x="1754" y="10317"/>
                  </a:lnTo>
                  <a:lnTo>
                    <a:pt x="0" y="12612"/>
                  </a:lnTo>
                  <a:lnTo>
                    <a:pt x="6868" y="21600"/>
                  </a:lnTo>
                  <a:lnTo>
                    <a:pt x="21600" y="2295"/>
                  </a:lnTo>
                  <a:lnTo>
                    <a:pt x="19865" y="0"/>
                  </a:lnTo>
                  <a:lnTo>
                    <a:pt x="6868" y="17082"/>
                  </a:lnTo>
                </a:path>
              </a:pathLst>
            </a:custGeom>
            <a:solidFill>
              <a:schemeClr val="accent1"/>
            </a:solidFill>
            <a:ln>
              <a:noFill/>
            </a:ln>
          </p:spPr>
          <p:txBody>
            <a:bodyPr spcFirstLastPara="1" wrap="square" lIns="31100" tIns="31100" rIns="31100" bIns="31100" anchor="ctr" anchorCtr="0">
              <a:noAutofit/>
            </a:bodyPr>
            <a:lstStyle/>
            <a:p>
              <a:pPr marL="0" marR="0" lvl="0" indent="0" algn="l" rtl="0">
                <a:lnSpc>
                  <a:spcPct val="93000"/>
                </a:lnSpc>
                <a:spcBef>
                  <a:spcPts val="0"/>
                </a:spcBef>
                <a:spcAft>
                  <a:spcPts val="0"/>
                </a:spcAft>
                <a:buClr>
                  <a:srgbClr val="000000"/>
                </a:buClr>
                <a:buSzPts val="800"/>
                <a:buFont typeface="Arial"/>
                <a:buNone/>
              </a:pPr>
              <a:endParaRPr sz="800" b="0" i="0" u="none" strike="noStrike" cap="none">
                <a:solidFill>
                  <a:srgbClr val="FFFFFF"/>
                </a:solidFill>
                <a:latin typeface="Roboto"/>
                <a:ea typeface="Roboto"/>
                <a:cs typeface="Roboto"/>
                <a:sym typeface="Roboto"/>
              </a:endParaRPr>
            </a:p>
          </p:txBody>
        </p:sp>
      </p:grpSp>
      <p:sp>
        <p:nvSpPr>
          <p:cNvPr id="1475" name="Google Shape;1475;p89"/>
          <p:cNvSpPr txBox="1"/>
          <p:nvPr/>
        </p:nvSpPr>
        <p:spPr>
          <a:xfrm>
            <a:off x="4556816" y="673139"/>
            <a:ext cx="2737200" cy="6156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accent1"/>
              </a:buClr>
              <a:buSzPts val="2800"/>
              <a:buFont typeface="Arial"/>
              <a:buNone/>
            </a:pPr>
            <a:r>
              <a:rPr lang="es-AR" sz="2800" i="0" u="none" strike="noStrike" cap="none" dirty="0" smtClean="0">
                <a:solidFill>
                  <a:schemeClr val="accent1"/>
                </a:solidFill>
                <a:latin typeface="Google Sans"/>
                <a:ea typeface="Google Sans"/>
                <a:cs typeface="Google Sans"/>
                <a:sym typeface="Google Sans"/>
              </a:rPr>
              <a:t>Identifica</a:t>
            </a:r>
            <a:endParaRPr lang="es-AR" sz="2800" i="0" u="none" strike="noStrike" cap="none" dirty="0">
              <a:solidFill>
                <a:schemeClr val="accent1"/>
              </a:solidFill>
              <a:latin typeface="Google Sans"/>
              <a:ea typeface="Google Sans"/>
              <a:cs typeface="Google Sans"/>
              <a:sym typeface="Google Sans"/>
            </a:endParaRPr>
          </a:p>
        </p:txBody>
      </p:sp>
      <p:sp>
        <p:nvSpPr>
          <p:cNvPr id="1476" name="Google Shape;1476;p89"/>
          <p:cNvSpPr txBox="1"/>
          <p:nvPr/>
        </p:nvSpPr>
        <p:spPr>
          <a:xfrm>
            <a:off x="4668736" y="1100472"/>
            <a:ext cx="3385500" cy="738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2"/>
              </a:buClr>
              <a:buSzPts val="1800"/>
              <a:buFont typeface="Arial"/>
              <a:buNone/>
            </a:pPr>
            <a:r>
              <a:rPr lang="es-AR" sz="1800" i="0" u="none" strike="noStrike" cap="none" dirty="0">
                <a:solidFill>
                  <a:schemeClr val="dk2"/>
                </a:solidFill>
                <a:latin typeface="Google Sans"/>
                <a:ea typeface="Google Sans"/>
                <a:cs typeface="Google Sans"/>
                <a:sym typeface="Google Sans"/>
              </a:rPr>
              <a:t>la forma en que </a:t>
            </a:r>
            <a:r>
              <a:rPr lang="es-AR" sz="1800" i="0" u="none" strike="noStrike" cap="none" dirty="0" smtClean="0">
                <a:solidFill>
                  <a:schemeClr val="dk2"/>
                </a:solidFill>
                <a:latin typeface="Google Sans"/>
                <a:ea typeface="Google Sans"/>
                <a:cs typeface="Google Sans"/>
                <a:sym typeface="Google Sans"/>
              </a:rPr>
              <a:t>se puede </a:t>
            </a:r>
            <a:r>
              <a:rPr lang="es-AR" sz="1800" i="0" u="none" strike="noStrike" cap="none" dirty="0">
                <a:solidFill>
                  <a:schemeClr val="dk2"/>
                </a:solidFill>
                <a:latin typeface="Google Sans"/>
                <a:ea typeface="Google Sans"/>
                <a:cs typeface="Google Sans"/>
                <a:sym typeface="Google Sans"/>
              </a:rPr>
              <a:t>encontrar información en línea sobre las personas</a:t>
            </a:r>
          </a:p>
        </p:txBody>
      </p:sp>
      <p:grpSp>
        <p:nvGrpSpPr>
          <p:cNvPr id="1477" name="Google Shape;1477;p89"/>
          <p:cNvGrpSpPr/>
          <p:nvPr/>
        </p:nvGrpSpPr>
        <p:grpSpPr>
          <a:xfrm>
            <a:off x="4011558" y="2054318"/>
            <a:ext cx="379884" cy="379884"/>
            <a:chOff x="3900092" y="1196022"/>
            <a:chExt cx="535500" cy="535500"/>
          </a:xfrm>
        </p:grpSpPr>
        <p:sp>
          <p:nvSpPr>
            <p:cNvPr id="1478" name="Google Shape;1478;p89"/>
            <p:cNvSpPr/>
            <p:nvPr/>
          </p:nvSpPr>
          <p:spPr>
            <a:xfrm>
              <a:off x="3900092" y="1196022"/>
              <a:ext cx="535500" cy="535500"/>
            </a:xfrm>
            <a:prstGeom prst="ellipse">
              <a:avLst/>
            </a:prstGeom>
            <a:no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479" name="Google Shape;1479;p89"/>
            <p:cNvSpPr/>
            <p:nvPr/>
          </p:nvSpPr>
          <p:spPr>
            <a:xfrm>
              <a:off x="4024213" y="1354181"/>
              <a:ext cx="287172" cy="219132"/>
            </a:xfrm>
            <a:custGeom>
              <a:avLst/>
              <a:gdLst/>
              <a:ahLst/>
              <a:cxnLst/>
              <a:rect l="l" t="t" r="r" b="b"/>
              <a:pathLst>
                <a:path w="21600" h="21600" extrusionOk="0">
                  <a:moveTo>
                    <a:pt x="6868" y="17082"/>
                  </a:moveTo>
                  <a:lnTo>
                    <a:pt x="1754" y="10317"/>
                  </a:lnTo>
                  <a:lnTo>
                    <a:pt x="0" y="12612"/>
                  </a:lnTo>
                  <a:lnTo>
                    <a:pt x="6868" y="21600"/>
                  </a:lnTo>
                  <a:lnTo>
                    <a:pt x="21600" y="2295"/>
                  </a:lnTo>
                  <a:lnTo>
                    <a:pt x="19865" y="0"/>
                  </a:lnTo>
                  <a:lnTo>
                    <a:pt x="6868" y="17082"/>
                  </a:lnTo>
                </a:path>
              </a:pathLst>
            </a:custGeom>
            <a:solidFill>
              <a:schemeClr val="accent1"/>
            </a:solidFill>
            <a:ln>
              <a:noFill/>
            </a:ln>
          </p:spPr>
          <p:txBody>
            <a:bodyPr spcFirstLastPara="1" wrap="square" lIns="31100" tIns="31100" rIns="31100" bIns="31100" anchor="ctr" anchorCtr="0">
              <a:noAutofit/>
            </a:bodyPr>
            <a:lstStyle/>
            <a:p>
              <a:pPr marL="0" marR="0" lvl="0" indent="0" algn="l" rtl="0">
                <a:lnSpc>
                  <a:spcPct val="93000"/>
                </a:lnSpc>
                <a:spcBef>
                  <a:spcPts val="0"/>
                </a:spcBef>
                <a:spcAft>
                  <a:spcPts val="0"/>
                </a:spcAft>
                <a:buClr>
                  <a:srgbClr val="000000"/>
                </a:buClr>
                <a:buSzPts val="800"/>
                <a:buFont typeface="Arial"/>
                <a:buNone/>
              </a:pPr>
              <a:endParaRPr sz="800" b="0" i="0" u="none" strike="noStrike" cap="none">
                <a:solidFill>
                  <a:srgbClr val="FFFFFF"/>
                </a:solidFill>
                <a:latin typeface="Roboto"/>
                <a:ea typeface="Roboto"/>
                <a:cs typeface="Roboto"/>
                <a:sym typeface="Roboto"/>
              </a:endParaRPr>
            </a:p>
          </p:txBody>
        </p:sp>
      </p:grpSp>
      <p:sp>
        <p:nvSpPr>
          <p:cNvPr id="1480" name="Google Shape;1480;p89"/>
          <p:cNvSpPr txBox="1"/>
          <p:nvPr/>
        </p:nvSpPr>
        <p:spPr>
          <a:xfrm>
            <a:off x="4556816" y="1936537"/>
            <a:ext cx="2737200" cy="6156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accent1"/>
              </a:buClr>
              <a:buSzPts val="2800"/>
              <a:buFont typeface="Arial"/>
              <a:buNone/>
            </a:pPr>
            <a:r>
              <a:rPr lang="es-AR" sz="2800" i="0" u="none" strike="noStrike" cap="none" dirty="0" smtClean="0">
                <a:solidFill>
                  <a:schemeClr val="accent1"/>
                </a:solidFill>
                <a:latin typeface="Google Sans"/>
                <a:ea typeface="Google Sans"/>
                <a:cs typeface="Google Sans"/>
                <a:sym typeface="Google Sans"/>
              </a:rPr>
              <a:t>Decide</a:t>
            </a:r>
            <a:endParaRPr lang="es-AR" sz="2800" i="0" u="none" strike="noStrike" cap="none" dirty="0">
              <a:solidFill>
                <a:schemeClr val="accent1"/>
              </a:solidFill>
              <a:latin typeface="Google Sans"/>
              <a:ea typeface="Google Sans"/>
              <a:cs typeface="Google Sans"/>
              <a:sym typeface="Google Sans"/>
            </a:endParaRPr>
          </a:p>
        </p:txBody>
      </p:sp>
      <p:sp>
        <p:nvSpPr>
          <p:cNvPr id="1481" name="Google Shape;1481;p89"/>
          <p:cNvSpPr txBox="1"/>
          <p:nvPr/>
        </p:nvSpPr>
        <p:spPr>
          <a:xfrm>
            <a:off x="4556816" y="2322022"/>
            <a:ext cx="3682500" cy="738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2"/>
              </a:buClr>
              <a:buSzPts val="1800"/>
              <a:buFont typeface="Arial"/>
              <a:buNone/>
            </a:pPr>
            <a:r>
              <a:rPr lang="es-AR" sz="1800" i="0" u="none" strike="noStrike" cap="none" dirty="0">
                <a:solidFill>
                  <a:schemeClr val="dk2"/>
                </a:solidFill>
                <a:latin typeface="Google Sans"/>
                <a:ea typeface="Google Sans"/>
                <a:cs typeface="Google Sans"/>
                <a:sym typeface="Google Sans"/>
              </a:rPr>
              <a:t>lo que </a:t>
            </a:r>
            <a:r>
              <a:rPr lang="es-AR" sz="1800" i="0" u="none" strike="noStrike" cap="none" dirty="0" smtClean="0">
                <a:solidFill>
                  <a:schemeClr val="dk2"/>
                </a:solidFill>
                <a:latin typeface="Google Sans"/>
                <a:ea typeface="Google Sans"/>
                <a:cs typeface="Google Sans"/>
                <a:sym typeface="Google Sans"/>
              </a:rPr>
              <a:t>sabes </a:t>
            </a:r>
            <a:r>
              <a:rPr lang="es-AR" sz="1800" i="0" u="none" strike="noStrike" cap="none" dirty="0">
                <a:solidFill>
                  <a:schemeClr val="dk2"/>
                </a:solidFill>
                <a:latin typeface="Google Sans"/>
                <a:ea typeface="Google Sans"/>
                <a:cs typeface="Google Sans"/>
                <a:sym typeface="Google Sans"/>
              </a:rPr>
              <a:t>sobre una persona basándose en su información personal.</a:t>
            </a:r>
          </a:p>
        </p:txBody>
      </p:sp>
      <p:pic>
        <p:nvPicPr>
          <p:cNvPr id="1482" name="Google Shape;1482;p89"/>
          <p:cNvPicPr preferRelativeResize="0"/>
          <p:nvPr/>
        </p:nvPicPr>
        <p:blipFill rotWithShape="1">
          <a:blip r:embed="rId4">
            <a:alphaModFix/>
          </a:blip>
          <a:srcRect/>
          <a:stretch/>
        </p:blipFill>
        <p:spPr>
          <a:xfrm flipH="1">
            <a:off x="4697543" y="4318411"/>
            <a:ext cx="692933" cy="242533"/>
          </a:xfrm>
          <a:prstGeom prst="rect">
            <a:avLst/>
          </a:prstGeom>
          <a:noFill/>
          <a:ln>
            <a:noFill/>
          </a:ln>
        </p:spPr>
      </p:pic>
      <p:grpSp>
        <p:nvGrpSpPr>
          <p:cNvPr id="1483" name="Google Shape;1483;p89"/>
          <p:cNvGrpSpPr/>
          <p:nvPr/>
        </p:nvGrpSpPr>
        <p:grpSpPr>
          <a:xfrm>
            <a:off x="4011558" y="3324504"/>
            <a:ext cx="379884" cy="379884"/>
            <a:chOff x="3900092" y="1196022"/>
            <a:chExt cx="535500" cy="535500"/>
          </a:xfrm>
        </p:grpSpPr>
        <p:sp>
          <p:nvSpPr>
            <p:cNvPr id="1484" name="Google Shape;1484;p89"/>
            <p:cNvSpPr/>
            <p:nvPr/>
          </p:nvSpPr>
          <p:spPr>
            <a:xfrm>
              <a:off x="3900092" y="1196022"/>
              <a:ext cx="535500" cy="535500"/>
            </a:xfrm>
            <a:prstGeom prst="ellipse">
              <a:avLst/>
            </a:prstGeom>
            <a:no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485" name="Google Shape;1485;p89"/>
            <p:cNvSpPr/>
            <p:nvPr/>
          </p:nvSpPr>
          <p:spPr>
            <a:xfrm>
              <a:off x="4024213" y="1354181"/>
              <a:ext cx="287172" cy="219132"/>
            </a:xfrm>
            <a:custGeom>
              <a:avLst/>
              <a:gdLst/>
              <a:ahLst/>
              <a:cxnLst/>
              <a:rect l="l" t="t" r="r" b="b"/>
              <a:pathLst>
                <a:path w="21600" h="21600" extrusionOk="0">
                  <a:moveTo>
                    <a:pt x="6868" y="17082"/>
                  </a:moveTo>
                  <a:lnTo>
                    <a:pt x="1754" y="10317"/>
                  </a:lnTo>
                  <a:lnTo>
                    <a:pt x="0" y="12612"/>
                  </a:lnTo>
                  <a:lnTo>
                    <a:pt x="6868" y="21600"/>
                  </a:lnTo>
                  <a:lnTo>
                    <a:pt x="21600" y="2295"/>
                  </a:lnTo>
                  <a:lnTo>
                    <a:pt x="19865" y="0"/>
                  </a:lnTo>
                  <a:lnTo>
                    <a:pt x="6868" y="17082"/>
                  </a:lnTo>
                </a:path>
              </a:pathLst>
            </a:custGeom>
            <a:solidFill>
              <a:schemeClr val="accent1"/>
            </a:solidFill>
            <a:ln>
              <a:noFill/>
            </a:ln>
          </p:spPr>
          <p:txBody>
            <a:bodyPr spcFirstLastPara="1" wrap="square" lIns="31100" tIns="31100" rIns="31100" bIns="31100" anchor="ctr" anchorCtr="0">
              <a:noAutofit/>
            </a:bodyPr>
            <a:lstStyle/>
            <a:p>
              <a:pPr marL="0" marR="0" lvl="0" indent="0" algn="l" rtl="0">
                <a:lnSpc>
                  <a:spcPct val="93000"/>
                </a:lnSpc>
                <a:spcBef>
                  <a:spcPts val="0"/>
                </a:spcBef>
                <a:spcAft>
                  <a:spcPts val="0"/>
                </a:spcAft>
                <a:buClr>
                  <a:srgbClr val="000000"/>
                </a:buClr>
                <a:buSzPts val="800"/>
                <a:buFont typeface="Arial"/>
                <a:buNone/>
              </a:pPr>
              <a:endParaRPr sz="800" b="0" i="0" u="none" strike="noStrike" cap="none">
                <a:solidFill>
                  <a:srgbClr val="FFFFFF"/>
                </a:solidFill>
                <a:latin typeface="Roboto"/>
                <a:ea typeface="Roboto"/>
                <a:cs typeface="Roboto"/>
                <a:sym typeface="Roboto"/>
              </a:endParaRPr>
            </a:p>
          </p:txBody>
        </p:sp>
      </p:grpSp>
      <p:sp>
        <p:nvSpPr>
          <p:cNvPr id="1486" name="Google Shape;1486;p89"/>
          <p:cNvSpPr txBox="1"/>
          <p:nvPr/>
        </p:nvSpPr>
        <p:spPr>
          <a:xfrm>
            <a:off x="4556816" y="3206723"/>
            <a:ext cx="3497420" cy="6156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accent1"/>
              </a:buClr>
              <a:buSzPts val="2800"/>
              <a:buFont typeface="Arial"/>
              <a:buNone/>
            </a:pPr>
            <a:r>
              <a:rPr lang="es-AR" sz="2800" i="0" u="none" strike="noStrike" cap="none" dirty="0" smtClean="0">
                <a:solidFill>
                  <a:schemeClr val="accent1"/>
                </a:solidFill>
                <a:latin typeface="Google Sans"/>
                <a:ea typeface="Google Sans"/>
                <a:cs typeface="Google Sans"/>
                <a:sym typeface="Google Sans"/>
              </a:rPr>
              <a:t>Ten </a:t>
            </a:r>
            <a:r>
              <a:rPr lang="es-AR" sz="2800" i="0" u="none" strike="noStrike" cap="none" dirty="0">
                <a:solidFill>
                  <a:schemeClr val="accent1"/>
                </a:solidFill>
                <a:latin typeface="Google Sans"/>
                <a:ea typeface="Google Sans"/>
                <a:cs typeface="Google Sans"/>
                <a:sym typeface="Google Sans"/>
              </a:rPr>
              <a:t>en cuenta</a:t>
            </a:r>
          </a:p>
        </p:txBody>
      </p:sp>
      <p:sp>
        <p:nvSpPr>
          <p:cNvPr id="1487" name="Google Shape;1487;p89"/>
          <p:cNvSpPr txBox="1"/>
          <p:nvPr/>
        </p:nvSpPr>
        <p:spPr>
          <a:xfrm>
            <a:off x="4556815" y="3592208"/>
            <a:ext cx="4448400" cy="738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2"/>
              </a:buClr>
              <a:buSzPts val="1800"/>
              <a:buFont typeface="Arial"/>
              <a:buNone/>
            </a:pPr>
            <a:r>
              <a:rPr lang="es-AR" sz="1800" i="0" u="none" strike="noStrike" cap="none">
                <a:solidFill>
                  <a:schemeClr val="dk2"/>
                </a:solidFill>
                <a:latin typeface="Google Sans"/>
                <a:ea typeface="Google Sans"/>
                <a:cs typeface="Google Sans"/>
                <a:sym typeface="Google Sans"/>
              </a:rPr>
              <a:t>que no todas estas deducciones representan exactamente a una persona.</a:t>
            </a:r>
          </a:p>
        </p:txBody>
      </p:sp>
      <p:sp>
        <p:nvSpPr>
          <p:cNvPr id="1488" name="Google Shape;1488;p89"/>
          <p:cNvSpPr txBox="1"/>
          <p:nvPr/>
        </p:nvSpPr>
        <p:spPr>
          <a:xfrm>
            <a:off x="400833" y="1802324"/>
            <a:ext cx="3067342" cy="15390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2"/>
              </a:buClr>
              <a:buSzPts val="4400"/>
              <a:buFont typeface="Arial"/>
              <a:buNone/>
            </a:pPr>
            <a:r>
              <a:rPr lang="es-AR" sz="4400" b="1" i="0" u="none" strike="noStrike" cap="none" dirty="0">
                <a:solidFill>
                  <a:schemeClr val="dk2"/>
                </a:solidFill>
                <a:latin typeface="Google Sans"/>
                <a:ea typeface="Google Sans"/>
                <a:cs typeface="Google Sans"/>
                <a:sym typeface="Google Sans"/>
              </a:rPr>
              <a:t>Actividad</a:t>
            </a:r>
            <a:r>
              <a:rPr lang="es-AR" sz="4400" b="1" i="0" u="none" strike="noStrike" cap="none" dirty="0">
                <a:solidFill>
                  <a:schemeClr val="accent1"/>
                </a:solidFill>
                <a:latin typeface="Google Sans"/>
                <a:ea typeface="Google Sans"/>
                <a:cs typeface="Google Sans"/>
                <a:sym typeface="Google Sans"/>
              </a:rPr>
              <a:t/>
            </a:r>
            <a:br>
              <a:rPr lang="es-AR" sz="4400" b="1" i="0" u="none" strike="noStrike" cap="none" dirty="0">
                <a:solidFill>
                  <a:schemeClr val="accent1"/>
                </a:solidFill>
                <a:latin typeface="Google Sans"/>
                <a:ea typeface="Google Sans"/>
                <a:cs typeface="Google Sans"/>
                <a:sym typeface="Google Sans"/>
              </a:rPr>
            </a:br>
            <a:r>
              <a:rPr lang="es-AR" sz="4400" b="1" i="0" u="none" strike="noStrike" cap="none" dirty="0">
                <a:solidFill>
                  <a:schemeClr val="accent1"/>
                </a:solidFill>
                <a:latin typeface="Google Sans"/>
                <a:ea typeface="Google Sans"/>
                <a:cs typeface="Google Sans"/>
                <a:sym typeface="Google Sans"/>
              </a:rPr>
              <a:t>Objetivos</a:t>
            </a:r>
          </a:p>
        </p:txBody>
      </p:sp>
      <p:pic>
        <p:nvPicPr>
          <p:cNvPr id="1489" name="Google Shape;1489;p89"/>
          <p:cNvPicPr preferRelativeResize="0"/>
          <p:nvPr/>
        </p:nvPicPr>
        <p:blipFill rotWithShape="1">
          <a:blip r:embed="rId4">
            <a:alphaModFix/>
          </a:blip>
          <a:srcRect/>
          <a:stretch/>
        </p:blipFill>
        <p:spPr>
          <a:xfrm flipH="1">
            <a:off x="4697543" y="1778050"/>
            <a:ext cx="692933" cy="242533"/>
          </a:xfrm>
          <a:prstGeom prst="rect">
            <a:avLst/>
          </a:prstGeom>
          <a:noFill/>
          <a:ln>
            <a:noFill/>
          </a:ln>
        </p:spPr>
      </p:pic>
      <p:sp>
        <p:nvSpPr>
          <p:cNvPr id="2" name="TextBox 1">
            <a:extLst>
              <a:ext uri="{FF2B5EF4-FFF2-40B4-BE49-F238E27FC236}">
                <a16:creationId xmlns="" xmlns:a16="http://schemas.microsoft.com/office/drawing/2014/main" id="{D9727A45-E66A-4713-8377-85A13E50B806}"/>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CC BY 4.0</a:t>
            </a:r>
          </a:p>
        </p:txBody>
      </p:sp>
    </p:spTree>
    <p:custDataLst>
      <p:tags r:id="rId1"/>
    </p:custData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1493"/>
        <p:cNvGrpSpPr/>
        <p:nvPr/>
      </p:nvGrpSpPr>
      <p:grpSpPr>
        <a:xfrm>
          <a:off x="0" y="0"/>
          <a:ext cx="0" cy="0"/>
          <a:chOff x="0" y="0"/>
          <a:chExt cx="0" cy="0"/>
        </a:xfrm>
      </p:grpSpPr>
      <p:pic>
        <p:nvPicPr>
          <p:cNvPr id="1494" name="Google Shape;1494;p90"/>
          <p:cNvPicPr preferRelativeResize="0"/>
          <p:nvPr/>
        </p:nvPicPr>
        <p:blipFill rotWithShape="1">
          <a:blip r:embed="rId4">
            <a:alphaModFix/>
          </a:blip>
          <a:srcRect/>
          <a:stretch/>
        </p:blipFill>
        <p:spPr>
          <a:xfrm>
            <a:off x="5584687" y="1119626"/>
            <a:ext cx="1266318" cy="1519582"/>
          </a:xfrm>
          <a:prstGeom prst="rect">
            <a:avLst/>
          </a:prstGeom>
          <a:noFill/>
          <a:ln>
            <a:noFill/>
          </a:ln>
        </p:spPr>
      </p:pic>
      <p:sp>
        <p:nvSpPr>
          <p:cNvPr id="1495" name="Google Shape;1495;p90"/>
          <p:cNvSpPr/>
          <p:nvPr/>
        </p:nvSpPr>
        <p:spPr>
          <a:xfrm>
            <a:off x="2889037" y="3166100"/>
            <a:ext cx="3570300" cy="831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400"/>
              <a:buFont typeface="Arial"/>
              <a:buNone/>
            </a:pPr>
            <a:r>
              <a:rPr lang="es-AR" sz="2400" i="0" u="none" strike="noStrike" cap="none" dirty="0">
                <a:solidFill>
                  <a:schemeClr val="dk2"/>
                </a:solidFill>
                <a:latin typeface="Google Sans"/>
                <a:ea typeface="Google Sans"/>
                <a:cs typeface="Google Sans"/>
                <a:sym typeface="Google Sans"/>
              </a:rPr>
              <a:t>¿Cómo sabemos lo que</a:t>
            </a:r>
            <a:br>
              <a:rPr lang="es-AR" sz="2400" i="0" u="none" strike="noStrike" cap="none" dirty="0">
                <a:solidFill>
                  <a:schemeClr val="dk2"/>
                </a:solidFill>
                <a:latin typeface="Google Sans"/>
                <a:ea typeface="Google Sans"/>
                <a:cs typeface="Google Sans"/>
                <a:sym typeface="Google Sans"/>
              </a:rPr>
            </a:br>
            <a:r>
              <a:rPr lang="es-AR" sz="2400" i="0" u="none" strike="noStrike" cap="none" dirty="0">
                <a:solidFill>
                  <a:schemeClr val="dk2"/>
                </a:solidFill>
                <a:latin typeface="Google Sans"/>
                <a:ea typeface="Google Sans"/>
                <a:cs typeface="Google Sans"/>
                <a:sym typeface="Google Sans"/>
              </a:rPr>
              <a:t>creemos saber?</a:t>
            </a:r>
          </a:p>
        </p:txBody>
      </p:sp>
      <p:grpSp>
        <p:nvGrpSpPr>
          <p:cNvPr id="1496" name="Google Shape;1496;p90"/>
          <p:cNvGrpSpPr/>
          <p:nvPr/>
        </p:nvGrpSpPr>
        <p:grpSpPr>
          <a:xfrm>
            <a:off x="2899626" y="1939396"/>
            <a:ext cx="3036332" cy="1130805"/>
            <a:chOff x="3386807" y="1493789"/>
            <a:chExt cx="3036332" cy="1130805"/>
          </a:xfrm>
        </p:grpSpPr>
        <p:sp>
          <p:nvSpPr>
            <p:cNvPr id="1497" name="Google Shape;1497;p90"/>
            <p:cNvSpPr/>
            <p:nvPr/>
          </p:nvSpPr>
          <p:spPr>
            <a:xfrm>
              <a:off x="3386807" y="1590028"/>
              <a:ext cx="553372" cy="1034566"/>
            </a:xfrm>
            <a:custGeom>
              <a:avLst/>
              <a:gdLst/>
              <a:ahLst/>
              <a:cxnLst/>
              <a:rect l="l" t="t" r="r" b="b"/>
              <a:pathLst>
                <a:path w="553372" h="1034566" extrusionOk="0">
                  <a:moveTo>
                    <a:pt x="304355" y="999680"/>
                  </a:moveTo>
                  <a:cubicBezTo>
                    <a:pt x="273078" y="987650"/>
                    <a:pt x="246612" y="973214"/>
                    <a:pt x="224958" y="951560"/>
                  </a:cubicBezTo>
                  <a:cubicBezTo>
                    <a:pt x="176839" y="905847"/>
                    <a:pt x="152779" y="840886"/>
                    <a:pt x="152779" y="759083"/>
                  </a:cubicBezTo>
                  <a:lnTo>
                    <a:pt x="152779" y="403000"/>
                  </a:lnTo>
                  <a:lnTo>
                    <a:pt x="18045" y="403000"/>
                  </a:lnTo>
                  <a:lnTo>
                    <a:pt x="18045" y="234582"/>
                  </a:lnTo>
                  <a:lnTo>
                    <a:pt x="152779" y="234582"/>
                  </a:lnTo>
                  <a:lnTo>
                    <a:pt x="152779" y="18045"/>
                  </a:lnTo>
                  <a:lnTo>
                    <a:pt x="350068" y="18045"/>
                  </a:lnTo>
                  <a:lnTo>
                    <a:pt x="350068" y="234582"/>
                  </a:lnTo>
                  <a:lnTo>
                    <a:pt x="540140" y="234582"/>
                  </a:lnTo>
                  <a:lnTo>
                    <a:pt x="540140" y="403000"/>
                  </a:lnTo>
                  <a:lnTo>
                    <a:pt x="350068" y="403000"/>
                  </a:lnTo>
                  <a:lnTo>
                    <a:pt x="350068" y="722993"/>
                  </a:lnTo>
                  <a:cubicBezTo>
                    <a:pt x="350068" y="761489"/>
                    <a:pt x="359692" y="790361"/>
                    <a:pt x="376534" y="807202"/>
                  </a:cubicBezTo>
                  <a:cubicBezTo>
                    <a:pt x="390970" y="824044"/>
                    <a:pt x="415030" y="831262"/>
                    <a:pt x="448713" y="831262"/>
                  </a:cubicBezTo>
                  <a:cubicBezTo>
                    <a:pt x="467961" y="831262"/>
                    <a:pt x="484802" y="828856"/>
                    <a:pt x="496832" y="824044"/>
                  </a:cubicBezTo>
                  <a:cubicBezTo>
                    <a:pt x="508862" y="819232"/>
                    <a:pt x="525704" y="809608"/>
                    <a:pt x="544952" y="797578"/>
                  </a:cubicBezTo>
                  <a:lnTo>
                    <a:pt x="544952" y="990056"/>
                  </a:lnTo>
                  <a:cubicBezTo>
                    <a:pt x="501645" y="1006898"/>
                    <a:pt x="455931" y="1016522"/>
                    <a:pt x="407812" y="1016522"/>
                  </a:cubicBezTo>
                  <a:cubicBezTo>
                    <a:pt x="371722" y="1016522"/>
                    <a:pt x="338039" y="1011710"/>
                    <a:pt x="304355" y="99968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98" name="Google Shape;1498;p90"/>
            <p:cNvSpPr/>
            <p:nvPr/>
          </p:nvSpPr>
          <p:spPr>
            <a:xfrm>
              <a:off x="4017170" y="1777693"/>
              <a:ext cx="721790" cy="842088"/>
            </a:xfrm>
            <a:custGeom>
              <a:avLst/>
              <a:gdLst/>
              <a:ahLst/>
              <a:cxnLst/>
              <a:rect l="l" t="t" r="r" b="b"/>
              <a:pathLst>
                <a:path w="721790" h="842088" extrusionOk="0">
                  <a:moveTo>
                    <a:pt x="97442" y="768707"/>
                  </a:moveTo>
                  <a:cubicBezTo>
                    <a:pt x="44511" y="720587"/>
                    <a:pt x="18045" y="658032"/>
                    <a:pt x="18045" y="581041"/>
                  </a:cubicBezTo>
                  <a:cubicBezTo>
                    <a:pt x="18045" y="530516"/>
                    <a:pt x="32481" y="484803"/>
                    <a:pt x="58946" y="443901"/>
                  </a:cubicBezTo>
                  <a:cubicBezTo>
                    <a:pt x="85412" y="405406"/>
                    <a:pt x="123908" y="374128"/>
                    <a:pt x="172027" y="352474"/>
                  </a:cubicBezTo>
                  <a:cubicBezTo>
                    <a:pt x="220146" y="330821"/>
                    <a:pt x="270671" y="321197"/>
                    <a:pt x="328415" y="321197"/>
                  </a:cubicBezTo>
                  <a:cubicBezTo>
                    <a:pt x="407812" y="321197"/>
                    <a:pt x="475179" y="333227"/>
                    <a:pt x="532922" y="354880"/>
                  </a:cubicBezTo>
                  <a:lnTo>
                    <a:pt x="532922" y="321197"/>
                  </a:lnTo>
                  <a:cubicBezTo>
                    <a:pt x="532922" y="277889"/>
                    <a:pt x="516080" y="244206"/>
                    <a:pt x="484803" y="217740"/>
                  </a:cubicBezTo>
                  <a:cubicBezTo>
                    <a:pt x="453525" y="191274"/>
                    <a:pt x="410218" y="179245"/>
                    <a:pt x="357286" y="179245"/>
                  </a:cubicBezTo>
                  <a:cubicBezTo>
                    <a:pt x="321197" y="179245"/>
                    <a:pt x="285107" y="186463"/>
                    <a:pt x="251424" y="203304"/>
                  </a:cubicBezTo>
                  <a:cubicBezTo>
                    <a:pt x="217740" y="220146"/>
                    <a:pt x="188869" y="241800"/>
                    <a:pt x="167215" y="268265"/>
                  </a:cubicBezTo>
                  <a:lnTo>
                    <a:pt x="39699" y="169621"/>
                  </a:lnTo>
                  <a:cubicBezTo>
                    <a:pt x="75788" y="121501"/>
                    <a:pt x="123908" y="83006"/>
                    <a:pt x="179245" y="56540"/>
                  </a:cubicBezTo>
                  <a:cubicBezTo>
                    <a:pt x="234582" y="30075"/>
                    <a:pt x="297137" y="18045"/>
                    <a:pt x="364504" y="18045"/>
                  </a:cubicBezTo>
                  <a:cubicBezTo>
                    <a:pt x="482397" y="18045"/>
                    <a:pt x="571418" y="44510"/>
                    <a:pt x="633973" y="99848"/>
                  </a:cubicBezTo>
                  <a:cubicBezTo>
                    <a:pt x="696528" y="155185"/>
                    <a:pt x="725400" y="234582"/>
                    <a:pt x="725400" y="338039"/>
                  </a:cubicBezTo>
                  <a:lnTo>
                    <a:pt x="725400" y="816826"/>
                  </a:lnTo>
                  <a:lnTo>
                    <a:pt x="530516" y="816826"/>
                  </a:lnTo>
                  <a:lnTo>
                    <a:pt x="530516" y="737429"/>
                  </a:lnTo>
                  <a:lnTo>
                    <a:pt x="518486" y="737429"/>
                  </a:lnTo>
                  <a:cubicBezTo>
                    <a:pt x="494427" y="768707"/>
                    <a:pt x="465555" y="792767"/>
                    <a:pt x="427059" y="812014"/>
                  </a:cubicBezTo>
                  <a:cubicBezTo>
                    <a:pt x="388564" y="831262"/>
                    <a:pt x="345257" y="840886"/>
                    <a:pt x="297137" y="840886"/>
                  </a:cubicBezTo>
                  <a:cubicBezTo>
                    <a:pt x="215334" y="840886"/>
                    <a:pt x="147967" y="816826"/>
                    <a:pt x="97442" y="768707"/>
                  </a:cubicBezTo>
                  <a:close/>
                  <a:moveTo>
                    <a:pt x="479991" y="631567"/>
                  </a:moveTo>
                  <a:cubicBezTo>
                    <a:pt x="513674" y="595477"/>
                    <a:pt x="530516" y="552170"/>
                    <a:pt x="530516" y="501644"/>
                  </a:cubicBezTo>
                  <a:cubicBezTo>
                    <a:pt x="479991" y="477585"/>
                    <a:pt x="424654" y="465555"/>
                    <a:pt x="369316" y="465555"/>
                  </a:cubicBezTo>
                  <a:cubicBezTo>
                    <a:pt x="265860" y="465555"/>
                    <a:pt x="215334" y="504050"/>
                    <a:pt x="215334" y="581041"/>
                  </a:cubicBezTo>
                  <a:cubicBezTo>
                    <a:pt x="215334" y="612319"/>
                    <a:pt x="227364" y="638785"/>
                    <a:pt x="249018" y="658032"/>
                  </a:cubicBezTo>
                  <a:cubicBezTo>
                    <a:pt x="270671" y="677280"/>
                    <a:pt x="301949" y="686904"/>
                    <a:pt x="345257" y="686904"/>
                  </a:cubicBezTo>
                  <a:cubicBezTo>
                    <a:pt x="400594" y="686904"/>
                    <a:pt x="446307" y="667656"/>
                    <a:pt x="479991" y="631567"/>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99" name="Google Shape;1499;p90"/>
            <p:cNvSpPr/>
            <p:nvPr/>
          </p:nvSpPr>
          <p:spPr>
            <a:xfrm>
              <a:off x="4909785" y="1493789"/>
              <a:ext cx="216537" cy="1106745"/>
            </a:xfrm>
            <a:custGeom>
              <a:avLst/>
              <a:gdLst/>
              <a:ahLst/>
              <a:cxnLst/>
              <a:rect l="l" t="t" r="r" b="b"/>
              <a:pathLst>
                <a:path w="216537" h="1106745" extrusionOk="0">
                  <a:moveTo>
                    <a:pt x="18045" y="18045"/>
                  </a:moveTo>
                  <a:lnTo>
                    <a:pt x="215334" y="18045"/>
                  </a:lnTo>
                  <a:lnTo>
                    <a:pt x="215334" y="1100730"/>
                  </a:lnTo>
                  <a:lnTo>
                    <a:pt x="18045" y="1100730"/>
                  </a:lnTo>
                  <a:lnTo>
                    <a:pt x="18045" y="18045"/>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00" name="Google Shape;1500;p90"/>
            <p:cNvSpPr/>
            <p:nvPr/>
          </p:nvSpPr>
          <p:spPr>
            <a:xfrm>
              <a:off x="5301958" y="1493789"/>
              <a:ext cx="769909" cy="1106745"/>
            </a:xfrm>
            <a:custGeom>
              <a:avLst/>
              <a:gdLst/>
              <a:ahLst/>
              <a:cxnLst/>
              <a:rect l="l" t="t" r="r" b="b"/>
              <a:pathLst>
                <a:path w="769909" h="1106745" extrusionOk="0">
                  <a:moveTo>
                    <a:pt x="18045" y="18045"/>
                  </a:moveTo>
                  <a:lnTo>
                    <a:pt x="215334" y="18045"/>
                  </a:lnTo>
                  <a:lnTo>
                    <a:pt x="215334" y="607507"/>
                  </a:lnTo>
                  <a:lnTo>
                    <a:pt x="224958" y="607507"/>
                  </a:lnTo>
                  <a:lnTo>
                    <a:pt x="504050" y="330821"/>
                  </a:lnTo>
                  <a:lnTo>
                    <a:pt x="747053" y="330821"/>
                  </a:lnTo>
                  <a:lnTo>
                    <a:pt x="747053" y="342850"/>
                  </a:lnTo>
                  <a:lnTo>
                    <a:pt x="455931" y="629161"/>
                  </a:lnTo>
                  <a:lnTo>
                    <a:pt x="761489" y="1091107"/>
                  </a:lnTo>
                  <a:lnTo>
                    <a:pt x="761489" y="1100730"/>
                  </a:lnTo>
                  <a:lnTo>
                    <a:pt x="528110" y="1100730"/>
                  </a:lnTo>
                  <a:lnTo>
                    <a:pt x="316385" y="763895"/>
                  </a:lnTo>
                  <a:lnTo>
                    <a:pt x="217740" y="862540"/>
                  </a:lnTo>
                  <a:lnTo>
                    <a:pt x="217740" y="1100730"/>
                  </a:lnTo>
                  <a:lnTo>
                    <a:pt x="20451" y="1100730"/>
                  </a:lnTo>
                  <a:lnTo>
                    <a:pt x="20451" y="18045"/>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01" name="Google Shape;1501;p90"/>
            <p:cNvSpPr/>
            <p:nvPr/>
          </p:nvSpPr>
          <p:spPr>
            <a:xfrm>
              <a:off x="6134423" y="2323848"/>
              <a:ext cx="288716" cy="288716"/>
            </a:xfrm>
            <a:custGeom>
              <a:avLst/>
              <a:gdLst/>
              <a:ahLst/>
              <a:cxnLst/>
              <a:rect l="l" t="t" r="r" b="b"/>
              <a:pathLst>
                <a:path w="288716" h="288716" extrusionOk="0">
                  <a:moveTo>
                    <a:pt x="56540" y="241800"/>
                  </a:moveTo>
                  <a:cubicBezTo>
                    <a:pt x="30075" y="215334"/>
                    <a:pt x="18045" y="184057"/>
                    <a:pt x="18045" y="147967"/>
                  </a:cubicBezTo>
                  <a:cubicBezTo>
                    <a:pt x="18045" y="111878"/>
                    <a:pt x="30075" y="80600"/>
                    <a:pt x="56540" y="56540"/>
                  </a:cubicBezTo>
                  <a:cubicBezTo>
                    <a:pt x="83005" y="32481"/>
                    <a:pt x="114284" y="18045"/>
                    <a:pt x="150373" y="18045"/>
                  </a:cubicBezTo>
                  <a:cubicBezTo>
                    <a:pt x="186463" y="18045"/>
                    <a:pt x="217740" y="30075"/>
                    <a:pt x="244206" y="56540"/>
                  </a:cubicBezTo>
                  <a:cubicBezTo>
                    <a:pt x="270671" y="80600"/>
                    <a:pt x="282701" y="111878"/>
                    <a:pt x="282701" y="147967"/>
                  </a:cubicBezTo>
                  <a:cubicBezTo>
                    <a:pt x="282701" y="184057"/>
                    <a:pt x="270671" y="215334"/>
                    <a:pt x="244206" y="241800"/>
                  </a:cubicBezTo>
                  <a:cubicBezTo>
                    <a:pt x="217740" y="268265"/>
                    <a:pt x="186463" y="280295"/>
                    <a:pt x="150373" y="280295"/>
                  </a:cubicBezTo>
                  <a:cubicBezTo>
                    <a:pt x="114284" y="280295"/>
                    <a:pt x="83005" y="265859"/>
                    <a:pt x="56540" y="24180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502" name="Google Shape;1502;p90"/>
          <p:cNvSpPr/>
          <p:nvPr/>
        </p:nvSpPr>
        <p:spPr>
          <a:xfrm>
            <a:off x="2889037" y="1234708"/>
            <a:ext cx="2695649" cy="461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s-AR" sz="3600" i="0" u="none" strike="noStrike" cap="none" dirty="0">
                <a:solidFill>
                  <a:schemeClr val="dk2"/>
                </a:solidFill>
                <a:latin typeface="Google Sans"/>
                <a:ea typeface="Google Sans"/>
                <a:cs typeface="Google Sans"/>
                <a:sym typeface="Google Sans"/>
              </a:rPr>
              <a:t>Hablemos</a:t>
            </a:r>
          </a:p>
        </p:txBody>
      </p:sp>
      <p:sp>
        <p:nvSpPr>
          <p:cNvPr id="2" name="TextBox 1">
            <a:extLst>
              <a:ext uri="{FF2B5EF4-FFF2-40B4-BE49-F238E27FC236}">
                <a16:creationId xmlns="" xmlns:a16="http://schemas.microsoft.com/office/drawing/2014/main" id="{246D8D94-5808-4CD5-885D-B3E014D91D4D}"/>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CC BY 4.0</a:t>
            </a:r>
          </a:p>
        </p:txBody>
      </p:sp>
    </p:spTree>
    <p:custDataLst>
      <p:tags r:id="rId1"/>
    </p:custData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1506"/>
        <p:cNvGrpSpPr/>
        <p:nvPr/>
      </p:nvGrpSpPr>
      <p:grpSpPr>
        <a:xfrm>
          <a:off x="0" y="0"/>
          <a:ext cx="0" cy="0"/>
          <a:chOff x="0" y="0"/>
          <a:chExt cx="0" cy="0"/>
        </a:xfrm>
      </p:grpSpPr>
      <p:sp>
        <p:nvSpPr>
          <p:cNvPr id="1507" name="Google Shape;1507;p91"/>
          <p:cNvSpPr/>
          <p:nvPr/>
        </p:nvSpPr>
        <p:spPr>
          <a:xfrm>
            <a:off x="0" y="0"/>
            <a:ext cx="9144000" cy="3366810"/>
          </a:xfrm>
          <a:custGeom>
            <a:avLst/>
            <a:gdLst/>
            <a:ahLst/>
            <a:cxnLst/>
            <a:rect l="l" t="t" r="r" b="b"/>
            <a:pathLst>
              <a:path w="9144000" h="3366810" extrusionOk="0">
                <a:moveTo>
                  <a:pt x="0" y="0"/>
                </a:moveTo>
                <a:lnTo>
                  <a:pt x="9144000" y="0"/>
                </a:lnTo>
                <a:lnTo>
                  <a:pt x="9144000" y="3366810"/>
                </a:lnTo>
                <a:lnTo>
                  <a:pt x="6553876" y="3366810"/>
                </a:lnTo>
                <a:lnTo>
                  <a:pt x="6615887" y="3238084"/>
                </a:lnTo>
                <a:cubicBezTo>
                  <a:pt x="6728134" y="2972702"/>
                  <a:pt x="6790204" y="2680929"/>
                  <a:pt x="6790204" y="2374659"/>
                </a:cubicBezTo>
                <a:cubicBezTo>
                  <a:pt x="6790204" y="1149579"/>
                  <a:pt x="5797081" y="156456"/>
                  <a:pt x="4572001" y="156456"/>
                </a:cubicBezTo>
                <a:cubicBezTo>
                  <a:pt x="3346921" y="156456"/>
                  <a:pt x="2353798" y="1149579"/>
                  <a:pt x="2353798" y="2374659"/>
                </a:cubicBezTo>
                <a:cubicBezTo>
                  <a:pt x="2353798" y="2680929"/>
                  <a:pt x="2415868" y="2972702"/>
                  <a:pt x="2528116" y="3238084"/>
                </a:cubicBezTo>
                <a:lnTo>
                  <a:pt x="2590126" y="3366810"/>
                </a:lnTo>
                <a:lnTo>
                  <a:pt x="0" y="336681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508" name="Google Shape;1508;p91"/>
          <p:cNvSpPr/>
          <p:nvPr/>
        </p:nvSpPr>
        <p:spPr>
          <a:xfrm>
            <a:off x="2254426" y="4284691"/>
            <a:ext cx="4635000" cy="461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s-AR" sz="2400" i="0" u="none" strike="noStrike" cap="none">
                <a:solidFill>
                  <a:schemeClr val="dk2"/>
                </a:solidFill>
                <a:latin typeface="Google Sans"/>
                <a:ea typeface="Google Sans"/>
                <a:cs typeface="Google Sans"/>
                <a:sym typeface="Google Sans"/>
              </a:rPr>
              <a:t>El juego de adivinar perfiles</a:t>
            </a:r>
          </a:p>
        </p:txBody>
      </p:sp>
      <p:sp>
        <p:nvSpPr>
          <p:cNvPr id="1509" name="Google Shape;1509;p91"/>
          <p:cNvSpPr/>
          <p:nvPr/>
        </p:nvSpPr>
        <p:spPr>
          <a:xfrm>
            <a:off x="735061" y="3617570"/>
            <a:ext cx="7674000" cy="7080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accent1"/>
              </a:buClr>
              <a:buSzPts val="4000"/>
              <a:buFont typeface="Arial"/>
              <a:buNone/>
            </a:pPr>
            <a:r>
              <a:rPr lang="es-AR" sz="4000" b="1" i="0" u="none" strike="noStrike" cap="none">
                <a:solidFill>
                  <a:schemeClr val="accent1"/>
                </a:solidFill>
                <a:latin typeface="Google Sans"/>
                <a:ea typeface="Google Sans"/>
                <a:cs typeface="Google Sans"/>
                <a:sym typeface="Google Sans"/>
              </a:rPr>
              <a:t>¡Actividad!</a:t>
            </a:r>
          </a:p>
        </p:txBody>
      </p:sp>
      <p:sp>
        <p:nvSpPr>
          <p:cNvPr id="1510" name="Google Shape;1510;p91"/>
          <p:cNvSpPr/>
          <p:nvPr/>
        </p:nvSpPr>
        <p:spPr>
          <a:xfrm flipH="1">
            <a:off x="3253561" y="2085669"/>
            <a:ext cx="2637957" cy="1218485"/>
          </a:xfrm>
          <a:custGeom>
            <a:avLst/>
            <a:gdLst/>
            <a:ahLst/>
            <a:cxnLst/>
            <a:rect l="l" t="t" r="r" b="b"/>
            <a:pathLst>
              <a:path w="1972304" h="1646602" extrusionOk="0">
                <a:moveTo>
                  <a:pt x="2864" y="2864"/>
                </a:moveTo>
                <a:lnTo>
                  <a:pt x="1970947" y="2864"/>
                </a:lnTo>
                <a:lnTo>
                  <a:pt x="1970947" y="1648864"/>
                </a:lnTo>
                <a:lnTo>
                  <a:pt x="2864" y="1648864"/>
                </a:lnTo>
                <a:close/>
              </a:path>
            </a:pathLst>
          </a:custGeom>
          <a:gradFill>
            <a:gsLst>
              <a:gs pos="0">
                <a:srgbClr val="CCCCCC"/>
              </a:gs>
              <a:gs pos="100000">
                <a:schemeClr val="dk1"/>
              </a:gs>
            </a:gsLst>
            <a:lin ang="5400012"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11" name="Google Shape;1511;p91"/>
          <p:cNvSpPr/>
          <p:nvPr/>
        </p:nvSpPr>
        <p:spPr>
          <a:xfrm flipH="1">
            <a:off x="3132207" y="2015813"/>
            <a:ext cx="2880831" cy="142826"/>
          </a:xfrm>
          <a:custGeom>
            <a:avLst/>
            <a:gdLst/>
            <a:ahLst/>
            <a:cxnLst/>
            <a:rect l="l" t="t" r="r" b="b"/>
            <a:pathLst>
              <a:path w="2207533" h="193008" extrusionOk="0">
                <a:moveTo>
                  <a:pt x="97372" y="97372"/>
                </a:moveTo>
                <a:lnTo>
                  <a:pt x="2113104" y="97372"/>
                </a:lnTo>
              </a:path>
            </a:pathLst>
          </a:custGeom>
          <a:noFill/>
          <a:ln w="205025" cap="rnd" cmpd="sng">
            <a:solidFill>
              <a:srgbClr val="CCCCCC"/>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12" name="Google Shape;1512;p91"/>
          <p:cNvSpPr/>
          <p:nvPr/>
        </p:nvSpPr>
        <p:spPr>
          <a:xfrm>
            <a:off x="3966951" y="1132957"/>
            <a:ext cx="1210200" cy="860400"/>
          </a:xfrm>
          <a:prstGeom prst="roundRect">
            <a:avLst>
              <a:gd name="adj" fmla="val 16667"/>
            </a:avLst>
          </a:prstGeom>
          <a:solidFill>
            <a:srgbClr val="CCCCCC"/>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513" name="Google Shape;1513;p91"/>
          <p:cNvSpPr/>
          <p:nvPr/>
        </p:nvSpPr>
        <p:spPr>
          <a:xfrm>
            <a:off x="4053840" y="1227810"/>
            <a:ext cx="1036200" cy="670500"/>
          </a:xfrm>
          <a:prstGeom prst="rect">
            <a:avLst/>
          </a:prstGeom>
          <a:solidFill>
            <a:schemeClr val="lt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nvGrpSpPr>
          <p:cNvPr id="1514" name="Google Shape;1514;p91"/>
          <p:cNvGrpSpPr/>
          <p:nvPr/>
        </p:nvGrpSpPr>
        <p:grpSpPr>
          <a:xfrm>
            <a:off x="4294471" y="1285561"/>
            <a:ext cx="555000" cy="555058"/>
            <a:chOff x="4294471" y="1260219"/>
            <a:chExt cx="555000" cy="555058"/>
          </a:xfrm>
        </p:grpSpPr>
        <p:pic>
          <p:nvPicPr>
            <p:cNvPr id="1515" name="Google Shape;1515;p91"/>
            <p:cNvPicPr preferRelativeResize="0"/>
            <p:nvPr/>
          </p:nvPicPr>
          <p:blipFill rotWithShape="1">
            <a:blip r:embed="rId4">
              <a:alphaModFix/>
            </a:blip>
            <a:srcRect b="30299"/>
            <a:stretch/>
          </p:blipFill>
          <p:spPr>
            <a:xfrm>
              <a:off x="4327978" y="1348723"/>
              <a:ext cx="488044" cy="466554"/>
            </a:xfrm>
            <a:custGeom>
              <a:avLst/>
              <a:gdLst/>
              <a:ahLst/>
              <a:cxnLst/>
              <a:rect l="l" t="t" r="r" b="b"/>
              <a:pathLst>
                <a:path w="488044" h="466554" extrusionOk="0">
                  <a:moveTo>
                    <a:pt x="41826" y="0"/>
                  </a:moveTo>
                  <a:lnTo>
                    <a:pt x="446221" y="0"/>
                  </a:lnTo>
                  <a:lnTo>
                    <a:pt x="474155" y="33856"/>
                  </a:lnTo>
                  <a:lnTo>
                    <a:pt x="488044" y="59446"/>
                  </a:lnTo>
                  <a:lnTo>
                    <a:pt x="488044" y="318605"/>
                  </a:lnTo>
                  <a:lnTo>
                    <a:pt x="474155" y="344194"/>
                  </a:lnTo>
                  <a:cubicBezTo>
                    <a:pt x="424281" y="418017"/>
                    <a:pt x="339820" y="466554"/>
                    <a:pt x="244023" y="466554"/>
                  </a:cubicBezTo>
                  <a:cubicBezTo>
                    <a:pt x="148226" y="466554"/>
                    <a:pt x="63766" y="418017"/>
                    <a:pt x="13892" y="344194"/>
                  </a:cubicBezTo>
                  <a:lnTo>
                    <a:pt x="0" y="318601"/>
                  </a:lnTo>
                  <a:lnTo>
                    <a:pt x="0" y="59449"/>
                  </a:lnTo>
                  <a:lnTo>
                    <a:pt x="13892" y="33856"/>
                  </a:lnTo>
                  <a:close/>
                </a:path>
              </a:pathLst>
            </a:custGeom>
            <a:noFill/>
            <a:ln>
              <a:noFill/>
            </a:ln>
          </p:spPr>
        </p:pic>
        <p:sp>
          <p:nvSpPr>
            <p:cNvPr id="1516" name="Google Shape;1516;p91"/>
            <p:cNvSpPr/>
            <p:nvPr/>
          </p:nvSpPr>
          <p:spPr>
            <a:xfrm>
              <a:off x="4294471" y="1260219"/>
              <a:ext cx="555000" cy="555000"/>
            </a:xfrm>
            <a:prstGeom prst="ellipse">
              <a:avLst/>
            </a:prstGeom>
            <a:noFill/>
            <a:ln w="28575" cap="flat" cmpd="sng">
              <a:solidFill>
                <a:schemeClr val="dk2"/>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1517" name="Google Shape;1517;p91"/>
          <p:cNvSpPr/>
          <p:nvPr/>
        </p:nvSpPr>
        <p:spPr>
          <a:xfrm>
            <a:off x="4276990" y="193301"/>
            <a:ext cx="590100" cy="11079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accent1"/>
              </a:buClr>
              <a:buSzPts val="6600"/>
              <a:buFont typeface="Arial"/>
              <a:buNone/>
            </a:pPr>
            <a:r>
              <a:rPr lang="es-AR" sz="6600" b="1" i="0" u="none" strike="noStrike" cap="none">
                <a:solidFill>
                  <a:schemeClr val="accent1"/>
                </a:solidFill>
                <a:latin typeface="Arial"/>
                <a:ea typeface="Arial"/>
                <a:cs typeface="Arial"/>
                <a:sym typeface="Arial"/>
              </a:rPr>
              <a:t>?</a:t>
            </a:r>
          </a:p>
        </p:txBody>
      </p:sp>
      <p:sp>
        <p:nvSpPr>
          <p:cNvPr id="1518" name="Google Shape;1518;p91"/>
          <p:cNvSpPr/>
          <p:nvPr/>
        </p:nvSpPr>
        <p:spPr>
          <a:xfrm flipH="1">
            <a:off x="3912330" y="1941033"/>
            <a:ext cx="1319001" cy="142826"/>
          </a:xfrm>
          <a:custGeom>
            <a:avLst/>
            <a:gdLst/>
            <a:ahLst/>
            <a:cxnLst/>
            <a:rect l="l" t="t" r="r" b="b"/>
            <a:pathLst>
              <a:path w="2207533" h="193008" extrusionOk="0">
                <a:moveTo>
                  <a:pt x="97372" y="97372"/>
                </a:moveTo>
                <a:lnTo>
                  <a:pt x="2113104" y="97372"/>
                </a:lnTo>
              </a:path>
            </a:pathLst>
          </a:custGeom>
          <a:noFill/>
          <a:ln w="205025" cap="rnd" cmpd="sng">
            <a:solidFill>
              <a:srgbClr val="CCCCCC"/>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 name="TextBox 1">
            <a:extLst>
              <a:ext uri="{FF2B5EF4-FFF2-40B4-BE49-F238E27FC236}">
                <a16:creationId xmlns="" xmlns:a16="http://schemas.microsoft.com/office/drawing/2014/main" id="{F8BCB8AF-52E3-44C5-B2E2-AD43EBDBD637}"/>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CC BY 4.0</a:t>
            </a:r>
          </a:p>
        </p:txBody>
      </p:sp>
    </p:spTree>
    <p:custDataLst>
      <p:tags r:id="rId1"/>
    </p:custData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1620"/>
        <p:cNvGrpSpPr/>
        <p:nvPr/>
      </p:nvGrpSpPr>
      <p:grpSpPr>
        <a:xfrm>
          <a:off x="0" y="0"/>
          <a:ext cx="0" cy="0"/>
          <a:chOff x="0" y="0"/>
          <a:chExt cx="0" cy="0"/>
        </a:xfrm>
      </p:grpSpPr>
      <p:grpSp>
        <p:nvGrpSpPr>
          <p:cNvPr id="1621" name="Google Shape;1621;p90"/>
          <p:cNvGrpSpPr/>
          <p:nvPr/>
        </p:nvGrpSpPr>
        <p:grpSpPr>
          <a:xfrm>
            <a:off x="5113245" y="917419"/>
            <a:ext cx="1871955" cy="3754799"/>
            <a:chOff x="5113245" y="922001"/>
            <a:chExt cx="1871955" cy="3754799"/>
          </a:xfrm>
        </p:grpSpPr>
        <p:sp>
          <p:nvSpPr>
            <p:cNvPr id="1622" name="Google Shape;1622;p90"/>
            <p:cNvSpPr/>
            <p:nvPr/>
          </p:nvSpPr>
          <p:spPr>
            <a:xfrm rot="10800000">
              <a:off x="5113641" y="1582687"/>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23" name="Google Shape;1623;p90"/>
            <p:cNvSpPr txBox="1"/>
            <p:nvPr/>
          </p:nvSpPr>
          <p:spPr>
            <a:xfrm>
              <a:off x="5238203" y="1743406"/>
              <a:ext cx="15999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a:solidFill>
                    <a:schemeClr val="dk2"/>
                  </a:solidFill>
                  <a:latin typeface="Google Sans"/>
                  <a:ea typeface="Google Sans"/>
                  <a:cs typeface="Google Sans"/>
                  <a:sym typeface="Google Sans"/>
                </a:rPr>
                <a:t>Detesto los bailes en la escuela. #novoy</a:t>
              </a:r>
            </a:p>
          </p:txBody>
        </p:sp>
        <p:sp>
          <p:nvSpPr>
            <p:cNvPr id="1624" name="Google Shape;1624;p90"/>
            <p:cNvSpPr/>
            <p:nvPr/>
          </p:nvSpPr>
          <p:spPr>
            <a:xfrm rot="10800000">
              <a:off x="5113641" y="3564746"/>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25" name="Google Shape;1625;p90"/>
            <p:cNvSpPr txBox="1"/>
            <p:nvPr/>
          </p:nvSpPr>
          <p:spPr>
            <a:xfrm>
              <a:off x="5238202" y="3677651"/>
              <a:ext cx="16923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dirty="0">
                  <a:solidFill>
                    <a:schemeClr val="dk2"/>
                  </a:solidFill>
                  <a:latin typeface="Google Sans"/>
                  <a:ea typeface="Google Sans"/>
                  <a:cs typeface="Google Sans"/>
                  <a:sym typeface="Google Sans"/>
                </a:rPr>
                <a:t>Pescando este sábado con mi </a:t>
              </a:r>
              <a:r>
                <a:rPr lang="es-AR" sz="800" i="0" u="none" strike="noStrike" cap="none" dirty="0">
                  <a:solidFill>
                    <a:schemeClr val="dk2"/>
                  </a:solidFill>
                  <a:latin typeface="Google Sans"/>
                  <a:ea typeface="Google Sans"/>
                  <a:cs typeface="Google Sans"/>
                  <a:sym typeface="Google Sans"/>
                </a:rPr>
                <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smtClean="0">
                  <a:solidFill>
                    <a:schemeClr val="dk2"/>
                  </a:solidFill>
                  <a:latin typeface="Google Sans"/>
                  <a:ea typeface="Google Sans"/>
                  <a:cs typeface="Google Sans"/>
                  <a:sym typeface="Google Sans"/>
                </a:rPr>
                <a:t>papá </a:t>
              </a:r>
              <a:r>
                <a:rPr lang="es-AR" sz="800" i="0" u="none" strike="noStrike" cap="none" dirty="0">
                  <a:solidFill>
                    <a:schemeClr val="dk2"/>
                  </a:solidFill>
                  <a:latin typeface="Google Sans"/>
                  <a:ea typeface="Google Sans"/>
                  <a:cs typeface="Google Sans"/>
                  <a:sym typeface="Google Sans"/>
                </a:rPr>
                <a:t>en </a:t>
              </a:r>
              <a:r>
                <a:rPr lang="es-AR" sz="800" i="0" u="none" strike="noStrike" cap="none" dirty="0" err="1">
                  <a:solidFill>
                    <a:schemeClr val="dk2"/>
                  </a:solidFill>
                  <a:latin typeface="Google Sans"/>
                  <a:ea typeface="Google Sans"/>
                  <a:cs typeface="Google Sans"/>
                  <a:sym typeface="Google Sans"/>
                </a:rPr>
                <a:t>Penny</a:t>
              </a:r>
              <a:r>
                <a:rPr lang="es-AR" sz="800" i="0" u="none" strike="noStrike" cap="none" dirty="0">
                  <a:solidFill>
                    <a:schemeClr val="dk2"/>
                  </a:solidFill>
                  <a:latin typeface="Google Sans"/>
                  <a:ea typeface="Google Sans"/>
                  <a:cs typeface="Google Sans"/>
                  <a:sym typeface="Google Sans"/>
                </a:rPr>
                <a:t> Pack Park! Va a ser</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genial</a:t>
              </a:r>
            </a:p>
          </p:txBody>
        </p:sp>
        <p:sp>
          <p:nvSpPr>
            <p:cNvPr id="1626" name="Google Shape;1626;p90"/>
            <p:cNvSpPr/>
            <p:nvPr/>
          </p:nvSpPr>
          <p:spPr>
            <a:xfrm>
              <a:off x="5113245" y="4225300"/>
              <a:ext cx="1761600" cy="451500"/>
            </a:xfrm>
            <a:prstGeom prst="roundRect">
              <a:avLst>
                <a:gd name="adj" fmla="val 16667"/>
              </a:avLst>
            </a:pr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27" name="Google Shape;1627;p90"/>
            <p:cNvSpPr txBox="1"/>
            <p:nvPr/>
          </p:nvSpPr>
          <p:spPr>
            <a:xfrm>
              <a:off x="5478143" y="4376904"/>
              <a:ext cx="1349100" cy="1299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smtClean="0">
                  <a:solidFill>
                    <a:schemeClr val="dk2"/>
                  </a:solidFill>
                  <a:latin typeface="Google Sans"/>
                  <a:ea typeface="Google Sans"/>
                  <a:cs typeface="Google Sans"/>
                  <a:sym typeface="Google Sans"/>
                </a:rPr>
                <a:t>La </a:t>
              </a:r>
              <a:r>
                <a:rPr lang="es-AR" sz="800" i="0" u="none" strike="noStrike" cap="none" dirty="0">
                  <a:solidFill>
                    <a:schemeClr val="dk2"/>
                  </a:solidFill>
                  <a:latin typeface="Google Sans"/>
                  <a:ea typeface="Google Sans"/>
                  <a:cs typeface="Google Sans"/>
                  <a:sym typeface="Google Sans"/>
                </a:rPr>
                <a:t>Luna en el </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City Center Arena</a:t>
              </a:r>
            </a:p>
          </p:txBody>
        </p:sp>
        <p:sp>
          <p:nvSpPr>
            <p:cNvPr id="1628" name="Google Shape;1628;p90"/>
            <p:cNvSpPr/>
            <p:nvPr/>
          </p:nvSpPr>
          <p:spPr>
            <a:xfrm>
              <a:off x="5223192" y="4335682"/>
              <a:ext cx="207349"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sp>
          <p:nvSpPr>
            <p:cNvPr id="1629" name="Google Shape;1629;p90"/>
            <p:cNvSpPr/>
            <p:nvPr/>
          </p:nvSpPr>
          <p:spPr>
            <a:xfrm rot="10800000">
              <a:off x="5113641" y="922001"/>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30" name="Google Shape;1630;p90"/>
            <p:cNvSpPr txBox="1"/>
            <p:nvPr/>
          </p:nvSpPr>
          <p:spPr>
            <a:xfrm>
              <a:off x="5162345" y="978795"/>
              <a:ext cx="1761600" cy="3210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¡Gané! Un juego más para</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ganar el campeonato. </a:t>
              </a:r>
              <a:r>
                <a:rPr lang="es-AR" sz="800" dirty="0">
                  <a:solidFill>
                    <a:schemeClr val="dk2"/>
                  </a:solidFill>
                  <a:latin typeface="Google Sans"/>
                  <a:ea typeface="Google Sans"/>
                  <a:cs typeface="Google Sans"/>
                  <a:sym typeface="Google Sans"/>
                </a:rPr>
                <a:t>Debo practicar más los lanzamientos en </a:t>
              </a:r>
              <a:r>
                <a:rPr lang="es-AR" sz="800" i="0" u="none" strike="noStrike" cap="none" dirty="0" err="1">
                  <a:solidFill>
                    <a:schemeClr val="dk2"/>
                  </a:solidFill>
                  <a:latin typeface="Google Sans"/>
                  <a:ea typeface="Google Sans"/>
                  <a:cs typeface="Google Sans"/>
                  <a:sym typeface="Google Sans"/>
                </a:rPr>
                <a:t>1</a:t>
              </a:r>
              <a:r>
                <a:rPr lang="es-AR" sz="800" i="0" u="none" strike="noStrike" cap="none" baseline="30000" dirty="0" err="1">
                  <a:solidFill>
                    <a:schemeClr val="dk2"/>
                  </a:solidFill>
                  <a:latin typeface="Google Sans"/>
                  <a:ea typeface="Google Sans"/>
                  <a:cs typeface="Google Sans"/>
                  <a:sym typeface="Google Sans"/>
                </a:rPr>
                <a:t>era</a:t>
              </a:r>
              <a:r>
                <a:rPr lang="es-AR" sz="800" i="0" u="none" strike="noStrike" cap="none" dirty="0">
                  <a:solidFill>
                    <a:schemeClr val="dk2"/>
                  </a:solidFill>
                  <a:latin typeface="Google Sans"/>
                  <a:ea typeface="Google Sans"/>
                  <a:cs typeface="Google Sans"/>
                  <a:sym typeface="Google Sans"/>
                </a:rPr>
                <a:t> base.</a:t>
              </a:r>
            </a:p>
          </p:txBody>
        </p:sp>
        <p:sp>
          <p:nvSpPr>
            <p:cNvPr id="1631" name="Google Shape;1631;p90"/>
            <p:cNvSpPr/>
            <p:nvPr/>
          </p:nvSpPr>
          <p:spPr>
            <a:xfrm>
              <a:off x="5113245" y="2243241"/>
              <a:ext cx="1761600" cy="451500"/>
            </a:xfrm>
            <a:prstGeom prst="roundRect">
              <a:avLst>
                <a:gd name="adj" fmla="val 16667"/>
              </a:avLst>
            </a:pr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32" name="Google Shape;1632;p90"/>
            <p:cNvSpPr txBox="1"/>
            <p:nvPr/>
          </p:nvSpPr>
          <p:spPr>
            <a:xfrm>
              <a:off x="5489100" y="2404089"/>
              <a:ext cx="1148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a:solidFill>
                    <a:schemeClr val="dk2"/>
                  </a:solidFill>
                  <a:latin typeface="Google Sans"/>
                  <a:ea typeface="Google Sans"/>
                  <a:cs typeface="Google Sans"/>
                  <a:sym typeface="Google Sans"/>
                </a:rPr>
                <a:t>Academia de Ciencias, Filadelfia</a:t>
              </a:r>
            </a:p>
          </p:txBody>
        </p:sp>
        <p:sp>
          <p:nvSpPr>
            <p:cNvPr id="1633" name="Google Shape;1633;p90"/>
            <p:cNvSpPr/>
            <p:nvPr/>
          </p:nvSpPr>
          <p:spPr>
            <a:xfrm>
              <a:off x="5260289" y="2363389"/>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chemeClr val="dk2"/>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34" name="Google Shape;1634;p90"/>
            <p:cNvSpPr/>
            <p:nvPr/>
          </p:nvSpPr>
          <p:spPr>
            <a:xfrm>
              <a:off x="5113245" y="2903927"/>
              <a:ext cx="1761600" cy="451500"/>
            </a:xfrm>
            <a:prstGeom prst="roundRect">
              <a:avLst>
                <a:gd name="adj" fmla="val 16667"/>
              </a:avLst>
            </a:pr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35" name="Google Shape;1635;p90"/>
            <p:cNvSpPr txBox="1"/>
            <p:nvPr/>
          </p:nvSpPr>
          <p:spPr>
            <a:xfrm>
              <a:off x="5489100" y="3016970"/>
              <a:ext cx="14961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10 signos de que tus padres </a:t>
              </a:r>
              <a:r>
                <a:rPr lang="es-AR" sz="800" i="0" u="none" strike="noStrike" cap="none" dirty="0" smtClean="0">
                  <a:solidFill>
                    <a:schemeClr val="dk2"/>
                  </a:solidFill>
                  <a:latin typeface="Google Sans"/>
                  <a:ea typeface="Google Sans"/>
                  <a:cs typeface="Google Sans"/>
                  <a:sym typeface="Google Sans"/>
                </a:rPr>
                <a:t>están intentando </a:t>
              </a:r>
              <a:r>
                <a:rPr lang="es-AR" sz="800" i="0" u="none" strike="noStrike" cap="none" dirty="0">
                  <a:solidFill>
                    <a:schemeClr val="dk2"/>
                  </a:solidFill>
                  <a:latin typeface="Google Sans"/>
                  <a:ea typeface="Google Sans"/>
                  <a:cs typeface="Google Sans"/>
                  <a:sym typeface="Google Sans"/>
                </a:rPr>
                <a:t>arruinar tu vida </a:t>
              </a:r>
            </a:p>
          </p:txBody>
        </p:sp>
        <p:grpSp>
          <p:nvGrpSpPr>
            <p:cNvPr id="1636" name="Google Shape;1636;p90"/>
            <p:cNvGrpSpPr/>
            <p:nvPr/>
          </p:nvGrpSpPr>
          <p:grpSpPr>
            <a:xfrm>
              <a:off x="5211638" y="3081266"/>
              <a:ext cx="230667" cy="96908"/>
              <a:chOff x="8632369" y="3851317"/>
              <a:chExt cx="543000" cy="228126"/>
            </a:xfrm>
          </p:grpSpPr>
          <p:sp>
            <p:nvSpPr>
              <p:cNvPr id="1637" name="Google Shape;1637;p90"/>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38" name="Google Shape;1638;p90"/>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39" name="Google Shape;1639;p90"/>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grpSp>
        <p:nvGrpSpPr>
          <p:cNvPr id="1640" name="Google Shape;1640;p90"/>
          <p:cNvGrpSpPr/>
          <p:nvPr/>
        </p:nvGrpSpPr>
        <p:grpSpPr>
          <a:xfrm>
            <a:off x="6985186" y="917419"/>
            <a:ext cx="1980247" cy="3898576"/>
            <a:chOff x="6985186" y="917419"/>
            <a:chExt cx="1980247" cy="3898576"/>
          </a:xfrm>
        </p:grpSpPr>
        <p:sp>
          <p:nvSpPr>
            <p:cNvPr id="1641" name="Google Shape;1641;p90"/>
            <p:cNvSpPr/>
            <p:nvPr/>
          </p:nvSpPr>
          <p:spPr>
            <a:xfrm rot="10800000">
              <a:off x="6985582" y="1582688"/>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42" name="Google Shape;1642;p90"/>
            <p:cNvSpPr txBox="1"/>
            <p:nvPr/>
          </p:nvSpPr>
          <p:spPr>
            <a:xfrm>
              <a:off x="7121631" y="1704456"/>
              <a:ext cx="15999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Perdí el </a:t>
              </a:r>
              <a:r>
                <a:rPr lang="es-AR" sz="800" i="0" u="none" strike="noStrike" cap="none" dirty="0" smtClean="0">
                  <a:solidFill>
                    <a:schemeClr val="dk2"/>
                  </a:solidFill>
                  <a:latin typeface="Google Sans"/>
                  <a:ea typeface="Google Sans"/>
                  <a:cs typeface="Google Sans"/>
                  <a:sym typeface="Google Sans"/>
                </a:rPr>
                <a:t>gol ganador</a:t>
              </a:r>
              <a:r>
                <a:rPr lang="es-AR" sz="800" i="0" u="none" strike="noStrike" cap="none" dirty="0">
                  <a:solidFill>
                    <a:schemeClr val="dk2"/>
                  </a:solidFill>
                  <a:latin typeface="Google Sans"/>
                  <a:ea typeface="Google Sans"/>
                  <a:cs typeface="Google Sans"/>
                  <a:sym typeface="Google Sans"/>
                </a:rPr>
                <a:t>, </a:t>
              </a:r>
              <a:r>
                <a:rPr lang="es-AR" sz="800" i="0" u="none" strike="noStrike" cap="none" dirty="0" err="1">
                  <a:solidFill>
                    <a:schemeClr val="dk2"/>
                  </a:solidFill>
                  <a:latin typeface="Google Sans"/>
                  <a:ea typeface="Google Sans"/>
                  <a:cs typeface="Google Sans"/>
                  <a:sym typeface="Google Sans"/>
                </a:rPr>
                <a:t>ufff</a:t>
              </a:r>
              <a:r>
                <a:rPr lang="es-AR" sz="800" i="0" u="none" strike="noStrike" cap="none" dirty="0">
                  <a:solidFill>
                    <a:schemeClr val="dk2"/>
                  </a:solidFill>
                  <a:latin typeface="Google Sans"/>
                  <a:ea typeface="Google Sans"/>
                  <a:cs typeface="Google Sans"/>
                  <a:sym typeface="Google Sans"/>
                </a:rPr>
                <a:t>.</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Al menos empatamos.</a:t>
              </a:r>
            </a:p>
          </p:txBody>
        </p:sp>
        <p:sp>
          <p:nvSpPr>
            <p:cNvPr id="1643" name="Google Shape;1643;p90"/>
            <p:cNvSpPr/>
            <p:nvPr/>
          </p:nvSpPr>
          <p:spPr>
            <a:xfrm rot="10800000">
              <a:off x="6985582" y="3564746"/>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44" name="Google Shape;1644;p90"/>
            <p:cNvSpPr txBox="1"/>
            <p:nvPr/>
          </p:nvSpPr>
          <p:spPr>
            <a:xfrm>
              <a:off x="7121633" y="3677651"/>
              <a:ext cx="18438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¡Miren el sitio web de mi amigo!</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smtClean="0">
                  <a:solidFill>
                    <a:schemeClr val="dk2"/>
                  </a:solidFill>
                  <a:latin typeface="Google Sans"/>
                  <a:ea typeface="Google Sans"/>
                  <a:cs typeface="Google Sans"/>
                  <a:sym typeface="Google Sans"/>
                </a:rPr>
                <a:t>Yo </a:t>
              </a:r>
              <a:r>
                <a:rPr lang="es-AR" sz="800" i="0" u="none" strike="noStrike" cap="none" dirty="0">
                  <a:solidFill>
                    <a:schemeClr val="dk2"/>
                  </a:solidFill>
                  <a:latin typeface="Google Sans"/>
                  <a:ea typeface="Google Sans"/>
                  <a:cs typeface="Google Sans"/>
                  <a:sym typeface="Google Sans"/>
                </a:rPr>
                <a:t>escribí el código.</a:t>
              </a:r>
            </a:p>
          </p:txBody>
        </p:sp>
        <p:sp>
          <p:nvSpPr>
            <p:cNvPr id="1645" name="Google Shape;1645;p90"/>
            <p:cNvSpPr/>
            <p:nvPr/>
          </p:nvSpPr>
          <p:spPr>
            <a:xfrm rot="10800000">
              <a:off x="6985582" y="4228475"/>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46" name="Google Shape;1646;p90"/>
            <p:cNvSpPr txBox="1"/>
            <p:nvPr/>
          </p:nvSpPr>
          <p:spPr>
            <a:xfrm>
              <a:off x="7121638" y="4338350"/>
              <a:ext cx="16923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¡Nuevo puntaje más alto!</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err="1">
                  <a:solidFill>
                    <a:schemeClr val="dk2"/>
                  </a:solidFill>
                  <a:latin typeface="Google Sans"/>
                  <a:ea typeface="Google Sans"/>
                  <a:cs typeface="Google Sans"/>
                  <a:sym typeface="Google Sans"/>
                </a:rPr>
                <a:t>Síiiiiii</a:t>
              </a:r>
              <a:r>
                <a:rPr lang="es-AR" sz="800" i="0" u="none" strike="noStrike" cap="none" dirty="0">
                  <a:solidFill>
                    <a:schemeClr val="dk2"/>
                  </a:solidFill>
                  <a:latin typeface="Google Sans"/>
                  <a:ea typeface="Google Sans"/>
                  <a:cs typeface="Google Sans"/>
                  <a:sym typeface="Google Sans"/>
                </a:rPr>
                <a:t>. ¡Me encanta </a:t>
              </a:r>
              <a:r>
                <a:rPr lang="es-AR" sz="800" i="0" u="none" strike="noStrike" cap="none" dirty="0" smtClean="0">
                  <a:solidFill>
                    <a:schemeClr val="dk2"/>
                  </a:solidFill>
                  <a:latin typeface="Google Sans"/>
                  <a:ea typeface="Google Sans"/>
                  <a:cs typeface="Google Sans"/>
                  <a:sym typeface="Google Sans"/>
                </a:rPr>
                <a:t>el juego </a:t>
              </a:r>
              <a:r>
                <a:rPr lang="es-AR" sz="800" i="0" u="none" strike="noStrike" cap="none" dirty="0" err="1">
                  <a:solidFill>
                    <a:schemeClr val="dk2"/>
                  </a:solidFill>
                  <a:latin typeface="Google Sans"/>
                  <a:ea typeface="Google Sans"/>
                  <a:cs typeface="Google Sans"/>
                  <a:sym typeface="Google Sans"/>
                </a:rPr>
                <a:t>gem</a:t>
              </a:r>
              <a:r>
                <a:rPr lang="es-AR" sz="800" i="0" u="none" strike="noStrike" cap="none" dirty="0">
                  <a:solidFill>
                    <a:schemeClr val="dk2"/>
                  </a:solidFill>
                  <a:latin typeface="Google Sans"/>
                  <a:ea typeface="Google Sans"/>
                  <a:cs typeface="Google Sans"/>
                  <a:sym typeface="Google Sans"/>
                </a:rPr>
                <a:t> </a:t>
              </a:r>
              <a:r>
                <a:rPr lang="es-AR" sz="800" i="0" u="none" strike="noStrike" cap="none" dirty="0" err="1">
                  <a:solidFill>
                    <a:schemeClr val="dk2"/>
                  </a:solidFill>
                  <a:latin typeface="Google Sans"/>
                  <a:ea typeface="Google Sans"/>
                  <a:cs typeface="Google Sans"/>
                  <a:sym typeface="Google Sans"/>
                </a:rPr>
                <a:t>jam</a:t>
              </a:r>
              <a:r>
                <a:rPr lang="es-AR" sz="800" i="0" u="none" strike="noStrike" cap="none" dirty="0">
                  <a:solidFill>
                    <a:schemeClr val="dk2"/>
                  </a:solidFill>
                  <a:latin typeface="Google Sans"/>
                  <a:ea typeface="Google Sans"/>
                  <a:cs typeface="Google Sans"/>
                  <a:sym typeface="Google Sans"/>
                </a:rPr>
                <a:t>!!</a:t>
              </a:r>
            </a:p>
          </p:txBody>
        </p:sp>
        <p:sp>
          <p:nvSpPr>
            <p:cNvPr id="1647" name="Google Shape;1647;p90"/>
            <p:cNvSpPr/>
            <p:nvPr/>
          </p:nvSpPr>
          <p:spPr>
            <a:xfrm>
              <a:off x="6985186" y="917419"/>
              <a:ext cx="1761600" cy="451500"/>
            </a:xfrm>
            <a:prstGeom prst="roundRect">
              <a:avLst>
                <a:gd name="adj" fmla="val 16667"/>
              </a:avLst>
            </a:pr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48" name="Google Shape;1648;p90"/>
            <p:cNvSpPr txBox="1"/>
            <p:nvPr/>
          </p:nvSpPr>
          <p:spPr>
            <a:xfrm>
              <a:off x="7410845" y="1078275"/>
              <a:ext cx="12747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err="1">
                  <a:solidFill>
                    <a:schemeClr val="dk2"/>
                  </a:solidFill>
                  <a:latin typeface="Google Sans"/>
                  <a:ea typeface="Google Sans"/>
                  <a:cs typeface="Google Sans"/>
                  <a:sym typeface="Google Sans"/>
                </a:rPr>
                <a:t>Barney’s</a:t>
              </a:r>
              <a:r>
                <a:rPr lang="es-AR" sz="800" i="0" u="none" strike="noStrike" cap="none" dirty="0">
                  <a:solidFill>
                    <a:schemeClr val="dk2"/>
                  </a:solidFill>
                  <a:latin typeface="Google Sans"/>
                  <a:ea typeface="Google Sans"/>
                  <a:cs typeface="Google Sans"/>
                  <a:sym typeface="Google Sans"/>
                </a:rPr>
                <a:t> Burger </a:t>
              </a:r>
              <a:r>
                <a:rPr lang="es-AR" sz="800" i="0" u="none" strike="noStrike" cap="none" dirty="0" err="1">
                  <a:solidFill>
                    <a:schemeClr val="dk2"/>
                  </a:solidFill>
                  <a:latin typeface="Google Sans"/>
                  <a:ea typeface="Google Sans"/>
                  <a:cs typeface="Google Sans"/>
                  <a:sym typeface="Google Sans"/>
                </a:rPr>
                <a:t>Emporium</a:t>
              </a:r>
              <a:endParaRPr lang="es-AR" sz="800" i="0" u="none" strike="noStrike" cap="none" dirty="0">
                <a:solidFill>
                  <a:schemeClr val="dk2"/>
                </a:solidFill>
                <a:latin typeface="Google Sans"/>
                <a:ea typeface="Google Sans"/>
                <a:cs typeface="Google Sans"/>
                <a:sym typeface="Google Sans"/>
              </a:endParaRPr>
            </a:p>
          </p:txBody>
        </p:sp>
        <p:sp>
          <p:nvSpPr>
            <p:cNvPr id="1649" name="Google Shape;1649;p90"/>
            <p:cNvSpPr/>
            <p:nvPr/>
          </p:nvSpPr>
          <p:spPr>
            <a:xfrm>
              <a:off x="7149332" y="1037567"/>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chemeClr val="dk2"/>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50" name="Google Shape;1650;p90"/>
            <p:cNvSpPr/>
            <p:nvPr/>
          </p:nvSpPr>
          <p:spPr>
            <a:xfrm>
              <a:off x="6985186" y="2243241"/>
              <a:ext cx="1761600" cy="451500"/>
            </a:xfrm>
            <a:prstGeom prst="roundRect">
              <a:avLst>
                <a:gd name="adj" fmla="val 16667"/>
              </a:avLst>
            </a:pr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51" name="Google Shape;1651;p90"/>
            <p:cNvSpPr txBox="1"/>
            <p:nvPr/>
          </p:nvSpPr>
          <p:spPr>
            <a:xfrm>
              <a:off x="7410845" y="2404089"/>
              <a:ext cx="1094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a:solidFill>
                    <a:schemeClr val="dk2"/>
                  </a:solidFill>
                  <a:latin typeface="Google Sans"/>
                  <a:ea typeface="Google Sans"/>
                  <a:cs typeface="Google Sans"/>
                  <a:sym typeface="Google Sans"/>
                </a:rPr>
                <a:t>25 fotografías de mascotas</a:t>
              </a:r>
            </a:p>
          </p:txBody>
        </p:sp>
        <p:grpSp>
          <p:nvGrpSpPr>
            <p:cNvPr id="1652" name="Google Shape;1652;p90"/>
            <p:cNvGrpSpPr/>
            <p:nvPr/>
          </p:nvGrpSpPr>
          <p:grpSpPr>
            <a:xfrm>
              <a:off x="7100682" y="2420580"/>
              <a:ext cx="230667" cy="96908"/>
              <a:chOff x="8632369" y="3851317"/>
              <a:chExt cx="543000" cy="228126"/>
            </a:xfrm>
          </p:grpSpPr>
          <p:sp>
            <p:nvSpPr>
              <p:cNvPr id="1653" name="Google Shape;1653;p90"/>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54" name="Google Shape;1654;p90"/>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55" name="Google Shape;1655;p90"/>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656" name="Google Shape;1656;p90"/>
            <p:cNvSpPr/>
            <p:nvPr/>
          </p:nvSpPr>
          <p:spPr>
            <a:xfrm>
              <a:off x="6985186" y="2903927"/>
              <a:ext cx="1761600" cy="451500"/>
            </a:xfrm>
            <a:prstGeom prst="roundRect">
              <a:avLst>
                <a:gd name="adj" fmla="val 16667"/>
              </a:avLst>
            </a:pr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57" name="Google Shape;1657;p90"/>
            <p:cNvSpPr txBox="1"/>
            <p:nvPr/>
          </p:nvSpPr>
          <p:spPr>
            <a:xfrm>
              <a:off x="7429925" y="3041944"/>
              <a:ext cx="1239800" cy="215245"/>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smtClean="0">
                  <a:solidFill>
                    <a:schemeClr val="dk2"/>
                  </a:solidFill>
                  <a:latin typeface="Google Sans"/>
                  <a:ea typeface="Google Sans"/>
                  <a:cs typeface="Google Sans"/>
                  <a:sym typeface="Google Sans"/>
                </a:rPr>
                <a:t>Baile del 11º grado de </a:t>
              </a:r>
              <a:r>
                <a:rPr lang="es-AR" sz="800" i="0" u="none" strike="noStrike" cap="none" dirty="0" err="1">
                  <a:solidFill>
                    <a:schemeClr val="dk2"/>
                  </a:solidFill>
                  <a:latin typeface="Google Sans"/>
                  <a:ea typeface="Google Sans"/>
                  <a:cs typeface="Google Sans"/>
                  <a:sym typeface="Google Sans"/>
                </a:rPr>
                <a:t>Westfield</a:t>
              </a:r>
              <a:r>
                <a:rPr lang="es-AR" sz="800" i="0" u="none" strike="noStrike" cap="none" dirty="0">
                  <a:solidFill>
                    <a:schemeClr val="dk2"/>
                  </a:solidFill>
                  <a:latin typeface="Google Sans"/>
                  <a:ea typeface="Google Sans"/>
                  <a:cs typeface="Google Sans"/>
                  <a:sym typeface="Google Sans"/>
                </a:rPr>
                <a:t> </a:t>
              </a:r>
              <a:r>
                <a:rPr lang="es-AR" sz="800" i="0" u="none" strike="noStrike" cap="none" dirty="0" smtClean="0">
                  <a:solidFill>
                    <a:schemeClr val="dk2"/>
                  </a:solidFill>
                  <a:latin typeface="Google Sans"/>
                  <a:ea typeface="Google Sans"/>
                  <a:cs typeface="Google Sans"/>
                  <a:sym typeface="Google Sans"/>
                </a:rPr>
                <a:t>High </a:t>
              </a:r>
              <a:endParaRPr lang="es-AR" sz="800" i="0" u="none" strike="noStrike" cap="none" dirty="0">
                <a:solidFill>
                  <a:schemeClr val="dk2"/>
                </a:solidFill>
                <a:latin typeface="Google Sans"/>
                <a:ea typeface="Google Sans"/>
                <a:cs typeface="Google Sans"/>
                <a:sym typeface="Google Sans"/>
              </a:endParaRPr>
            </a:p>
          </p:txBody>
        </p:sp>
        <p:sp>
          <p:nvSpPr>
            <p:cNvPr id="1658" name="Google Shape;1658;p90"/>
            <p:cNvSpPr/>
            <p:nvPr/>
          </p:nvSpPr>
          <p:spPr>
            <a:xfrm>
              <a:off x="7112235" y="3014310"/>
              <a:ext cx="207349"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grpSp>
      <p:grpSp>
        <p:nvGrpSpPr>
          <p:cNvPr id="1659" name="Google Shape;1659;p90"/>
          <p:cNvGrpSpPr/>
          <p:nvPr/>
        </p:nvGrpSpPr>
        <p:grpSpPr>
          <a:xfrm>
            <a:off x="3241306" y="917419"/>
            <a:ext cx="1925169" cy="3893994"/>
            <a:chOff x="3241306" y="922001"/>
            <a:chExt cx="1925169" cy="3893994"/>
          </a:xfrm>
        </p:grpSpPr>
        <p:sp>
          <p:nvSpPr>
            <p:cNvPr id="1660" name="Google Shape;1660;p90"/>
            <p:cNvSpPr/>
            <p:nvPr/>
          </p:nvSpPr>
          <p:spPr>
            <a:xfrm>
              <a:off x="3241306" y="1582554"/>
              <a:ext cx="1761600" cy="451500"/>
            </a:xfrm>
            <a:prstGeom prst="roundRect">
              <a:avLst>
                <a:gd name="adj" fmla="val 16667"/>
              </a:avLst>
            </a:pr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61" name="Google Shape;1661;p90"/>
            <p:cNvSpPr txBox="1"/>
            <p:nvPr/>
          </p:nvSpPr>
          <p:spPr>
            <a:xfrm>
              <a:off x="3709370" y="1743406"/>
              <a:ext cx="12492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a:solidFill>
                    <a:schemeClr val="dk2"/>
                  </a:solidFill>
                  <a:latin typeface="Google Sans"/>
                  <a:ea typeface="Google Sans"/>
                  <a:cs typeface="Google Sans"/>
                  <a:sym typeface="Google Sans"/>
                </a:rPr>
                <a:t>Las mejores formas de combatir los granos</a:t>
              </a:r>
            </a:p>
          </p:txBody>
        </p:sp>
        <p:grpSp>
          <p:nvGrpSpPr>
            <p:cNvPr id="1662" name="Google Shape;1662;p90"/>
            <p:cNvGrpSpPr/>
            <p:nvPr/>
          </p:nvGrpSpPr>
          <p:grpSpPr>
            <a:xfrm>
              <a:off x="3393541" y="1759893"/>
              <a:ext cx="230667" cy="96908"/>
              <a:chOff x="8632369" y="3851317"/>
              <a:chExt cx="543000" cy="228126"/>
            </a:xfrm>
          </p:grpSpPr>
          <p:sp>
            <p:nvSpPr>
              <p:cNvPr id="1663" name="Google Shape;1663;p90"/>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64" name="Google Shape;1664;p90"/>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65" name="Google Shape;1665;p90"/>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666" name="Google Shape;1666;p90"/>
            <p:cNvSpPr/>
            <p:nvPr/>
          </p:nvSpPr>
          <p:spPr>
            <a:xfrm>
              <a:off x="3241306" y="3564613"/>
              <a:ext cx="1761600" cy="451500"/>
            </a:xfrm>
            <a:prstGeom prst="roundRect">
              <a:avLst>
                <a:gd name="adj" fmla="val 16667"/>
              </a:avLst>
            </a:pr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67" name="Google Shape;1667;p90"/>
            <p:cNvSpPr/>
            <p:nvPr/>
          </p:nvSpPr>
          <p:spPr>
            <a:xfrm>
              <a:off x="3400317" y="3674997"/>
              <a:ext cx="207352"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sp>
          <p:nvSpPr>
            <p:cNvPr id="1668" name="Google Shape;1668;p90"/>
            <p:cNvSpPr txBox="1"/>
            <p:nvPr/>
          </p:nvSpPr>
          <p:spPr>
            <a:xfrm>
              <a:off x="3709375" y="3677651"/>
              <a:ext cx="14571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dirty="0">
                  <a:solidFill>
                    <a:schemeClr val="dk2"/>
                  </a:solidFill>
                  <a:latin typeface="Google Sans"/>
                  <a:ea typeface="Google Sans"/>
                  <a:cs typeface="Google Sans"/>
                  <a:sym typeface="Google Sans"/>
                </a:rPr>
                <a:t>Conferencia de </a:t>
              </a:r>
              <a:r>
                <a:rPr lang="es-AR" sz="800" i="0" u="none" strike="noStrike" cap="none" dirty="0">
                  <a:solidFill>
                    <a:schemeClr val="dk2"/>
                  </a:solidFill>
                  <a:latin typeface="Google Sans"/>
                  <a:ea typeface="Google Sans"/>
                  <a:cs typeface="Google Sans"/>
                  <a:sym typeface="Google Sans"/>
                </a:rPr>
                <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Jóvenes Diseñadores en</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la Universidad </a:t>
              </a:r>
              <a:r>
                <a:rPr lang="es-AR" sz="800" i="0" u="none" strike="noStrike" cap="none" dirty="0" smtClean="0">
                  <a:solidFill>
                    <a:schemeClr val="dk2"/>
                  </a:solidFill>
                  <a:latin typeface="Google Sans"/>
                  <a:ea typeface="Google Sans"/>
                  <a:cs typeface="Google Sans"/>
                  <a:sym typeface="Google Sans"/>
                </a:rPr>
                <a:t>Thompson</a:t>
              </a:r>
              <a:endParaRPr lang="es-AR" sz="800" i="0" u="none" strike="noStrike" cap="none" dirty="0">
                <a:solidFill>
                  <a:schemeClr val="dk2"/>
                </a:solidFill>
                <a:latin typeface="Google Sans"/>
                <a:ea typeface="Google Sans"/>
                <a:cs typeface="Google Sans"/>
                <a:sym typeface="Google Sans"/>
              </a:endParaRPr>
            </a:p>
          </p:txBody>
        </p:sp>
        <p:sp>
          <p:nvSpPr>
            <p:cNvPr id="1669" name="Google Shape;1669;p90"/>
            <p:cNvSpPr/>
            <p:nvPr/>
          </p:nvSpPr>
          <p:spPr>
            <a:xfrm rot="10800000">
              <a:off x="3241702" y="4228475"/>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70" name="Google Shape;1670;p90"/>
            <p:cNvSpPr txBox="1"/>
            <p:nvPr/>
          </p:nvSpPr>
          <p:spPr>
            <a:xfrm>
              <a:off x="3370789" y="4323064"/>
              <a:ext cx="1457100" cy="2538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dirty="0">
                  <a:solidFill>
                    <a:schemeClr val="dk2"/>
                  </a:solidFill>
                  <a:latin typeface="Google Sans"/>
                  <a:ea typeface="Google Sans"/>
                  <a:cs typeface="Google Sans"/>
                  <a:sym typeface="Google Sans"/>
                </a:rPr>
                <a:t>FINALMENTE PUDE VER LA NUEVA PELÍCULA SOBRE GUERRAS DE ESPÍAS.</a:t>
              </a:r>
              <a:r>
                <a:rPr lang="es-AR" sz="800" i="0" u="none" strike="noStrike" cap="none" dirty="0">
                  <a:solidFill>
                    <a:schemeClr val="dk2"/>
                  </a:solidFill>
                  <a:latin typeface="Google Sans"/>
                  <a:ea typeface="Google Sans"/>
                  <a:cs typeface="Google Sans"/>
                  <a:sym typeface="Google Sans"/>
                </a:rPr>
                <a:t> ¡Quedé tan obsesionada!</a:t>
              </a:r>
            </a:p>
          </p:txBody>
        </p:sp>
        <p:sp>
          <p:nvSpPr>
            <p:cNvPr id="1671" name="Google Shape;1671;p90"/>
            <p:cNvSpPr/>
            <p:nvPr/>
          </p:nvSpPr>
          <p:spPr>
            <a:xfrm rot="10800000">
              <a:off x="3241702" y="922001"/>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72" name="Google Shape;1672;p90"/>
            <p:cNvSpPr txBox="1"/>
            <p:nvPr/>
          </p:nvSpPr>
          <p:spPr>
            <a:xfrm>
              <a:off x="3370801" y="1013825"/>
              <a:ext cx="1496100" cy="2538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¡Fotografías </a:t>
              </a:r>
              <a:r>
                <a:rPr lang="es-AR" sz="800" i="0" u="none" strike="noStrike" cap="none" dirty="0" smtClean="0">
                  <a:solidFill>
                    <a:schemeClr val="dk2"/>
                  </a:solidFill>
                  <a:latin typeface="Google Sans"/>
                  <a:ea typeface="Google Sans"/>
                  <a:cs typeface="Google Sans"/>
                  <a:sym typeface="Google Sans"/>
                </a:rPr>
                <a:t>del baile escolar! </a:t>
              </a:r>
              <a:r>
                <a:rPr lang="es-AR" sz="800" i="0" u="none" strike="noStrike" cap="none" dirty="0">
                  <a:solidFill>
                    <a:schemeClr val="dk2"/>
                  </a:solidFill>
                  <a:latin typeface="Google Sans"/>
                  <a:ea typeface="Google Sans"/>
                  <a:cs typeface="Google Sans"/>
                  <a:sym typeface="Google Sans"/>
                </a:rPr>
                <a:t>¡Se ven todos bien!</a:t>
              </a:r>
            </a:p>
          </p:txBody>
        </p:sp>
        <p:sp>
          <p:nvSpPr>
            <p:cNvPr id="1673" name="Google Shape;1673;p90"/>
            <p:cNvSpPr/>
            <p:nvPr/>
          </p:nvSpPr>
          <p:spPr>
            <a:xfrm rot="10800000">
              <a:off x="3241702" y="2243374"/>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74" name="Google Shape;1674;p90"/>
            <p:cNvSpPr txBox="1"/>
            <p:nvPr/>
          </p:nvSpPr>
          <p:spPr>
            <a:xfrm>
              <a:off x="3245723" y="2333583"/>
              <a:ext cx="17940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dirty="0">
                  <a:solidFill>
                    <a:schemeClr val="dk2"/>
                  </a:solidFill>
                  <a:latin typeface="Google Sans"/>
                  <a:ea typeface="Google Sans"/>
                  <a:cs typeface="Google Sans"/>
                  <a:sym typeface="Google Sans"/>
                </a:rPr>
                <a:t>Mi pequeño hermano Alex es </a:t>
              </a:r>
              <a:r>
                <a:rPr lang="es-AR" sz="800" dirty="0" smtClean="0">
                  <a:solidFill>
                    <a:schemeClr val="dk2"/>
                  </a:solidFill>
                  <a:latin typeface="Google Sans"/>
                  <a:ea typeface="Google Sans"/>
                  <a:cs typeface="Google Sans"/>
                  <a:sym typeface="Google Sans"/>
                </a:rPr>
                <a:t>TAN</a:t>
              </a:r>
              <a:r>
                <a:rPr lang="es-AR" sz="800" i="0" u="none" strike="noStrike" cap="none" dirty="0">
                  <a:solidFill>
                    <a:schemeClr val="dk2"/>
                  </a:solidFill>
                  <a:latin typeface="Google Sans"/>
                  <a:ea typeface="Google Sans"/>
                  <a:cs typeface="Google Sans"/>
                  <a:sym typeface="Google Sans"/>
                </a:rPr>
                <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molesto.</a:t>
              </a:r>
              <a:r>
                <a:rPr lang="es-AR" sz="800" dirty="0">
                  <a:solidFill>
                    <a:schemeClr val="dk2"/>
                  </a:solidFill>
                  <a:latin typeface="Google Sans"/>
                  <a:ea typeface="Google Sans"/>
                  <a:cs typeface="Google Sans"/>
                  <a:sym typeface="Google Sans"/>
                </a:rPr>
                <a:t> </a:t>
              </a:r>
              <a:r>
                <a:rPr lang="es-AR" sz="800" i="0" u="none" strike="noStrike" cap="none" dirty="0">
                  <a:solidFill>
                    <a:schemeClr val="dk2"/>
                  </a:solidFill>
                  <a:latin typeface="Google Sans"/>
                  <a:ea typeface="Google Sans"/>
                  <a:cs typeface="Google Sans"/>
                  <a:sym typeface="Google Sans"/>
                </a:rPr>
                <a:t>Tal vez sea un extraterrestre.</a:t>
              </a:r>
            </a:p>
          </p:txBody>
        </p:sp>
        <p:sp>
          <p:nvSpPr>
            <p:cNvPr id="1675" name="Google Shape;1675;p90"/>
            <p:cNvSpPr/>
            <p:nvPr/>
          </p:nvSpPr>
          <p:spPr>
            <a:xfrm>
              <a:off x="3242762" y="2903927"/>
              <a:ext cx="1761600" cy="451500"/>
            </a:xfrm>
            <a:prstGeom prst="roundRect">
              <a:avLst>
                <a:gd name="adj" fmla="val 16667"/>
              </a:avLst>
            </a:pr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76" name="Google Shape;1676;p90"/>
            <p:cNvSpPr/>
            <p:nvPr/>
          </p:nvSpPr>
          <p:spPr>
            <a:xfrm>
              <a:off x="3442191" y="3024075"/>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chemeClr val="dk2"/>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77" name="Google Shape;1677;p90"/>
            <p:cNvSpPr txBox="1"/>
            <p:nvPr/>
          </p:nvSpPr>
          <p:spPr>
            <a:xfrm>
              <a:off x="3633175" y="3064770"/>
              <a:ext cx="1325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a:solidFill>
                    <a:schemeClr val="dk2"/>
                  </a:solidFill>
                  <a:latin typeface="Google Sans"/>
                  <a:ea typeface="Google Sans"/>
                  <a:cs typeface="Google Sans"/>
                  <a:sym typeface="Google Sans"/>
                </a:rPr>
                <a:t>Laser Tag Arena, Maple St. </a:t>
              </a:r>
            </a:p>
          </p:txBody>
        </p:sp>
      </p:grpSp>
      <p:sp>
        <p:nvSpPr>
          <p:cNvPr id="1678" name="Google Shape;1678;p90"/>
          <p:cNvSpPr txBox="1"/>
          <p:nvPr/>
        </p:nvSpPr>
        <p:spPr>
          <a:xfrm>
            <a:off x="457201" y="1879253"/>
            <a:ext cx="2538300" cy="13851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800"/>
              <a:buFont typeface="Arial"/>
              <a:buNone/>
            </a:pPr>
            <a:r>
              <a:rPr lang="es-AR" sz="2800">
                <a:solidFill>
                  <a:schemeClr val="dk2"/>
                </a:solidFill>
                <a:latin typeface="Google Sans"/>
                <a:ea typeface="Google Sans"/>
                <a:cs typeface="Google Sans"/>
                <a:sym typeface="Google Sans"/>
              </a:rPr>
              <a:t>Conoce a tus amigos:</a:t>
            </a:r>
          </a:p>
        </p:txBody>
      </p:sp>
      <p:sp>
        <p:nvSpPr>
          <p:cNvPr id="1679" name="Google Shape;1679;p90"/>
          <p:cNvSpPr txBox="1"/>
          <p:nvPr/>
        </p:nvSpPr>
        <p:spPr>
          <a:xfrm>
            <a:off x="3991367" y="455512"/>
            <a:ext cx="641100" cy="2847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1600"/>
              <a:buFont typeface="Arial"/>
              <a:buNone/>
            </a:pPr>
            <a:r>
              <a:rPr lang="es-AR" sz="1600" b="1" i="0" u="none" strike="noStrike" cap="none">
                <a:solidFill>
                  <a:schemeClr val="dk2"/>
                </a:solidFill>
                <a:latin typeface="Google Sans"/>
                <a:ea typeface="Google Sans"/>
                <a:cs typeface="Google Sans"/>
                <a:sym typeface="Google Sans"/>
              </a:rPr>
              <a:t>Jenny</a:t>
            </a:r>
          </a:p>
        </p:txBody>
      </p:sp>
      <p:grpSp>
        <p:nvGrpSpPr>
          <p:cNvPr id="1680" name="Google Shape;1680;p90"/>
          <p:cNvGrpSpPr/>
          <p:nvPr/>
        </p:nvGrpSpPr>
        <p:grpSpPr>
          <a:xfrm>
            <a:off x="3423692" y="354835"/>
            <a:ext cx="486000" cy="486000"/>
            <a:chOff x="3377970" y="169913"/>
            <a:chExt cx="486000" cy="486000"/>
          </a:xfrm>
        </p:grpSpPr>
        <p:sp>
          <p:nvSpPr>
            <p:cNvPr id="1681" name="Google Shape;1681;p90"/>
            <p:cNvSpPr/>
            <p:nvPr/>
          </p:nvSpPr>
          <p:spPr>
            <a:xfrm>
              <a:off x="3377970" y="169913"/>
              <a:ext cx="486000" cy="486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1682" name="Google Shape;1682;p90"/>
            <p:cNvPicPr preferRelativeResize="0"/>
            <p:nvPr/>
          </p:nvPicPr>
          <p:blipFill rotWithShape="1">
            <a:blip r:embed="rId4">
              <a:alphaModFix/>
            </a:blip>
            <a:srcRect b="27203"/>
            <a:stretch/>
          </p:blipFill>
          <p:spPr>
            <a:xfrm>
              <a:off x="3427067" y="246567"/>
              <a:ext cx="406690" cy="406031"/>
            </a:xfrm>
            <a:custGeom>
              <a:avLst/>
              <a:gdLst/>
              <a:ahLst/>
              <a:cxnLst/>
              <a:rect l="l" t="t" r="r" b="b"/>
              <a:pathLst>
                <a:path w="406690" h="406031" extrusionOk="0">
                  <a:moveTo>
                    <a:pt x="16825" y="0"/>
                  </a:moveTo>
                  <a:lnTo>
                    <a:pt x="375091" y="0"/>
                  </a:lnTo>
                  <a:lnTo>
                    <a:pt x="397477" y="27132"/>
                  </a:lnTo>
                  <a:lnTo>
                    <a:pt x="406690" y="44106"/>
                  </a:lnTo>
                  <a:lnTo>
                    <a:pt x="406690" y="281910"/>
                  </a:lnTo>
                  <a:lnTo>
                    <a:pt x="397477" y="298885"/>
                  </a:lnTo>
                  <a:cubicBezTo>
                    <a:pt x="353804" y="363529"/>
                    <a:pt x="279844" y="406031"/>
                    <a:pt x="195958" y="406031"/>
                  </a:cubicBezTo>
                  <a:cubicBezTo>
                    <a:pt x="128849" y="406031"/>
                    <a:pt x="68093" y="378830"/>
                    <a:pt x="24115" y="334851"/>
                  </a:cubicBezTo>
                  <a:lnTo>
                    <a:pt x="0" y="305624"/>
                  </a:lnTo>
                  <a:lnTo>
                    <a:pt x="0" y="20392"/>
                  </a:lnTo>
                  <a:close/>
                </a:path>
              </a:pathLst>
            </a:custGeom>
            <a:noFill/>
            <a:ln>
              <a:noFill/>
            </a:ln>
          </p:spPr>
        </p:pic>
      </p:grpSp>
      <p:sp>
        <p:nvSpPr>
          <p:cNvPr id="1683" name="Google Shape;1683;p90"/>
          <p:cNvSpPr txBox="1"/>
          <p:nvPr/>
        </p:nvSpPr>
        <p:spPr>
          <a:xfrm>
            <a:off x="5885061" y="455512"/>
            <a:ext cx="538500" cy="2847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1600"/>
              <a:buFont typeface="Arial"/>
              <a:buNone/>
            </a:pPr>
            <a:r>
              <a:rPr lang="es-AR" sz="1600" b="1" i="0" u="none" strike="noStrike" cap="none">
                <a:solidFill>
                  <a:schemeClr val="dk2"/>
                </a:solidFill>
                <a:latin typeface="Google Sans"/>
                <a:ea typeface="Google Sans"/>
                <a:cs typeface="Google Sans"/>
                <a:sym typeface="Google Sans"/>
              </a:rPr>
              <a:t>Tyler</a:t>
            </a:r>
          </a:p>
        </p:txBody>
      </p:sp>
      <p:grpSp>
        <p:nvGrpSpPr>
          <p:cNvPr id="1684" name="Google Shape;1684;p90"/>
          <p:cNvGrpSpPr/>
          <p:nvPr/>
        </p:nvGrpSpPr>
        <p:grpSpPr>
          <a:xfrm>
            <a:off x="5313195" y="354835"/>
            <a:ext cx="486000" cy="486000"/>
            <a:chOff x="5372832" y="169913"/>
            <a:chExt cx="486000" cy="486000"/>
          </a:xfrm>
        </p:grpSpPr>
        <p:sp>
          <p:nvSpPr>
            <p:cNvPr id="1685" name="Google Shape;1685;p90"/>
            <p:cNvSpPr/>
            <p:nvPr/>
          </p:nvSpPr>
          <p:spPr>
            <a:xfrm>
              <a:off x="5372832" y="169913"/>
              <a:ext cx="486000" cy="486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1686" name="Google Shape;1686;p90"/>
            <p:cNvPicPr preferRelativeResize="0"/>
            <p:nvPr/>
          </p:nvPicPr>
          <p:blipFill rotWithShape="1">
            <a:blip r:embed="rId5">
              <a:alphaModFix/>
            </a:blip>
            <a:srcRect b="28005"/>
            <a:stretch/>
          </p:blipFill>
          <p:spPr>
            <a:xfrm>
              <a:off x="5412510" y="251015"/>
              <a:ext cx="406690" cy="401582"/>
            </a:xfrm>
            <a:custGeom>
              <a:avLst/>
              <a:gdLst/>
              <a:ahLst/>
              <a:cxnLst/>
              <a:rect l="l" t="t" r="r" b="b"/>
              <a:pathLst>
                <a:path w="406690" h="401582" extrusionOk="0">
                  <a:moveTo>
                    <a:pt x="14671" y="0"/>
                  </a:moveTo>
                  <a:lnTo>
                    <a:pt x="380278" y="0"/>
                  </a:lnTo>
                  <a:lnTo>
                    <a:pt x="398993" y="22683"/>
                  </a:lnTo>
                  <a:lnTo>
                    <a:pt x="406690" y="36864"/>
                  </a:lnTo>
                  <a:lnTo>
                    <a:pt x="406690" y="280254"/>
                  </a:lnTo>
                  <a:lnTo>
                    <a:pt x="398993" y="294436"/>
                  </a:lnTo>
                  <a:cubicBezTo>
                    <a:pt x="355320" y="359080"/>
                    <a:pt x="281361" y="401582"/>
                    <a:pt x="197474" y="401582"/>
                  </a:cubicBezTo>
                  <a:cubicBezTo>
                    <a:pt x="130365" y="401582"/>
                    <a:pt x="69610" y="374381"/>
                    <a:pt x="25631" y="330402"/>
                  </a:cubicBezTo>
                  <a:lnTo>
                    <a:pt x="0" y="299338"/>
                  </a:lnTo>
                  <a:lnTo>
                    <a:pt x="0" y="17781"/>
                  </a:lnTo>
                  <a:close/>
                </a:path>
              </a:pathLst>
            </a:custGeom>
            <a:noFill/>
            <a:ln>
              <a:noFill/>
            </a:ln>
          </p:spPr>
        </p:pic>
      </p:grpSp>
      <p:sp>
        <p:nvSpPr>
          <p:cNvPr id="1687" name="Google Shape;1687;p90"/>
          <p:cNvSpPr txBox="1"/>
          <p:nvPr/>
        </p:nvSpPr>
        <p:spPr>
          <a:xfrm>
            <a:off x="7721601" y="455512"/>
            <a:ext cx="511500" cy="2847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1600"/>
              <a:buFont typeface="Arial"/>
              <a:buNone/>
            </a:pPr>
            <a:r>
              <a:rPr lang="es-AR" sz="1600" b="1" i="0" u="none" strike="noStrike" cap="none">
                <a:solidFill>
                  <a:schemeClr val="dk2"/>
                </a:solidFill>
                <a:latin typeface="Google Sans"/>
                <a:ea typeface="Google Sans"/>
                <a:cs typeface="Google Sans"/>
                <a:sym typeface="Google Sans"/>
              </a:rPr>
              <a:t>Leah</a:t>
            </a:r>
          </a:p>
        </p:txBody>
      </p:sp>
      <p:grpSp>
        <p:nvGrpSpPr>
          <p:cNvPr id="1688" name="Google Shape;1688;p90"/>
          <p:cNvGrpSpPr/>
          <p:nvPr/>
        </p:nvGrpSpPr>
        <p:grpSpPr>
          <a:xfrm>
            <a:off x="7150830" y="354835"/>
            <a:ext cx="486000" cy="486046"/>
            <a:chOff x="7210467" y="169913"/>
            <a:chExt cx="486000" cy="486046"/>
          </a:xfrm>
        </p:grpSpPr>
        <p:sp>
          <p:nvSpPr>
            <p:cNvPr id="1689" name="Google Shape;1689;p90"/>
            <p:cNvSpPr/>
            <p:nvPr/>
          </p:nvSpPr>
          <p:spPr>
            <a:xfrm>
              <a:off x="7210467" y="169913"/>
              <a:ext cx="486000" cy="486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1690" name="Google Shape;1690;p90"/>
            <p:cNvPicPr preferRelativeResize="0"/>
            <p:nvPr/>
          </p:nvPicPr>
          <p:blipFill rotWithShape="1">
            <a:blip r:embed="rId6">
              <a:alphaModFix/>
            </a:blip>
            <a:srcRect b="26621"/>
            <a:stretch/>
          </p:blipFill>
          <p:spPr>
            <a:xfrm>
              <a:off x="7258869" y="246679"/>
              <a:ext cx="406690" cy="409280"/>
            </a:xfrm>
            <a:custGeom>
              <a:avLst/>
              <a:gdLst/>
              <a:ahLst/>
              <a:cxnLst/>
              <a:rect l="l" t="t" r="r" b="b"/>
              <a:pathLst>
                <a:path w="406690" h="409280" extrusionOk="0">
                  <a:moveTo>
                    <a:pt x="17097" y="0"/>
                  </a:moveTo>
                  <a:lnTo>
                    <a:pt x="370002" y="0"/>
                  </a:lnTo>
                  <a:lnTo>
                    <a:pt x="395068" y="30381"/>
                  </a:lnTo>
                  <a:lnTo>
                    <a:pt x="406690" y="51793"/>
                  </a:lnTo>
                  <a:lnTo>
                    <a:pt x="406690" y="280721"/>
                  </a:lnTo>
                  <a:lnTo>
                    <a:pt x="395068" y="302134"/>
                  </a:lnTo>
                  <a:cubicBezTo>
                    <a:pt x="351395" y="366778"/>
                    <a:pt x="277435" y="409280"/>
                    <a:pt x="193549" y="409280"/>
                  </a:cubicBezTo>
                  <a:cubicBezTo>
                    <a:pt x="126440" y="409280"/>
                    <a:pt x="65685" y="382079"/>
                    <a:pt x="21706" y="338100"/>
                  </a:cubicBezTo>
                  <a:lnTo>
                    <a:pt x="0" y="311793"/>
                  </a:lnTo>
                  <a:lnTo>
                    <a:pt x="0" y="20721"/>
                  </a:lnTo>
                  <a:close/>
                </a:path>
              </a:pathLst>
            </a:custGeom>
            <a:noFill/>
            <a:ln>
              <a:noFill/>
            </a:ln>
          </p:spPr>
        </p:pic>
      </p:grpSp>
      <p:sp>
        <p:nvSpPr>
          <p:cNvPr id="2" name="TextBox 1">
            <a:extLst>
              <a:ext uri="{FF2B5EF4-FFF2-40B4-BE49-F238E27FC236}">
                <a16:creationId xmlns:a16="http://schemas.microsoft.com/office/drawing/2014/main" xmlns="" id="{4C0006A0-76C7-4AE8-A3C3-7B40F5ABD124}"/>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8"/>
              </a:rPr>
              <a:t>CC BY 4.0</a:t>
            </a:r>
          </a:p>
        </p:txBody>
      </p:sp>
    </p:spTree>
    <p:custDataLst>
      <p:tags r:id="rId1"/>
    </p:custDataLst>
    <p:extLst>
      <p:ext uri="{BB962C8B-B14F-4D97-AF65-F5344CB8AC3E}">
        <p14:creationId xmlns:p14="http://schemas.microsoft.com/office/powerpoint/2010/main" val="29117744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pic>
        <p:nvPicPr>
          <p:cNvPr id="127" name="Google Shape;127;p27"/>
          <p:cNvPicPr preferRelativeResize="0"/>
          <p:nvPr/>
        </p:nvPicPr>
        <p:blipFill rotWithShape="1">
          <a:blip r:embed="rId4">
            <a:alphaModFix/>
          </a:blip>
          <a:srcRect b="26062"/>
          <a:stretch/>
        </p:blipFill>
        <p:spPr>
          <a:xfrm>
            <a:off x="917418" y="1106472"/>
            <a:ext cx="7309163" cy="3602782"/>
          </a:xfrm>
          <a:prstGeom prst="rect">
            <a:avLst/>
          </a:prstGeom>
          <a:noFill/>
          <a:ln w="12700">
            <a:solidFill>
              <a:srgbClr val="002060"/>
            </a:solidFill>
          </a:ln>
        </p:spPr>
      </p:pic>
      <p:sp>
        <p:nvSpPr>
          <p:cNvPr id="8" name="Google Shape;121;p26">
            <a:extLst>
              <a:ext uri="{FF2B5EF4-FFF2-40B4-BE49-F238E27FC236}">
                <a16:creationId xmlns="" xmlns:a16="http://schemas.microsoft.com/office/drawing/2014/main" id="{2702410B-92D3-4CE8-93EB-2BC8FB5FC4DC}"/>
              </a:ext>
            </a:extLst>
          </p:cNvPr>
          <p:cNvSpPr txBox="1">
            <a:spLocks/>
          </p:cNvSpPr>
          <p:nvPr/>
        </p:nvSpPr>
        <p:spPr>
          <a:xfrm>
            <a:off x="0" y="175000"/>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s-AR" b="1" dirty="0">
                <a:latin typeface="Open Sans" panose="020B0606030504020204" pitchFamily="34" charset="0"/>
                <a:ea typeface="Open Sans" panose="020B0606030504020204" pitchFamily="34" charset="0"/>
                <a:cs typeface="Open Sans" panose="020B0606030504020204" pitchFamily="34" charset="0"/>
                <a:sym typeface="Average"/>
              </a:rPr>
              <a:t>Bandeja de entrada:</a:t>
            </a:r>
            <a:r>
              <a:rPr lang="es-AR" dirty="0">
                <a:latin typeface="Open Sans" panose="020B0606030504020204" pitchFamily="34" charset="0"/>
                <a:ea typeface="Open Sans" panose="020B0606030504020204" pitchFamily="34" charset="0"/>
                <a:cs typeface="Open Sans" panose="020B0606030504020204" pitchFamily="34" charset="0"/>
                <a:sym typeface="Average"/>
              </a:rPr>
              <a:t> es la pantalla que muestra el ingreso de sus correos </a:t>
            </a:r>
            <a:r>
              <a:rPr lang="es-AR" dirty="0" smtClean="0">
                <a:latin typeface="Open Sans" panose="020B0606030504020204" pitchFamily="34" charset="0"/>
                <a:ea typeface="Open Sans" panose="020B0606030504020204" pitchFamily="34" charset="0"/>
                <a:cs typeface="Open Sans" panose="020B0606030504020204" pitchFamily="34" charset="0"/>
                <a:sym typeface="Average"/>
              </a:rPr>
              <a:t>electrónicos.</a:t>
            </a:r>
            <a:endParaRPr lang="es-AR"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1596"/>
        <p:cNvGrpSpPr/>
        <p:nvPr/>
      </p:nvGrpSpPr>
      <p:grpSpPr>
        <a:xfrm>
          <a:off x="0" y="0"/>
          <a:ext cx="0" cy="0"/>
          <a:chOff x="0" y="0"/>
          <a:chExt cx="0" cy="0"/>
        </a:xfrm>
      </p:grpSpPr>
      <p:grpSp>
        <p:nvGrpSpPr>
          <p:cNvPr id="1597" name="Google Shape;1597;p93"/>
          <p:cNvGrpSpPr/>
          <p:nvPr/>
        </p:nvGrpSpPr>
        <p:grpSpPr>
          <a:xfrm flipH="1">
            <a:off x="4004649" y="1607541"/>
            <a:ext cx="960900" cy="1762462"/>
            <a:chOff x="3306073" y="1607541"/>
            <a:chExt cx="960900" cy="1762462"/>
          </a:xfrm>
        </p:grpSpPr>
        <p:sp>
          <p:nvSpPr>
            <p:cNvPr id="1598" name="Google Shape;1598;p93"/>
            <p:cNvSpPr/>
            <p:nvPr/>
          </p:nvSpPr>
          <p:spPr>
            <a:xfrm>
              <a:off x="3351993" y="2349830"/>
              <a:ext cx="914980" cy="392772"/>
            </a:xfrm>
            <a:custGeom>
              <a:avLst/>
              <a:gdLst/>
              <a:ahLst/>
              <a:cxnLst/>
              <a:rect l="l" t="t" r="r" b="b"/>
              <a:pathLst>
                <a:path w="1236460" h="530773" extrusionOk="0">
                  <a:moveTo>
                    <a:pt x="1234499" y="267044"/>
                  </a:moveTo>
                  <a:cubicBezTo>
                    <a:pt x="1234499" y="121082"/>
                    <a:pt x="1121106" y="2864"/>
                    <a:pt x="618681" y="2864"/>
                  </a:cubicBezTo>
                  <a:cubicBezTo>
                    <a:pt x="116256" y="2864"/>
                    <a:pt x="2864" y="121082"/>
                    <a:pt x="2864" y="267044"/>
                  </a:cubicBezTo>
                  <a:cubicBezTo>
                    <a:pt x="2864" y="413007"/>
                    <a:pt x="232061" y="531224"/>
                    <a:pt x="618681" y="531224"/>
                  </a:cubicBezTo>
                  <a:cubicBezTo>
                    <a:pt x="1005301" y="531224"/>
                    <a:pt x="1234499" y="413007"/>
                    <a:pt x="1234499" y="267044"/>
                  </a:cubicBez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99" name="Google Shape;1599;p93"/>
            <p:cNvSpPr/>
            <p:nvPr/>
          </p:nvSpPr>
          <p:spPr>
            <a:xfrm>
              <a:off x="3391225" y="3249494"/>
              <a:ext cx="120509" cy="120509"/>
            </a:xfrm>
            <a:custGeom>
              <a:avLst/>
              <a:gdLst/>
              <a:ahLst/>
              <a:cxnLst/>
              <a:rect l="l" t="t" r="r" b="b"/>
              <a:pathLst>
                <a:path w="162850" h="162850" extrusionOk="0">
                  <a:moveTo>
                    <a:pt x="164508" y="83686"/>
                  </a:moveTo>
                  <a:cubicBezTo>
                    <a:pt x="164508" y="128323"/>
                    <a:pt x="128323" y="164508"/>
                    <a:pt x="83686" y="164508"/>
                  </a:cubicBezTo>
                  <a:cubicBezTo>
                    <a:pt x="39049" y="164508"/>
                    <a:pt x="2864" y="128323"/>
                    <a:pt x="2864" y="83686"/>
                  </a:cubicBezTo>
                  <a:cubicBezTo>
                    <a:pt x="2864" y="39049"/>
                    <a:pt x="39049" y="2864"/>
                    <a:pt x="83686" y="2864"/>
                  </a:cubicBezTo>
                  <a:cubicBezTo>
                    <a:pt x="128323" y="2864"/>
                    <a:pt x="164508" y="39049"/>
                    <a:pt x="164508" y="83686"/>
                  </a:cubicBez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00" name="Google Shape;1600;p93"/>
            <p:cNvSpPr/>
            <p:nvPr/>
          </p:nvSpPr>
          <p:spPr>
            <a:xfrm>
              <a:off x="3737318" y="2404804"/>
              <a:ext cx="142826" cy="807860"/>
            </a:xfrm>
            <a:custGeom>
              <a:avLst/>
              <a:gdLst/>
              <a:ahLst/>
              <a:cxnLst/>
              <a:rect l="l" t="t" r="r" b="b"/>
              <a:pathLst>
                <a:path w="193008" h="1091703" extrusionOk="0">
                  <a:moveTo>
                    <a:pt x="97372" y="97372"/>
                  </a:moveTo>
                  <a:lnTo>
                    <a:pt x="97372" y="999083"/>
                  </a:lnTo>
                </a:path>
              </a:pathLst>
            </a:custGeom>
            <a:noFill/>
            <a:ln w="205025" cap="rnd" cmpd="sng">
              <a:solidFill>
                <a:srgbClr val="B3B3B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01" name="Google Shape;1601;p93"/>
            <p:cNvSpPr/>
            <p:nvPr/>
          </p:nvSpPr>
          <p:spPr>
            <a:xfrm>
              <a:off x="3410028" y="3117043"/>
              <a:ext cx="446332" cy="151753"/>
            </a:xfrm>
            <a:custGeom>
              <a:avLst/>
              <a:gdLst/>
              <a:ahLst/>
              <a:cxnLst/>
              <a:rect l="l" t="t" r="r" b="b"/>
              <a:pathLst>
                <a:path w="603151" h="205071" extrusionOk="0">
                  <a:moveTo>
                    <a:pt x="391187" y="13778"/>
                  </a:moveTo>
                  <a:lnTo>
                    <a:pt x="17836" y="159137"/>
                  </a:lnTo>
                  <a:cubicBezTo>
                    <a:pt x="-6290" y="168787"/>
                    <a:pt x="345" y="204373"/>
                    <a:pt x="26280" y="204373"/>
                  </a:cubicBezTo>
                  <a:lnTo>
                    <a:pt x="110118" y="204373"/>
                  </a:lnTo>
                  <a:lnTo>
                    <a:pt x="438232" y="108472"/>
                  </a:lnTo>
                  <a:lnTo>
                    <a:pt x="602893" y="108472"/>
                  </a:lnTo>
                  <a:lnTo>
                    <a:pt x="602893" y="2921"/>
                  </a:lnTo>
                  <a:lnTo>
                    <a:pt x="450899" y="2921"/>
                  </a:lnTo>
                  <a:cubicBezTo>
                    <a:pt x="430391" y="2318"/>
                    <a:pt x="409884" y="6540"/>
                    <a:pt x="391187" y="13778"/>
                  </a:cubicBezTo>
                  <a:close/>
                </a:path>
              </a:pathLst>
            </a:custGeom>
            <a:solidFill>
              <a:srgbClr val="B3B3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02" name="Google Shape;1602;p93"/>
            <p:cNvSpPr/>
            <p:nvPr/>
          </p:nvSpPr>
          <p:spPr>
            <a:xfrm>
              <a:off x="3761255" y="3117043"/>
              <a:ext cx="446332" cy="151753"/>
            </a:xfrm>
            <a:custGeom>
              <a:avLst/>
              <a:gdLst/>
              <a:ahLst/>
              <a:cxnLst/>
              <a:rect l="l" t="t" r="r" b="b"/>
              <a:pathLst>
                <a:path w="603151" h="205071" extrusionOk="0">
                  <a:moveTo>
                    <a:pt x="214570" y="13778"/>
                  </a:moveTo>
                  <a:lnTo>
                    <a:pt x="587921" y="159137"/>
                  </a:lnTo>
                  <a:cubicBezTo>
                    <a:pt x="612047" y="168787"/>
                    <a:pt x="605412" y="204373"/>
                    <a:pt x="579477" y="204373"/>
                  </a:cubicBezTo>
                  <a:lnTo>
                    <a:pt x="495639" y="204373"/>
                  </a:lnTo>
                  <a:lnTo>
                    <a:pt x="167524" y="108472"/>
                  </a:lnTo>
                  <a:lnTo>
                    <a:pt x="2864" y="108472"/>
                  </a:lnTo>
                  <a:lnTo>
                    <a:pt x="2864" y="2921"/>
                  </a:lnTo>
                  <a:lnTo>
                    <a:pt x="154255" y="2921"/>
                  </a:lnTo>
                  <a:cubicBezTo>
                    <a:pt x="174762" y="2318"/>
                    <a:pt x="195269" y="6540"/>
                    <a:pt x="214570" y="13778"/>
                  </a:cubicBezTo>
                  <a:close/>
                </a:path>
              </a:pathLst>
            </a:custGeom>
            <a:solidFill>
              <a:srgbClr val="B3B3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03" name="Google Shape;1603;p93"/>
            <p:cNvSpPr/>
            <p:nvPr/>
          </p:nvSpPr>
          <p:spPr>
            <a:xfrm>
              <a:off x="3306073" y="1607541"/>
              <a:ext cx="696277" cy="696277"/>
            </a:xfrm>
            <a:custGeom>
              <a:avLst/>
              <a:gdLst/>
              <a:ahLst/>
              <a:cxnLst/>
              <a:rect l="l" t="t" r="r" b="b"/>
              <a:pathLst>
                <a:path w="940915" h="940915" extrusionOk="0">
                  <a:moveTo>
                    <a:pt x="941367" y="472116"/>
                  </a:moveTo>
                  <a:cubicBezTo>
                    <a:pt x="941367" y="212761"/>
                    <a:pt x="829181" y="2864"/>
                    <a:pt x="472116" y="2864"/>
                  </a:cubicBezTo>
                  <a:cubicBezTo>
                    <a:pt x="115050" y="2864"/>
                    <a:pt x="2864" y="213364"/>
                    <a:pt x="2864" y="472116"/>
                  </a:cubicBezTo>
                  <a:cubicBezTo>
                    <a:pt x="2864" y="730867"/>
                    <a:pt x="115050" y="941367"/>
                    <a:pt x="472116" y="941367"/>
                  </a:cubicBezTo>
                  <a:cubicBezTo>
                    <a:pt x="829181" y="941367"/>
                    <a:pt x="941367" y="731471"/>
                    <a:pt x="941367" y="472116"/>
                  </a:cubicBez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1604" name="Google Shape;1604;p93"/>
          <p:cNvGrpSpPr/>
          <p:nvPr/>
        </p:nvGrpSpPr>
        <p:grpSpPr>
          <a:xfrm>
            <a:off x="3997187" y="1278244"/>
            <a:ext cx="1215465" cy="1627430"/>
            <a:chOff x="3997187" y="1278244"/>
            <a:chExt cx="1215465" cy="1627430"/>
          </a:xfrm>
        </p:grpSpPr>
        <p:sp>
          <p:nvSpPr>
            <p:cNvPr id="1605" name="Google Shape;1605;p93"/>
            <p:cNvSpPr/>
            <p:nvPr/>
          </p:nvSpPr>
          <p:spPr>
            <a:xfrm flipH="1">
              <a:off x="4362481" y="2087353"/>
              <a:ext cx="468648" cy="58023"/>
            </a:xfrm>
            <a:custGeom>
              <a:avLst/>
              <a:gdLst/>
              <a:ahLst/>
              <a:cxnLst/>
              <a:rect l="l" t="t" r="r" b="b"/>
              <a:pathLst>
                <a:path w="633308" h="78409" extrusionOk="0">
                  <a:moveTo>
                    <a:pt x="41894" y="41894"/>
                  </a:moveTo>
                  <a:lnTo>
                    <a:pt x="594381" y="41894"/>
                  </a:lnTo>
                </a:path>
              </a:pathLst>
            </a:custGeom>
            <a:noFill/>
            <a:ln w="88200" cap="rnd" cmpd="sng">
              <a:solidFill>
                <a:srgbClr val="B3B3B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06" name="Google Shape;1606;p93"/>
            <p:cNvSpPr/>
            <p:nvPr/>
          </p:nvSpPr>
          <p:spPr>
            <a:xfrm>
              <a:off x="3997187" y="1969392"/>
              <a:ext cx="136186" cy="703631"/>
            </a:xfrm>
            <a:custGeom>
              <a:avLst/>
              <a:gdLst/>
              <a:ahLst/>
              <a:cxnLst/>
              <a:rect l="l" t="t" r="r" b="b"/>
              <a:pathLst>
                <a:path w="136186" h="703631" extrusionOk="0">
                  <a:moveTo>
                    <a:pt x="128810" y="8512"/>
                  </a:moveTo>
                  <a:lnTo>
                    <a:pt x="8512" y="354653"/>
                  </a:lnTo>
                  <a:lnTo>
                    <a:pt x="80010" y="697389"/>
                  </a:lnTo>
                  <a:lnTo>
                    <a:pt x="120866" y="341034"/>
                  </a:lnTo>
                  <a:close/>
                </a:path>
              </a:pathLst>
            </a:custGeom>
            <a:solidFill>
              <a:srgbClr val="EF50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07" name="Google Shape;1607;p93"/>
            <p:cNvSpPr/>
            <p:nvPr/>
          </p:nvSpPr>
          <p:spPr>
            <a:xfrm>
              <a:off x="4068685" y="1969392"/>
              <a:ext cx="102139" cy="703631"/>
            </a:xfrm>
            <a:custGeom>
              <a:avLst/>
              <a:gdLst/>
              <a:ahLst/>
              <a:cxnLst/>
              <a:rect l="l" t="t" r="r" b="b"/>
              <a:pathLst>
                <a:path w="102139" h="703631" extrusionOk="0">
                  <a:moveTo>
                    <a:pt x="57312" y="8512"/>
                  </a:moveTo>
                  <a:lnTo>
                    <a:pt x="95898" y="367137"/>
                  </a:lnTo>
                  <a:lnTo>
                    <a:pt x="8512" y="697389"/>
                  </a:lnTo>
                  <a:lnTo>
                    <a:pt x="49368" y="341034"/>
                  </a:lnTo>
                  <a:close/>
                </a:path>
              </a:pathLst>
            </a:custGeom>
            <a:solidFill>
              <a:srgbClr val="D52E2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08" name="Google Shape;1608;p93"/>
            <p:cNvSpPr/>
            <p:nvPr/>
          </p:nvSpPr>
          <p:spPr>
            <a:xfrm>
              <a:off x="5049229" y="1973931"/>
              <a:ext cx="102139" cy="692282"/>
            </a:xfrm>
            <a:custGeom>
              <a:avLst/>
              <a:gdLst/>
              <a:ahLst/>
              <a:cxnLst/>
              <a:rect l="l" t="t" r="r" b="b"/>
              <a:pathLst>
                <a:path w="102139" h="692282" extrusionOk="0">
                  <a:moveTo>
                    <a:pt x="35749" y="8512"/>
                  </a:moveTo>
                  <a:lnTo>
                    <a:pt x="8512" y="366002"/>
                  </a:lnTo>
                  <a:lnTo>
                    <a:pt x="101573" y="686040"/>
                  </a:lnTo>
                  <a:lnTo>
                    <a:pt x="56177" y="363732"/>
                  </a:lnTo>
                  <a:close/>
                </a:path>
              </a:pathLst>
            </a:custGeom>
            <a:solidFill>
              <a:srgbClr val="EF50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09" name="Google Shape;1609;p93"/>
            <p:cNvSpPr/>
            <p:nvPr/>
          </p:nvSpPr>
          <p:spPr>
            <a:xfrm>
              <a:off x="5076466" y="1973931"/>
              <a:ext cx="136186" cy="692282"/>
            </a:xfrm>
            <a:custGeom>
              <a:avLst/>
              <a:gdLst/>
              <a:ahLst/>
              <a:cxnLst/>
              <a:rect l="l" t="t" r="r" b="b"/>
              <a:pathLst>
                <a:path w="136186" h="692282" extrusionOk="0">
                  <a:moveTo>
                    <a:pt x="74335" y="686040"/>
                  </a:moveTo>
                  <a:lnTo>
                    <a:pt x="128810" y="344439"/>
                  </a:lnTo>
                  <a:lnTo>
                    <a:pt x="8512" y="8512"/>
                  </a:lnTo>
                  <a:lnTo>
                    <a:pt x="28940" y="363732"/>
                  </a:lnTo>
                  <a:close/>
                </a:path>
              </a:pathLst>
            </a:custGeom>
            <a:solidFill>
              <a:srgbClr val="D52E2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10" name="Google Shape;1610;p93"/>
            <p:cNvSpPr/>
            <p:nvPr/>
          </p:nvSpPr>
          <p:spPr>
            <a:xfrm>
              <a:off x="4190118" y="1869521"/>
              <a:ext cx="828468" cy="261024"/>
            </a:xfrm>
            <a:custGeom>
              <a:avLst/>
              <a:gdLst/>
              <a:ahLst/>
              <a:cxnLst/>
              <a:rect l="l" t="t" r="r" b="b"/>
              <a:pathLst>
                <a:path w="828468" h="261024" extrusionOk="0">
                  <a:moveTo>
                    <a:pt x="8512" y="35749"/>
                  </a:moveTo>
                  <a:lnTo>
                    <a:pt x="418206" y="8512"/>
                  </a:lnTo>
                  <a:lnTo>
                    <a:pt x="823362" y="64121"/>
                  </a:lnTo>
                  <a:lnTo>
                    <a:pt x="804069" y="145833"/>
                  </a:lnTo>
                  <a:lnTo>
                    <a:pt x="423881" y="258187"/>
                  </a:lnTo>
                  <a:lnTo>
                    <a:pt x="32344" y="119731"/>
                  </a:lnTo>
                  <a:close/>
                </a:path>
              </a:pathLst>
            </a:custGeom>
            <a:solidFill>
              <a:srgbClr val="8A181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11" name="Google Shape;1611;p93"/>
            <p:cNvSpPr/>
            <p:nvPr/>
          </p:nvSpPr>
          <p:spPr>
            <a:xfrm>
              <a:off x="4145858" y="1896759"/>
              <a:ext cx="79442" cy="238326"/>
            </a:xfrm>
            <a:custGeom>
              <a:avLst/>
              <a:gdLst/>
              <a:ahLst/>
              <a:cxnLst/>
              <a:rect l="l" t="t" r="r" b="b"/>
              <a:pathLst>
                <a:path w="79442" h="238326" extrusionOk="0">
                  <a:moveTo>
                    <a:pt x="32344" y="240029"/>
                  </a:moveTo>
                  <a:lnTo>
                    <a:pt x="8512" y="133349"/>
                  </a:lnTo>
                  <a:lnTo>
                    <a:pt x="52772" y="8512"/>
                  </a:lnTo>
                  <a:lnTo>
                    <a:pt x="76605" y="92493"/>
                  </a:lnTo>
                  <a:close/>
                </a:path>
              </a:pathLst>
            </a:custGeom>
            <a:solidFill>
              <a:srgbClr val="AF1F2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12" name="Google Shape;1612;p93"/>
            <p:cNvSpPr/>
            <p:nvPr/>
          </p:nvSpPr>
          <p:spPr>
            <a:xfrm>
              <a:off x="4985675" y="1925131"/>
              <a:ext cx="68093" cy="249675"/>
            </a:xfrm>
            <a:custGeom>
              <a:avLst/>
              <a:gdLst/>
              <a:ahLst/>
              <a:cxnLst/>
              <a:rect l="l" t="t" r="r" b="b"/>
              <a:pathLst>
                <a:path w="68093" h="249675" extrusionOk="0">
                  <a:moveTo>
                    <a:pt x="27805" y="8512"/>
                  </a:moveTo>
                  <a:lnTo>
                    <a:pt x="61851" y="135619"/>
                  </a:lnTo>
                  <a:lnTo>
                    <a:pt x="45963" y="241164"/>
                  </a:lnTo>
                  <a:lnTo>
                    <a:pt x="8512" y="90224"/>
                  </a:lnTo>
                  <a:close/>
                </a:path>
              </a:pathLst>
            </a:custGeom>
            <a:solidFill>
              <a:srgbClr val="AF1F2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13" name="Google Shape;1613;p93"/>
            <p:cNvSpPr/>
            <p:nvPr/>
          </p:nvSpPr>
          <p:spPr>
            <a:xfrm>
              <a:off x="4169690" y="1980740"/>
              <a:ext cx="442606" cy="317768"/>
            </a:xfrm>
            <a:custGeom>
              <a:avLst/>
              <a:gdLst/>
              <a:ahLst/>
              <a:cxnLst/>
              <a:rect l="l" t="t" r="r" b="b"/>
              <a:pathLst>
                <a:path w="442606" h="317768" extrusionOk="0">
                  <a:moveTo>
                    <a:pt x="8512" y="156047"/>
                  </a:moveTo>
                  <a:lnTo>
                    <a:pt x="438634" y="313797"/>
                  </a:lnTo>
                  <a:lnTo>
                    <a:pt x="444309" y="146968"/>
                  </a:lnTo>
                  <a:lnTo>
                    <a:pt x="52772" y="8512"/>
                  </a:lnTo>
                  <a:close/>
                </a:path>
              </a:pathLst>
            </a:custGeom>
            <a:solidFill>
              <a:srgbClr val="EF50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14" name="Google Shape;1614;p93"/>
            <p:cNvSpPr/>
            <p:nvPr/>
          </p:nvSpPr>
          <p:spPr>
            <a:xfrm>
              <a:off x="4599813" y="2006843"/>
              <a:ext cx="431257" cy="295071"/>
            </a:xfrm>
            <a:custGeom>
              <a:avLst/>
              <a:gdLst/>
              <a:ahLst/>
              <a:cxnLst/>
              <a:rect l="l" t="t" r="r" b="b"/>
              <a:pathLst>
                <a:path w="431257" h="295071" extrusionOk="0">
                  <a:moveTo>
                    <a:pt x="8512" y="287694"/>
                  </a:moveTo>
                  <a:lnTo>
                    <a:pt x="431825" y="159452"/>
                  </a:lnTo>
                  <a:lnTo>
                    <a:pt x="394374" y="8512"/>
                  </a:lnTo>
                  <a:lnTo>
                    <a:pt x="14186" y="120866"/>
                  </a:lnTo>
                  <a:close/>
                </a:path>
              </a:pathLst>
            </a:custGeom>
            <a:solidFill>
              <a:srgbClr val="D52E2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15" name="Google Shape;1615;p93"/>
            <p:cNvSpPr/>
            <p:nvPr/>
          </p:nvSpPr>
          <p:spPr>
            <a:xfrm>
              <a:off x="4169690" y="2127141"/>
              <a:ext cx="442606" cy="476653"/>
            </a:xfrm>
            <a:custGeom>
              <a:avLst/>
              <a:gdLst/>
              <a:ahLst/>
              <a:cxnLst/>
              <a:rect l="l" t="t" r="r" b="b"/>
              <a:pathLst>
                <a:path w="442606" h="476653" extrusionOk="0">
                  <a:moveTo>
                    <a:pt x="106112" y="470411"/>
                  </a:moveTo>
                  <a:cubicBezTo>
                    <a:pt x="104977" y="467007"/>
                    <a:pt x="8512" y="8512"/>
                    <a:pt x="8512" y="8512"/>
                  </a:cubicBezTo>
                  <a:lnTo>
                    <a:pt x="438634" y="167396"/>
                  </a:lnTo>
                  <a:lnTo>
                    <a:pt x="106112" y="470411"/>
                  </a:lnTo>
                  <a:close/>
                </a:path>
              </a:pathLst>
            </a:custGeom>
            <a:solidFill>
              <a:srgbClr val="D52E2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16" name="Google Shape;1616;p93"/>
            <p:cNvSpPr/>
            <p:nvPr/>
          </p:nvSpPr>
          <p:spPr>
            <a:xfrm>
              <a:off x="4599813" y="2157783"/>
              <a:ext cx="431257" cy="465304"/>
            </a:xfrm>
            <a:custGeom>
              <a:avLst/>
              <a:gdLst/>
              <a:ahLst/>
              <a:cxnLst/>
              <a:rect l="l" t="t" r="r" b="b"/>
              <a:pathLst>
                <a:path w="431257" h="465304" extrusionOk="0">
                  <a:moveTo>
                    <a:pt x="8512" y="136754"/>
                  </a:moveTo>
                  <a:lnTo>
                    <a:pt x="300178" y="462467"/>
                  </a:lnTo>
                  <a:lnTo>
                    <a:pt x="431825" y="8512"/>
                  </a:lnTo>
                  <a:close/>
                </a:path>
              </a:pathLst>
            </a:custGeom>
            <a:solidFill>
              <a:srgbClr val="EF50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17" name="Google Shape;1617;p93"/>
            <p:cNvSpPr/>
            <p:nvPr/>
          </p:nvSpPr>
          <p:spPr>
            <a:xfrm>
              <a:off x="4267291" y="2286026"/>
              <a:ext cx="635537" cy="340466"/>
            </a:xfrm>
            <a:custGeom>
              <a:avLst/>
              <a:gdLst/>
              <a:ahLst/>
              <a:cxnLst/>
              <a:rect l="l" t="t" r="r" b="b"/>
              <a:pathLst>
                <a:path w="635537" h="340466" extrusionOk="0">
                  <a:moveTo>
                    <a:pt x="8512" y="311527"/>
                  </a:moveTo>
                  <a:lnTo>
                    <a:pt x="632701" y="334225"/>
                  </a:lnTo>
                  <a:lnTo>
                    <a:pt x="341034" y="8512"/>
                  </a:lnTo>
                  <a:close/>
                </a:path>
              </a:pathLst>
            </a:custGeom>
            <a:solidFill>
              <a:srgbClr val="1746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18" name="Google Shape;1618;p93"/>
            <p:cNvSpPr/>
            <p:nvPr/>
          </p:nvSpPr>
          <p:spPr>
            <a:xfrm>
              <a:off x="4347868" y="2667348"/>
              <a:ext cx="238326" cy="238326"/>
            </a:xfrm>
            <a:custGeom>
              <a:avLst/>
              <a:gdLst/>
              <a:ahLst/>
              <a:cxnLst/>
              <a:rect l="l" t="t" r="r" b="b"/>
              <a:pathLst>
                <a:path w="238326" h="238326" extrusionOk="0">
                  <a:moveTo>
                    <a:pt x="8512" y="8512"/>
                  </a:moveTo>
                  <a:lnTo>
                    <a:pt x="229815" y="232085"/>
                  </a:lnTo>
                  <a:lnTo>
                    <a:pt x="224141" y="22130"/>
                  </a:lnTo>
                  <a:close/>
                </a:path>
              </a:pathLst>
            </a:custGeom>
            <a:solidFill>
              <a:srgbClr val="1746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19" name="Google Shape;1619;p93"/>
            <p:cNvSpPr/>
            <p:nvPr/>
          </p:nvSpPr>
          <p:spPr>
            <a:xfrm>
              <a:off x="4604353" y="2677562"/>
              <a:ext cx="261024" cy="226977"/>
            </a:xfrm>
            <a:custGeom>
              <a:avLst/>
              <a:gdLst/>
              <a:ahLst/>
              <a:cxnLst/>
              <a:rect l="l" t="t" r="r" b="b"/>
              <a:pathLst>
                <a:path w="261024" h="226977" extrusionOk="0">
                  <a:moveTo>
                    <a:pt x="39154" y="16456"/>
                  </a:moveTo>
                  <a:lnTo>
                    <a:pt x="254782" y="8512"/>
                  </a:lnTo>
                  <a:lnTo>
                    <a:pt x="8512" y="223006"/>
                  </a:lnTo>
                  <a:close/>
                </a:path>
              </a:pathLst>
            </a:custGeom>
            <a:solidFill>
              <a:srgbClr val="1746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20" name="Google Shape;1620;p93"/>
            <p:cNvSpPr/>
            <p:nvPr/>
          </p:nvSpPr>
          <p:spPr>
            <a:xfrm>
              <a:off x="4347868" y="2629897"/>
              <a:ext cx="226977" cy="68093"/>
            </a:xfrm>
            <a:custGeom>
              <a:avLst/>
              <a:gdLst/>
              <a:ahLst/>
              <a:cxnLst/>
              <a:rect l="l" t="t" r="r" b="b"/>
              <a:pathLst>
                <a:path w="226977" h="68093" extrusionOk="0">
                  <a:moveTo>
                    <a:pt x="8512" y="45963"/>
                  </a:moveTo>
                  <a:lnTo>
                    <a:pt x="58447" y="8512"/>
                  </a:lnTo>
                  <a:lnTo>
                    <a:pt x="202578" y="20995"/>
                  </a:lnTo>
                  <a:lnTo>
                    <a:pt x="224141" y="59582"/>
                  </a:lnTo>
                  <a:close/>
                </a:path>
              </a:pathLst>
            </a:custGeom>
            <a:solidFill>
              <a:srgbClr val="07207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21" name="Google Shape;1621;p93"/>
            <p:cNvSpPr/>
            <p:nvPr/>
          </p:nvSpPr>
          <p:spPr>
            <a:xfrm>
              <a:off x="4634995" y="2629897"/>
              <a:ext cx="226977" cy="68093"/>
            </a:xfrm>
            <a:custGeom>
              <a:avLst/>
              <a:gdLst/>
              <a:ahLst/>
              <a:cxnLst/>
              <a:rect l="l" t="t" r="r" b="b"/>
              <a:pathLst>
                <a:path w="226977" h="68093" extrusionOk="0">
                  <a:moveTo>
                    <a:pt x="8512" y="64121"/>
                  </a:moveTo>
                  <a:lnTo>
                    <a:pt x="25535" y="17591"/>
                  </a:lnTo>
                  <a:lnTo>
                    <a:pt x="163991" y="8512"/>
                  </a:lnTo>
                  <a:lnTo>
                    <a:pt x="224140" y="56177"/>
                  </a:lnTo>
                  <a:close/>
                </a:path>
              </a:pathLst>
            </a:custGeom>
            <a:solidFill>
              <a:srgbClr val="07207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22" name="Google Shape;1622;p93"/>
            <p:cNvSpPr/>
            <p:nvPr/>
          </p:nvSpPr>
          <p:spPr>
            <a:xfrm>
              <a:off x="4125430" y="1407622"/>
              <a:ext cx="488002" cy="510699"/>
            </a:xfrm>
            <a:custGeom>
              <a:avLst/>
              <a:gdLst/>
              <a:ahLst/>
              <a:cxnLst/>
              <a:rect l="l" t="t" r="r" b="b"/>
              <a:pathLst>
                <a:path w="488002" h="510699" extrusionOk="0">
                  <a:moveTo>
                    <a:pt x="8512" y="330820"/>
                  </a:moveTo>
                  <a:lnTo>
                    <a:pt x="258187" y="8512"/>
                  </a:lnTo>
                  <a:lnTo>
                    <a:pt x="490839" y="505593"/>
                  </a:lnTo>
                  <a:close/>
                </a:path>
              </a:pathLst>
            </a:custGeom>
            <a:solidFill>
              <a:srgbClr val="F4F5F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23" name="Google Shape;1623;p93"/>
            <p:cNvSpPr/>
            <p:nvPr/>
          </p:nvSpPr>
          <p:spPr>
            <a:xfrm>
              <a:off x="4375105" y="1407622"/>
              <a:ext cx="590142" cy="510699"/>
            </a:xfrm>
            <a:custGeom>
              <a:avLst/>
              <a:gdLst/>
              <a:ahLst/>
              <a:cxnLst/>
              <a:rect l="l" t="t" r="r" b="b"/>
              <a:pathLst>
                <a:path w="590142" h="510699" extrusionOk="0">
                  <a:moveTo>
                    <a:pt x="591844" y="102707"/>
                  </a:moveTo>
                  <a:cubicBezTo>
                    <a:pt x="590710" y="106112"/>
                    <a:pt x="241164" y="505593"/>
                    <a:pt x="241164" y="505593"/>
                  </a:cubicBezTo>
                  <a:lnTo>
                    <a:pt x="8512" y="8512"/>
                  </a:lnTo>
                  <a:lnTo>
                    <a:pt x="591844" y="102707"/>
                  </a:lnTo>
                  <a:close/>
                </a:path>
              </a:pathLst>
            </a:custGeom>
            <a:solidFill>
              <a:srgbClr val="DFE0E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24" name="Google Shape;1624;p93"/>
            <p:cNvSpPr/>
            <p:nvPr/>
          </p:nvSpPr>
          <p:spPr>
            <a:xfrm>
              <a:off x="4607757" y="1501817"/>
              <a:ext cx="499351" cy="419908"/>
            </a:xfrm>
            <a:custGeom>
              <a:avLst/>
              <a:gdLst/>
              <a:ahLst/>
              <a:cxnLst/>
              <a:rect l="l" t="t" r="r" b="b"/>
              <a:pathLst>
                <a:path w="499351" h="419908" extrusionOk="0">
                  <a:moveTo>
                    <a:pt x="495379" y="384160"/>
                  </a:moveTo>
                  <a:lnTo>
                    <a:pt x="8512" y="411397"/>
                  </a:lnTo>
                  <a:lnTo>
                    <a:pt x="359192" y="8512"/>
                  </a:lnTo>
                  <a:close/>
                </a:path>
              </a:pathLst>
            </a:custGeom>
            <a:solidFill>
              <a:srgbClr val="C7C7C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25" name="Google Shape;1625;p93"/>
            <p:cNvSpPr/>
            <p:nvPr/>
          </p:nvSpPr>
          <p:spPr>
            <a:xfrm>
              <a:off x="4375105" y="1375845"/>
              <a:ext cx="590142" cy="136186"/>
            </a:xfrm>
            <a:custGeom>
              <a:avLst/>
              <a:gdLst/>
              <a:ahLst/>
              <a:cxnLst/>
              <a:rect l="l" t="t" r="r" b="b"/>
              <a:pathLst>
                <a:path w="590142" h="136186" extrusionOk="0">
                  <a:moveTo>
                    <a:pt x="8512" y="40289"/>
                  </a:moveTo>
                  <a:lnTo>
                    <a:pt x="310392" y="8512"/>
                  </a:lnTo>
                  <a:lnTo>
                    <a:pt x="591844" y="134484"/>
                  </a:lnTo>
                  <a:close/>
                </a:path>
              </a:pathLst>
            </a:custGeom>
            <a:solidFill>
              <a:srgbClr val="EF50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26" name="Google Shape;1626;p93"/>
            <p:cNvSpPr/>
            <p:nvPr/>
          </p:nvSpPr>
          <p:spPr>
            <a:xfrm>
              <a:off x="4395533" y="1278244"/>
              <a:ext cx="102139" cy="136186"/>
            </a:xfrm>
            <a:custGeom>
              <a:avLst/>
              <a:gdLst/>
              <a:ahLst/>
              <a:cxnLst/>
              <a:rect l="l" t="t" r="r" b="b"/>
              <a:pathLst>
                <a:path w="102139" h="136186" extrusionOk="0">
                  <a:moveTo>
                    <a:pt x="8512" y="135619"/>
                  </a:moveTo>
                  <a:lnTo>
                    <a:pt x="101573" y="8512"/>
                  </a:lnTo>
                  <a:lnTo>
                    <a:pt x="57312" y="129945"/>
                  </a:lnTo>
                  <a:close/>
                </a:path>
              </a:pathLst>
            </a:custGeom>
            <a:solidFill>
              <a:srgbClr val="EF50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27" name="Google Shape;1627;p93"/>
            <p:cNvSpPr/>
            <p:nvPr/>
          </p:nvSpPr>
          <p:spPr>
            <a:xfrm>
              <a:off x="4444333" y="1278244"/>
              <a:ext cx="56744" cy="136186"/>
            </a:xfrm>
            <a:custGeom>
              <a:avLst/>
              <a:gdLst/>
              <a:ahLst/>
              <a:cxnLst/>
              <a:rect l="l" t="t" r="r" b="b"/>
              <a:pathLst>
                <a:path w="56744" h="136186" extrusionOk="0">
                  <a:moveTo>
                    <a:pt x="27805" y="127675"/>
                  </a:moveTo>
                  <a:cubicBezTo>
                    <a:pt x="27805" y="122001"/>
                    <a:pt x="52772" y="8512"/>
                    <a:pt x="52772" y="8512"/>
                  </a:cubicBezTo>
                  <a:lnTo>
                    <a:pt x="8512" y="129945"/>
                  </a:lnTo>
                  <a:lnTo>
                    <a:pt x="27805" y="127675"/>
                  </a:lnTo>
                  <a:close/>
                </a:path>
              </a:pathLst>
            </a:custGeom>
            <a:solidFill>
              <a:srgbClr val="AF1F2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28" name="Google Shape;1628;p93"/>
            <p:cNvSpPr/>
            <p:nvPr/>
          </p:nvSpPr>
          <p:spPr>
            <a:xfrm>
              <a:off x="4878996" y="1337259"/>
              <a:ext cx="68093" cy="158884"/>
            </a:xfrm>
            <a:custGeom>
              <a:avLst/>
              <a:gdLst/>
              <a:ahLst/>
              <a:cxnLst/>
              <a:rect l="l" t="t" r="r" b="b"/>
              <a:pathLst>
                <a:path w="68093" h="158884" extrusionOk="0">
                  <a:moveTo>
                    <a:pt x="8512" y="8512"/>
                  </a:moveTo>
                  <a:lnTo>
                    <a:pt x="60717" y="160587"/>
                  </a:lnTo>
                  <a:lnTo>
                    <a:pt x="18726" y="141294"/>
                  </a:lnTo>
                  <a:close/>
                </a:path>
              </a:pathLst>
            </a:custGeom>
            <a:solidFill>
              <a:srgbClr val="AF1F2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29" name="Google Shape;1629;p93"/>
            <p:cNvSpPr/>
            <p:nvPr/>
          </p:nvSpPr>
          <p:spPr>
            <a:xfrm>
              <a:off x="4866512" y="1337259"/>
              <a:ext cx="34046" cy="147535"/>
            </a:xfrm>
            <a:custGeom>
              <a:avLst/>
              <a:gdLst/>
              <a:ahLst/>
              <a:cxnLst/>
              <a:rect l="l" t="t" r="r" b="b"/>
              <a:pathLst>
                <a:path w="34046" h="147535" extrusionOk="0">
                  <a:moveTo>
                    <a:pt x="8512" y="131080"/>
                  </a:moveTo>
                  <a:lnTo>
                    <a:pt x="20995" y="8512"/>
                  </a:lnTo>
                  <a:lnTo>
                    <a:pt x="31209" y="141294"/>
                  </a:lnTo>
                  <a:close/>
                </a:path>
              </a:pathLst>
            </a:custGeom>
            <a:solidFill>
              <a:srgbClr val="EF50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30" name="Google Shape;1630;p93"/>
            <p:cNvSpPr/>
            <p:nvPr/>
          </p:nvSpPr>
          <p:spPr>
            <a:xfrm>
              <a:off x="4125430" y="1729930"/>
              <a:ext cx="976004" cy="226977"/>
            </a:xfrm>
            <a:custGeom>
              <a:avLst/>
              <a:gdLst/>
              <a:ahLst/>
              <a:cxnLst/>
              <a:rect l="l" t="t" r="r" b="b"/>
              <a:pathLst>
                <a:path w="976004" h="226977" extrusionOk="0">
                  <a:moveTo>
                    <a:pt x="8512" y="8512"/>
                  </a:moveTo>
                  <a:lnTo>
                    <a:pt x="478356" y="219601"/>
                  </a:lnTo>
                  <a:lnTo>
                    <a:pt x="977707" y="156047"/>
                  </a:lnTo>
                  <a:lnTo>
                    <a:pt x="490839" y="183285"/>
                  </a:lnTo>
                  <a:close/>
                </a:path>
              </a:pathLst>
            </a:custGeom>
            <a:solidFill>
              <a:srgbClr val="0E203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31" name="Google Shape;1631;p93"/>
            <p:cNvSpPr/>
            <p:nvPr/>
          </p:nvSpPr>
          <p:spPr>
            <a:xfrm>
              <a:off x="4267291" y="2589041"/>
              <a:ext cx="635537" cy="79442"/>
            </a:xfrm>
            <a:custGeom>
              <a:avLst/>
              <a:gdLst/>
              <a:ahLst/>
              <a:cxnLst/>
              <a:rect l="l" t="t" r="r" b="b"/>
              <a:pathLst>
                <a:path w="635537" h="79442" extrusionOk="0">
                  <a:moveTo>
                    <a:pt x="8512" y="8512"/>
                  </a:moveTo>
                  <a:lnTo>
                    <a:pt x="174205" y="69796"/>
                  </a:lnTo>
                  <a:lnTo>
                    <a:pt x="446579" y="78875"/>
                  </a:lnTo>
                  <a:lnTo>
                    <a:pt x="632701" y="31209"/>
                  </a:lnTo>
                  <a:close/>
                </a:path>
              </a:pathLst>
            </a:custGeom>
            <a:solidFill>
              <a:srgbClr val="2D74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32" name="Google Shape;1632;p93"/>
            <p:cNvSpPr/>
            <p:nvPr/>
          </p:nvSpPr>
          <p:spPr>
            <a:xfrm>
              <a:off x="4265720" y="1565306"/>
              <a:ext cx="136186" cy="158884"/>
            </a:xfrm>
            <a:custGeom>
              <a:avLst/>
              <a:gdLst/>
              <a:ahLst/>
              <a:cxnLst/>
              <a:rect l="l" t="t" r="r" b="b"/>
              <a:pathLst>
                <a:path w="136186" h="158884" extrusionOk="0">
                  <a:moveTo>
                    <a:pt x="113300" y="94232"/>
                  </a:moveTo>
                  <a:cubicBezTo>
                    <a:pt x="102950" y="124475"/>
                    <a:pt x="75811" y="142575"/>
                    <a:pt x="52684" y="134660"/>
                  </a:cubicBezTo>
                  <a:cubicBezTo>
                    <a:pt x="29557" y="126745"/>
                    <a:pt x="19200" y="95812"/>
                    <a:pt x="29550" y="65569"/>
                  </a:cubicBezTo>
                  <a:cubicBezTo>
                    <a:pt x="39901" y="35326"/>
                    <a:pt x="67040" y="17225"/>
                    <a:pt x="90167" y="25141"/>
                  </a:cubicBezTo>
                  <a:cubicBezTo>
                    <a:pt x="113294" y="33056"/>
                    <a:pt x="123651" y="63989"/>
                    <a:pt x="113300" y="94232"/>
                  </a:cubicBezTo>
                  <a:close/>
                </a:path>
              </a:pathLst>
            </a:custGeom>
            <a:solidFill>
              <a:srgbClr val="221F1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33" name="Google Shape;1633;p93"/>
            <p:cNvSpPr/>
            <p:nvPr/>
          </p:nvSpPr>
          <p:spPr>
            <a:xfrm>
              <a:off x="4859693" y="1657477"/>
              <a:ext cx="124837" cy="147535"/>
            </a:xfrm>
            <a:custGeom>
              <a:avLst/>
              <a:gdLst/>
              <a:ahLst/>
              <a:cxnLst/>
              <a:rect l="l" t="t" r="r" b="b"/>
              <a:pathLst>
                <a:path w="124837" h="147535" extrusionOk="0">
                  <a:moveTo>
                    <a:pt x="106702" y="66886"/>
                  </a:moveTo>
                  <a:cubicBezTo>
                    <a:pt x="112001" y="98411"/>
                    <a:pt x="96755" y="127252"/>
                    <a:pt x="72648" y="131305"/>
                  </a:cubicBezTo>
                  <a:cubicBezTo>
                    <a:pt x="48541" y="135358"/>
                    <a:pt x="24702" y="113088"/>
                    <a:pt x="19402" y="81563"/>
                  </a:cubicBezTo>
                  <a:cubicBezTo>
                    <a:pt x="14102" y="50038"/>
                    <a:pt x="29348" y="21197"/>
                    <a:pt x="53455" y="17144"/>
                  </a:cubicBezTo>
                  <a:cubicBezTo>
                    <a:pt x="77562" y="13091"/>
                    <a:pt x="101402" y="35361"/>
                    <a:pt x="106702" y="66886"/>
                  </a:cubicBezTo>
                  <a:close/>
                </a:path>
              </a:pathLst>
            </a:custGeom>
            <a:solidFill>
              <a:srgbClr val="221F1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634" name="Google Shape;1634;p93"/>
          <p:cNvSpPr txBox="1"/>
          <p:nvPr/>
        </p:nvSpPr>
        <p:spPr>
          <a:xfrm>
            <a:off x="2740408" y="3705904"/>
            <a:ext cx="4662473" cy="584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accent1"/>
              </a:buClr>
              <a:buSzPts val="3200"/>
              <a:buFont typeface="Arial"/>
              <a:buNone/>
            </a:pPr>
            <a:r>
              <a:rPr lang="es-AR" sz="3200" b="1" i="0" u="none" strike="noStrike" cap="none" dirty="0">
                <a:solidFill>
                  <a:schemeClr val="accent1"/>
                </a:solidFill>
                <a:latin typeface="Google Sans"/>
                <a:ea typeface="Google Sans"/>
                <a:cs typeface="Google Sans"/>
                <a:sym typeface="Google Sans"/>
              </a:rPr>
              <a:t>Estudia a la persona</a:t>
            </a:r>
          </a:p>
        </p:txBody>
      </p:sp>
      <p:grpSp>
        <p:nvGrpSpPr>
          <p:cNvPr id="1635" name="Google Shape;1635;p93"/>
          <p:cNvGrpSpPr/>
          <p:nvPr/>
        </p:nvGrpSpPr>
        <p:grpSpPr>
          <a:xfrm>
            <a:off x="807150" y="1262621"/>
            <a:ext cx="2301612" cy="2188118"/>
            <a:chOff x="2892376" y="677812"/>
            <a:chExt cx="3113653" cy="2960116"/>
          </a:xfrm>
        </p:grpSpPr>
        <p:sp>
          <p:nvSpPr>
            <p:cNvPr id="1636" name="Google Shape;1636;p93"/>
            <p:cNvSpPr/>
            <p:nvPr/>
          </p:nvSpPr>
          <p:spPr>
            <a:xfrm>
              <a:off x="2954501" y="2148749"/>
              <a:ext cx="1236460" cy="530773"/>
            </a:xfrm>
            <a:custGeom>
              <a:avLst/>
              <a:gdLst/>
              <a:ahLst/>
              <a:cxnLst/>
              <a:rect l="l" t="t" r="r" b="b"/>
              <a:pathLst>
                <a:path w="1236460" h="530773" extrusionOk="0">
                  <a:moveTo>
                    <a:pt x="1234499" y="267044"/>
                  </a:moveTo>
                  <a:cubicBezTo>
                    <a:pt x="1234499" y="121082"/>
                    <a:pt x="1121106" y="2864"/>
                    <a:pt x="618681" y="2864"/>
                  </a:cubicBezTo>
                  <a:cubicBezTo>
                    <a:pt x="116256" y="2864"/>
                    <a:pt x="2864" y="121082"/>
                    <a:pt x="2864" y="267044"/>
                  </a:cubicBezTo>
                  <a:cubicBezTo>
                    <a:pt x="2864" y="413007"/>
                    <a:pt x="232061" y="531224"/>
                    <a:pt x="618681" y="531224"/>
                  </a:cubicBezTo>
                  <a:cubicBezTo>
                    <a:pt x="1005301" y="531224"/>
                    <a:pt x="1234499" y="413007"/>
                    <a:pt x="1234499" y="267044"/>
                  </a:cubicBez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37" name="Google Shape;1637;p93"/>
            <p:cNvSpPr/>
            <p:nvPr/>
          </p:nvSpPr>
          <p:spPr>
            <a:xfrm>
              <a:off x="3007578" y="3365908"/>
              <a:ext cx="162850" cy="162850"/>
            </a:xfrm>
            <a:custGeom>
              <a:avLst/>
              <a:gdLst/>
              <a:ahLst/>
              <a:cxnLst/>
              <a:rect l="l" t="t" r="r" b="b"/>
              <a:pathLst>
                <a:path w="162850" h="162850" extrusionOk="0">
                  <a:moveTo>
                    <a:pt x="164508" y="83686"/>
                  </a:moveTo>
                  <a:cubicBezTo>
                    <a:pt x="164508" y="128323"/>
                    <a:pt x="128323" y="164508"/>
                    <a:pt x="83686" y="164508"/>
                  </a:cubicBezTo>
                  <a:cubicBezTo>
                    <a:pt x="39049" y="164508"/>
                    <a:pt x="2864" y="128323"/>
                    <a:pt x="2864" y="83686"/>
                  </a:cubicBezTo>
                  <a:cubicBezTo>
                    <a:pt x="2864" y="39049"/>
                    <a:pt x="39049" y="2864"/>
                    <a:pt x="83686" y="2864"/>
                  </a:cubicBezTo>
                  <a:cubicBezTo>
                    <a:pt x="128323" y="2864"/>
                    <a:pt x="164508" y="39049"/>
                    <a:pt x="164508" y="83686"/>
                  </a:cubicBez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38" name="Google Shape;1638;p93"/>
            <p:cNvSpPr/>
            <p:nvPr/>
          </p:nvSpPr>
          <p:spPr>
            <a:xfrm>
              <a:off x="3475810" y="2223123"/>
              <a:ext cx="193008" cy="1091703"/>
            </a:xfrm>
            <a:custGeom>
              <a:avLst/>
              <a:gdLst/>
              <a:ahLst/>
              <a:cxnLst/>
              <a:rect l="l" t="t" r="r" b="b"/>
              <a:pathLst>
                <a:path w="193008" h="1091703" extrusionOk="0">
                  <a:moveTo>
                    <a:pt x="97372" y="97372"/>
                  </a:moveTo>
                  <a:lnTo>
                    <a:pt x="97372" y="999083"/>
                  </a:lnTo>
                </a:path>
              </a:pathLst>
            </a:custGeom>
            <a:noFill/>
            <a:ln w="205025" cap="rnd" cmpd="sng">
              <a:solidFill>
                <a:srgbClr val="B3B3B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39" name="Google Shape;1639;p93"/>
            <p:cNvSpPr/>
            <p:nvPr/>
          </p:nvSpPr>
          <p:spPr>
            <a:xfrm>
              <a:off x="3033017" y="3186715"/>
              <a:ext cx="603151" cy="205071"/>
            </a:xfrm>
            <a:custGeom>
              <a:avLst/>
              <a:gdLst/>
              <a:ahLst/>
              <a:cxnLst/>
              <a:rect l="l" t="t" r="r" b="b"/>
              <a:pathLst>
                <a:path w="603151" h="205071" extrusionOk="0">
                  <a:moveTo>
                    <a:pt x="391187" y="13778"/>
                  </a:moveTo>
                  <a:lnTo>
                    <a:pt x="17836" y="159137"/>
                  </a:lnTo>
                  <a:cubicBezTo>
                    <a:pt x="-6290" y="168787"/>
                    <a:pt x="345" y="204373"/>
                    <a:pt x="26280" y="204373"/>
                  </a:cubicBezTo>
                  <a:lnTo>
                    <a:pt x="110118" y="204373"/>
                  </a:lnTo>
                  <a:lnTo>
                    <a:pt x="438232" y="108472"/>
                  </a:lnTo>
                  <a:lnTo>
                    <a:pt x="602893" y="108472"/>
                  </a:lnTo>
                  <a:lnTo>
                    <a:pt x="602893" y="2921"/>
                  </a:lnTo>
                  <a:lnTo>
                    <a:pt x="450899" y="2921"/>
                  </a:lnTo>
                  <a:cubicBezTo>
                    <a:pt x="430391" y="2318"/>
                    <a:pt x="409884" y="6540"/>
                    <a:pt x="391187" y="13778"/>
                  </a:cubicBezTo>
                  <a:close/>
                </a:path>
              </a:pathLst>
            </a:custGeom>
            <a:solidFill>
              <a:srgbClr val="B3B3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40" name="Google Shape;1640;p93"/>
            <p:cNvSpPr/>
            <p:nvPr/>
          </p:nvSpPr>
          <p:spPr>
            <a:xfrm>
              <a:off x="3508194" y="3186715"/>
              <a:ext cx="603151" cy="205071"/>
            </a:xfrm>
            <a:custGeom>
              <a:avLst/>
              <a:gdLst/>
              <a:ahLst/>
              <a:cxnLst/>
              <a:rect l="l" t="t" r="r" b="b"/>
              <a:pathLst>
                <a:path w="603151" h="205071" extrusionOk="0">
                  <a:moveTo>
                    <a:pt x="214570" y="13778"/>
                  </a:moveTo>
                  <a:lnTo>
                    <a:pt x="587921" y="159137"/>
                  </a:lnTo>
                  <a:cubicBezTo>
                    <a:pt x="612047" y="168787"/>
                    <a:pt x="605412" y="204373"/>
                    <a:pt x="579477" y="204373"/>
                  </a:cubicBezTo>
                  <a:lnTo>
                    <a:pt x="495639" y="204373"/>
                  </a:lnTo>
                  <a:lnTo>
                    <a:pt x="167524" y="108472"/>
                  </a:lnTo>
                  <a:lnTo>
                    <a:pt x="2864" y="108472"/>
                  </a:lnTo>
                  <a:lnTo>
                    <a:pt x="2864" y="2921"/>
                  </a:lnTo>
                  <a:lnTo>
                    <a:pt x="154255" y="2921"/>
                  </a:lnTo>
                  <a:cubicBezTo>
                    <a:pt x="174762" y="2318"/>
                    <a:pt x="195269" y="6540"/>
                    <a:pt x="214570" y="13778"/>
                  </a:cubicBezTo>
                  <a:close/>
                </a:path>
              </a:pathLst>
            </a:custGeom>
            <a:solidFill>
              <a:srgbClr val="B3B3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41" name="Google Shape;1641;p93"/>
            <p:cNvSpPr/>
            <p:nvPr/>
          </p:nvSpPr>
          <p:spPr>
            <a:xfrm>
              <a:off x="2892376" y="1144502"/>
              <a:ext cx="940915" cy="940915"/>
            </a:xfrm>
            <a:custGeom>
              <a:avLst/>
              <a:gdLst/>
              <a:ahLst/>
              <a:cxnLst/>
              <a:rect l="l" t="t" r="r" b="b"/>
              <a:pathLst>
                <a:path w="940915" h="940915" extrusionOk="0">
                  <a:moveTo>
                    <a:pt x="941367" y="472116"/>
                  </a:moveTo>
                  <a:cubicBezTo>
                    <a:pt x="941367" y="212761"/>
                    <a:pt x="829181" y="2864"/>
                    <a:pt x="472116" y="2864"/>
                  </a:cubicBezTo>
                  <a:cubicBezTo>
                    <a:pt x="115050" y="2864"/>
                    <a:pt x="2864" y="213364"/>
                    <a:pt x="2864" y="472116"/>
                  </a:cubicBezTo>
                  <a:cubicBezTo>
                    <a:pt x="2864" y="730867"/>
                    <a:pt x="115050" y="941367"/>
                    <a:pt x="472116" y="941367"/>
                  </a:cubicBezTo>
                  <a:cubicBezTo>
                    <a:pt x="829181" y="941367"/>
                    <a:pt x="941367" y="731471"/>
                    <a:pt x="941367" y="472116"/>
                  </a:cubicBez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42" name="Google Shape;1642;p93"/>
            <p:cNvSpPr/>
            <p:nvPr/>
          </p:nvSpPr>
          <p:spPr>
            <a:xfrm>
              <a:off x="2918461" y="677812"/>
              <a:ext cx="1471689" cy="2219596"/>
            </a:xfrm>
            <a:custGeom>
              <a:avLst/>
              <a:gdLst/>
              <a:ahLst/>
              <a:cxnLst/>
              <a:rect l="l" t="t" r="r" b="b"/>
              <a:pathLst>
                <a:path w="1471689" h="2219596" extrusionOk="0">
                  <a:moveTo>
                    <a:pt x="1467166" y="1849563"/>
                  </a:moveTo>
                  <a:lnTo>
                    <a:pt x="1379105" y="1417104"/>
                  </a:lnTo>
                  <a:lnTo>
                    <a:pt x="1338694" y="1171621"/>
                  </a:lnTo>
                  <a:lnTo>
                    <a:pt x="1346535" y="1136639"/>
                  </a:lnTo>
                  <a:lnTo>
                    <a:pt x="1319997" y="1055213"/>
                  </a:lnTo>
                  <a:lnTo>
                    <a:pt x="1306727" y="975597"/>
                  </a:lnTo>
                  <a:lnTo>
                    <a:pt x="1304918" y="1010580"/>
                  </a:lnTo>
                  <a:lnTo>
                    <a:pt x="1285014" y="949662"/>
                  </a:lnTo>
                  <a:lnTo>
                    <a:pt x="1113116" y="854967"/>
                  </a:lnTo>
                  <a:lnTo>
                    <a:pt x="1026262" y="850745"/>
                  </a:lnTo>
                  <a:lnTo>
                    <a:pt x="1394184" y="768716"/>
                  </a:lnTo>
                  <a:lnTo>
                    <a:pt x="1248825" y="275942"/>
                  </a:lnTo>
                  <a:lnTo>
                    <a:pt x="1003945" y="207786"/>
                  </a:lnTo>
                  <a:lnTo>
                    <a:pt x="944836" y="82330"/>
                  </a:lnTo>
                  <a:lnTo>
                    <a:pt x="952074" y="193913"/>
                  </a:lnTo>
                  <a:lnTo>
                    <a:pt x="974391" y="199945"/>
                  </a:lnTo>
                  <a:lnTo>
                    <a:pt x="1002136" y="207786"/>
                  </a:lnTo>
                  <a:lnTo>
                    <a:pt x="737352" y="134201"/>
                  </a:lnTo>
                  <a:lnTo>
                    <a:pt x="573898" y="168581"/>
                  </a:lnTo>
                  <a:lnTo>
                    <a:pt x="465331" y="250609"/>
                  </a:lnTo>
                  <a:lnTo>
                    <a:pt x="501520" y="222864"/>
                  </a:lnTo>
                  <a:lnTo>
                    <a:pt x="514790" y="213214"/>
                  </a:lnTo>
                  <a:lnTo>
                    <a:pt x="484029" y="4524"/>
                  </a:lnTo>
                  <a:lnTo>
                    <a:pt x="337463" y="313337"/>
                  </a:lnTo>
                  <a:lnTo>
                    <a:pt x="357367" y="344701"/>
                  </a:lnTo>
                  <a:lnTo>
                    <a:pt x="370033" y="342288"/>
                  </a:lnTo>
                  <a:lnTo>
                    <a:pt x="184866" y="601643"/>
                  </a:lnTo>
                  <a:lnTo>
                    <a:pt x="257244" y="636626"/>
                  </a:lnTo>
                  <a:lnTo>
                    <a:pt x="659546" y="830238"/>
                  </a:lnTo>
                  <a:lnTo>
                    <a:pt x="549772" y="824809"/>
                  </a:lnTo>
                  <a:lnTo>
                    <a:pt x="154708" y="885124"/>
                  </a:lnTo>
                  <a:lnTo>
                    <a:pt x="104647" y="1072705"/>
                  </a:lnTo>
                  <a:lnTo>
                    <a:pt x="136614" y="1253650"/>
                  </a:lnTo>
                  <a:lnTo>
                    <a:pt x="4524" y="1577542"/>
                  </a:lnTo>
                  <a:lnTo>
                    <a:pt x="257244" y="2034731"/>
                  </a:lnTo>
                  <a:lnTo>
                    <a:pt x="269910" y="1736774"/>
                  </a:lnTo>
                  <a:lnTo>
                    <a:pt x="269910" y="1736774"/>
                  </a:lnTo>
                  <a:lnTo>
                    <a:pt x="298258" y="1748837"/>
                  </a:lnTo>
                  <a:lnTo>
                    <a:pt x="298258" y="1748837"/>
                  </a:lnTo>
                  <a:lnTo>
                    <a:pt x="299465" y="1749440"/>
                  </a:lnTo>
                  <a:lnTo>
                    <a:pt x="491870" y="1830866"/>
                  </a:lnTo>
                  <a:lnTo>
                    <a:pt x="543741" y="1857404"/>
                  </a:lnTo>
                  <a:lnTo>
                    <a:pt x="552788" y="1919529"/>
                  </a:lnTo>
                  <a:lnTo>
                    <a:pt x="633610" y="2219295"/>
                  </a:lnTo>
                  <a:lnTo>
                    <a:pt x="801890" y="1909275"/>
                  </a:lnTo>
                  <a:lnTo>
                    <a:pt x="764494" y="1889371"/>
                  </a:lnTo>
                  <a:lnTo>
                    <a:pt x="764494" y="1889371"/>
                  </a:lnTo>
                  <a:lnTo>
                    <a:pt x="801890" y="1909275"/>
                  </a:lnTo>
                  <a:lnTo>
                    <a:pt x="684878" y="2124600"/>
                  </a:lnTo>
                  <a:lnTo>
                    <a:pt x="674625" y="2213867"/>
                  </a:lnTo>
                  <a:lnTo>
                    <a:pt x="1131813" y="1856198"/>
                  </a:lnTo>
                  <a:lnTo>
                    <a:pt x="1028674" y="1826644"/>
                  </a:lnTo>
                  <a:lnTo>
                    <a:pt x="941821" y="1860420"/>
                  </a:lnTo>
                  <a:lnTo>
                    <a:pt x="1212636" y="1754265"/>
                  </a:lnTo>
                  <a:lnTo>
                    <a:pt x="1286823" y="1411676"/>
                  </a:lnTo>
                  <a:lnTo>
                    <a:pt x="1285014" y="1452087"/>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43" name="Google Shape;1643;p93"/>
            <p:cNvSpPr/>
            <p:nvPr/>
          </p:nvSpPr>
          <p:spPr>
            <a:xfrm>
              <a:off x="3018584" y="1745993"/>
              <a:ext cx="392048" cy="766002"/>
            </a:xfrm>
            <a:custGeom>
              <a:avLst/>
              <a:gdLst/>
              <a:ahLst/>
              <a:cxnLst/>
              <a:rect l="l" t="t" r="r" b="b"/>
              <a:pathLst>
                <a:path w="392048" h="766002" extrusionOk="0">
                  <a:moveTo>
                    <a:pt x="4524" y="4524"/>
                  </a:moveTo>
                  <a:lnTo>
                    <a:pt x="260863" y="122741"/>
                  </a:lnTo>
                  <a:lnTo>
                    <a:pt x="391747" y="762685"/>
                  </a:lnTo>
                  <a:lnTo>
                    <a:pt x="169787" y="668593"/>
                  </a:lnTo>
                  <a:lnTo>
                    <a:pt x="36491" y="185469"/>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44" name="Google Shape;1644;p93"/>
            <p:cNvSpPr/>
            <p:nvPr/>
          </p:nvSpPr>
          <p:spPr>
            <a:xfrm>
              <a:off x="3018584" y="1558413"/>
              <a:ext cx="289512" cy="313638"/>
            </a:xfrm>
            <a:custGeom>
              <a:avLst/>
              <a:gdLst/>
              <a:ahLst/>
              <a:cxnLst/>
              <a:rect l="l" t="t" r="r" b="b"/>
              <a:pathLst>
                <a:path w="289512" h="313638" extrusionOk="0">
                  <a:moveTo>
                    <a:pt x="54585" y="4524"/>
                  </a:moveTo>
                  <a:lnTo>
                    <a:pt x="288608" y="103440"/>
                  </a:lnTo>
                  <a:lnTo>
                    <a:pt x="260863" y="310321"/>
                  </a:lnTo>
                  <a:lnTo>
                    <a:pt x="4524" y="192104"/>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45" name="Google Shape;1645;p93"/>
            <p:cNvSpPr/>
            <p:nvPr/>
          </p:nvSpPr>
          <p:spPr>
            <a:xfrm>
              <a:off x="2918461" y="1731518"/>
              <a:ext cx="241260" cy="524741"/>
            </a:xfrm>
            <a:custGeom>
              <a:avLst/>
              <a:gdLst/>
              <a:ahLst/>
              <a:cxnLst/>
              <a:rect l="l" t="t" r="r" b="b"/>
              <a:pathLst>
                <a:path w="241260" h="524741" extrusionOk="0">
                  <a:moveTo>
                    <a:pt x="215627" y="4524"/>
                  </a:moveTo>
                  <a:lnTo>
                    <a:pt x="4524" y="523837"/>
                  </a:lnTo>
                  <a:lnTo>
                    <a:pt x="242165" y="5129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46" name="Google Shape;1646;p93"/>
            <p:cNvSpPr/>
            <p:nvPr/>
          </p:nvSpPr>
          <p:spPr>
            <a:xfrm>
              <a:off x="2918461" y="2239974"/>
              <a:ext cx="259355" cy="476489"/>
            </a:xfrm>
            <a:custGeom>
              <a:avLst/>
              <a:gdLst/>
              <a:ahLst/>
              <a:cxnLst/>
              <a:rect l="l" t="t" r="r" b="b"/>
              <a:pathLst>
                <a:path w="259355" h="476489" extrusionOk="0">
                  <a:moveTo>
                    <a:pt x="257244" y="472569"/>
                  </a:moveTo>
                  <a:lnTo>
                    <a:pt x="4524" y="15380"/>
                  </a:lnTo>
                  <a:lnTo>
                    <a:pt x="242165" y="452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47" name="Google Shape;1647;p93"/>
            <p:cNvSpPr/>
            <p:nvPr/>
          </p:nvSpPr>
          <p:spPr>
            <a:xfrm>
              <a:off x="4220665" y="1648886"/>
              <a:ext cx="78409" cy="476489"/>
            </a:xfrm>
            <a:custGeom>
              <a:avLst/>
              <a:gdLst/>
              <a:ahLst/>
              <a:cxnLst/>
              <a:rect l="l" t="t" r="r" b="b"/>
              <a:pathLst>
                <a:path w="78409" h="476489" extrusionOk="0">
                  <a:moveTo>
                    <a:pt x="4524" y="4524"/>
                  </a:moveTo>
                  <a:lnTo>
                    <a:pt x="76902" y="446030"/>
                  </a:lnTo>
                  <a:lnTo>
                    <a:pt x="57601" y="47196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48" name="Google Shape;1648;p93"/>
            <p:cNvSpPr/>
            <p:nvPr/>
          </p:nvSpPr>
          <p:spPr>
            <a:xfrm>
              <a:off x="4273742" y="2090393"/>
              <a:ext cx="114598" cy="440300"/>
            </a:xfrm>
            <a:custGeom>
              <a:avLst/>
              <a:gdLst/>
              <a:ahLst/>
              <a:cxnLst/>
              <a:rect l="l" t="t" r="r" b="b"/>
              <a:pathLst>
                <a:path w="114598" h="440300" extrusionOk="0">
                  <a:moveTo>
                    <a:pt x="111885" y="436983"/>
                  </a:moveTo>
                  <a:lnTo>
                    <a:pt x="23824" y="4524"/>
                  </a:lnTo>
                  <a:lnTo>
                    <a:pt x="4524" y="30459"/>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49" name="Google Shape;1649;p93"/>
            <p:cNvSpPr/>
            <p:nvPr/>
          </p:nvSpPr>
          <p:spPr>
            <a:xfrm>
              <a:off x="4198951" y="1648886"/>
              <a:ext cx="186976" cy="880600"/>
            </a:xfrm>
            <a:custGeom>
              <a:avLst/>
              <a:gdLst/>
              <a:ahLst/>
              <a:cxnLst/>
              <a:rect l="l" t="t" r="r" b="b"/>
              <a:pathLst>
                <a:path w="186976" h="880600" extrusionOk="0">
                  <a:moveTo>
                    <a:pt x="4524" y="481013"/>
                  </a:moveTo>
                  <a:lnTo>
                    <a:pt x="186675" y="878490"/>
                  </a:lnTo>
                  <a:lnTo>
                    <a:pt x="79314" y="471966"/>
                  </a:lnTo>
                  <a:lnTo>
                    <a:pt x="26237" y="452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50" name="Google Shape;1650;p93"/>
            <p:cNvSpPr/>
            <p:nvPr/>
          </p:nvSpPr>
          <p:spPr>
            <a:xfrm>
              <a:off x="3171182" y="841870"/>
              <a:ext cx="995199" cy="645371"/>
            </a:xfrm>
            <a:custGeom>
              <a:avLst/>
              <a:gdLst/>
              <a:ahLst/>
              <a:cxnLst/>
              <a:rect l="l" t="t" r="r" b="b"/>
              <a:pathLst>
                <a:path w="995199" h="645371" extrusionOk="0">
                  <a:moveTo>
                    <a:pt x="4524" y="472569"/>
                  </a:moveTo>
                  <a:lnTo>
                    <a:pt x="321178" y="4524"/>
                  </a:lnTo>
                  <a:lnTo>
                    <a:pt x="996104" y="111885"/>
                  </a:lnTo>
                  <a:lnTo>
                    <a:pt x="890553" y="641451"/>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51" name="Google Shape;1651;p93"/>
            <p:cNvSpPr/>
            <p:nvPr/>
          </p:nvSpPr>
          <p:spPr>
            <a:xfrm>
              <a:off x="4057211" y="949230"/>
              <a:ext cx="259355" cy="536804"/>
            </a:xfrm>
            <a:custGeom>
              <a:avLst/>
              <a:gdLst/>
              <a:ahLst/>
              <a:cxnLst/>
              <a:rect l="l" t="t" r="r" b="b"/>
              <a:pathLst>
                <a:path w="259355" h="536804" extrusionOk="0">
                  <a:moveTo>
                    <a:pt x="255435" y="497298"/>
                  </a:moveTo>
                  <a:lnTo>
                    <a:pt x="110075" y="4524"/>
                  </a:lnTo>
                  <a:lnTo>
                    <a:pt x="4524" y="534090"/>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52" name="Google Shape;1652;p93"/>
            <p:cNvSpPr/>
            <p:nvPr/>
          </p:nvSpPr>
          <p:spPr>
            <a:xfrm>
              <a:off x="3487836" y="807490"/>
              <a:ext cx="681560" cy="150787"/>
            </a:xfrm>
            <a:custGeom>
              <a:avLst/>
              <a:gdLst/>
              <a:ahLst/>
              <a:cxnLst/>
              <a:rect l="l" t="t" r="r" b="b"/>
              <a:pathLst>
                <a:path w="681560" h="150787" extrusionOk="0">
                  <a:moveTo>
                    <a:pt x="167978" y="4524"/>
                  </a:moveTo>
                  <a:lnTo>
                    <a:pt x="4524" y="38903"/>
                  </a:lnTo>
                  <a:lnTo>
                    <a:pt x="679450" y="146264"/>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53" name="Google Shape;1653;p93"/>
            <p:cNvSpPr/>
            <p:nvPr/>
          </p:nvSpPr>
          <p:spPr>
            <a:xfrm>
              <a:off x="3858774" y="755619"/>
              <a:ext cx="66346" cy="132693"/>
            </a:xfrm>
            <a:custGeom>
              <a:avLst/>
              <a:gdLst/>
              <a:ahLst/>
              <a:cxnLst/>
              <a:rect l="l" t="t" r="r" b="b"/>
              <a:pathLst>
                <a:path w="66346" h="132693" extrusionOk="0">
                  <a:moveTo>
                    <a:pt x="4524" y="4524"/>
                  </a:moveTo>
                  <a:lnTo>
                    <a:pt x="63632" y="129979"/>
                  </a:lnTo>
                  <a:lnTo>
                    <a:pt x="34078" y="122138"/>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54" name="Google Shape;1654;p93"/>
            <p:cNvSpPr/>
            <p:nvPr/>
          </p:nvSpPr>
          <p:spPr>
            <a:xfrm>
              <a:off x="3858774" y="755619"/>
              <a:ext cx="36189" cy="126661"/>
            </a:xfrm>
            <a:custGeom>
              <a:avLst/>
              <a:gdLst/>
              <a:ahLst/>
              <a:cxnLst/>
              <a:rect l="l" t="t" r="r" b="b"/>
              <a:pathLst>
                <a:path w="36189" h="126661" extrusionOk="0">
                  <a:moveTo>
                    <a:pt x="11761" y="116107"/>
                  </a:moveTo>
                  <a:lnTo>
                    <a:pt x="4524" y="4524"/>
                  </a:lnTo>
                  <a:lnTo>
                    <a:pt x="34078" y="1221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55" name="Google Shape;1655;p93"/>
            <p:cNvSpPr/>
            <p:nvPr/>
          </p:nvSpPr>
          <p:spPr>
            <a:xfrm>
              <a:off x="3251401" y="677812"/>
              <a:ext cx="168882" cy="313638"/>
            </a:xfrm>
            <a:custGeom>
              <a:avLst/>
              <a:gdLst/>
              <a:ahLst/>
              <a:cxnLst/>
              <a:rect l="l" t="t" r="r" b="b"/>
              <a:pathLst>
                <a:path w="168882" h="313638" extrusionOk="0">
                  <a:moveTo>
                    <a:pt x="151089" y="4524"/>
                  </a:moveTo>
                  <a:lnTo>
                    <a:pt x="168581" y="222864"/>
                  </a:lnTo>
                  <a:lnTo>
                    <a:pt x="132392" y="250609"/>
                  </a:lnTo>
                  <a:lnTo>
                    <a:pt x="107059" y="284386"/>
                  </a:lnTo>
                  <a:lnTo>
                    <a:pt x="4524" y="31333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56" name="Google Shape;1656;p93"/>
            <p:cNvSpPr/>
            <p:nvPr/>
          </p:nvSpPr>
          <p:spPr>
            <a:xfrm>
              <a:off x="3397967" y="677812"/>
              <a:ext cx="36189" cy="223165"/>
            </a:xfrm>
            <a:custGeom>
              <a:avLst/>
              <a:gdLst/>
              <a:ahLst/>
              <a:cxnLst/>
              <a:rect l="l" t="t" r="r" b="b"/>
              <a:pathLst>
                <a:path w="36189" h="223165" extrusionOk="0">
                  <a:moveTo>
                    <a:pt x="35284" y="213214"/>
                  </a:moveTo>
                  <a:lnTo>
                    <a:pt x="4524" y="4524"/>
                  </a:lnTo>
                  <a:lnTo>
                    <a:pt x="22015" y="22286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57" name="Google Shape;1657;p93"/>
            <p:cNvSpPr/>
            <p:nvPr/>
          </p:nvSpPr>
          <p:spPr>
            <a:xfrm>
              <a:off x="3251401" y="957675"/>
              <a:ext cx="108567" cy="66346"/>
            </a:xfrm>
            <a:custGeom>
              <a:avLst/>
              <a:gdLst/>
              <a:ahLst/>
              <a:cxnLst/>
              <a:rect l="l" t="t" r="r" b="b"/>
              <a:pathLst>
                <a:path w="108567" h="66346" extrusionOk="0">
                  <a:moveTo>
                    <a:pt x="4524" y="33475"/>
                  </a:moveTo>
                  <a:lnTo>
                    <a:pt x="24428" y="64839"/>
                  </a:lnTo>
                  <a:lnTo>
                    <a:pt x="49157" y="60014"/>
                  </a:lnTo>
                  <a:lnTo>
                    <a:pt x="107059" y="4524"/>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58" name="Google Shape;1658;p93"/>
            <p:cNvSpPr/>
            <p:nvPr/>
          </p:nvSpPr>
          <p:spPr>
            <a:xfrm>
              <a:off x="3098804" y="841870"/>
              <a:ext cx="398079" cy="440300"/>
            </a:xfrm>
            <a:custGeom>
              <a:avLst/>
              <a:gdLst/>
              <a:ahLst/>
              <a:cxnLst/>
              <a:rect l="l" t="t" r="r" b="b"/>
              <a:pathLst>
                <a:path w="398079" h="440300" extrusionOk="0">
                  <a:moveTo>
                    <a:pt x="393556" y="4524"/>
                  </a:moveTo>
                  <a:lnTo>
                    <a:pt x="284989" y="86552"/>
                  </a:lnTo>
                  <a:lnTo>
                    <a:pt x="259657" y="120329"/>
                  </a:lnTo>
                  <a:lnTo>
                    <a:pt x="201754" y="175819"/>
                  </a:lnTo>
                  <a:lnTo>
                    <a:pt x="189691" y="178231"/>
                  </a:lnTo>
                  <a:lnTo>
                    <a:pt x="4524" y="437586"/>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59" name="Google Shape;1659;p93"/>
            <p:cNvSpPr/>
            <p:nvPr/>
          </p:nvSpPr>
          <p:spPr>
            <a:xfrm>
              <a:off x="3098804" y="841870"/>
              <a:ext cx="398079" cy="476489"/>
            </a:xfrm>
            <a:custGeom>
              <a:avLst/>
              <a:gdLst/>
              <a:ahLst/>
              <a:cxnLst/>
              <a:rect l="l" t="t" r="r" b="b"/>
              <a:pathLst>
                <a:path w="398079" h="476489" extrusionOk="0">
                  <a:moveTo>
                    <a:pt x="76902" y="472569"/>
                  </a:moveTo>
                  <a:lnTo>
                    <a:pt x="4524" y="437586"/>
                  </a:lnTo>
                  <a:lnTo>
                    <a:pt x="393556" y="452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60" name="Google Shape;1660;p93"/>
            <p:cNvSpPr/>
            <p:nvPr/>
          </p:nvSpPr>
          <p:spPr>
            <a:xfrm>
              <a:off x="3171182" y="1309915"/>
              <a:ext cx="1145987" cy="253323"/>
            </a:xfrm>
            <a:custGeom>
              <a:avLst/>
              <a:gdLst/>
              <a:ahLst/>
              <a:cxnLst/>
              <a:rect l="l" t="t" r="r" b="b"/>
              <a:pathLst>
                <a:path w="1145987" h="253323" extrusionOk="0">
                  <a:moveTo>
                    <a:pt x="4524" y="4524"/>
                  </a:moveTo>
                  <a:lnTo>
                    <a:pt x="406826" y="198135"/>
                  </a:lnTo>
                  <a:lnTo>
                    <a:pt x="619738" y="253022"/>
                  </a:lnTo>
                  <a:lnTo>
                    <a:pt x="1141464" y="136614"/>
                  </a:lnTo>
                  <a:lnTo>
                    <a:pt x="890553" y="173406"/>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61" name="Google Shape;1661;p93"/>
            <p:cNvSpPr/>
            <p:nvPr/>
          </p:nvSpPr>
          <p:spPr>
            <a:xfrm>
              <a:off x="3068646" y="1498098"/>
              <a:ext cx="916789" cy="295544"/>
            </a:xfrm>
            <a:custGeom>
              <a:avLst/>
              <a:gdLst/>
              <a:ahLst/>
              <a:cxnLst/>
              <a:rect l="l" t="t" r="r" b="b"/>
              <a:pathLst>
                <a:path w="916789" h="295544" extrusionOk="0">
                  <a:moveTo>
                    <a:pt x="4524" y="64839"/>
                  </a:moveTo>
                  <a:lnTo>
                    <a:pt x="399588" y="4524"/>
                  </a:lnTo>
                  <a:lnTo>
                    <a:pt x="914679" y="291624"/>
                  </a:lnTo>
                  <a:lnTo>
                    <a:pt x="238546" y="16375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62" name="Google Shape;1662;p93"/>
            <p:cNvSpPr/>
            <p:nvPr/>
          </p:nvSpPr>
          <p:spPr>
            <a:xfrm>
              <a:off x="3463710" y="1498098"/>
              <a:ext cx="741876" cy="295544"/>
            </a:xfrm>
            <a:custGeom>
              <a:avLst/>
              <a:gdLst/>
              <a:ahLst/>
              <a:cxnLst/>
              <a:rect l="l" t="t" r="r" b="b"/>
              <a:pathLst>
                <a:path w="741876" h="295544" extrusionOk="0">
                  <a:moveTo>
                    <a:pt x="739765" y="129376"/>
                  </a:moveTo>
                  <a:lnTo>
                    <a:pt x="567867" y="34681"/>
                  </a:lnTo>
                  <a:lnTo>
                    <a:pt x="481013" y="30459"/>
                  </a:lnTo>
                  <a:lnTo>
                    <a:pt x="327210" y="64839"/>
                  </a:lnTo>
                  <a:lnTo>
                    <a:pt x="114297" y="9952"/>
                  </a:lnTo>
                  <a:lnTo>
                    <a:pt x="4524" y="4524"/>
                  </a:lnTo>
                  <a:lnTo>
                    <a:pt x="519615" y="29162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63" name="Google Shape;1663;p93"/>
            <p:cNvSpPr/>
            <p:nvPr/>
          </p:nvSpPr>
          <p:spPr>
            <a:xfrm>
              <a:off x="3274924" y="1657330"/>
              <a:ext cx="759970" cy="361890"/>
            </a:xfrm>
            <a:custGeom>
              <a:avLst/>
              <a:gdLst/>
              <a:ahLst/>
              <a:cxnLst/>
              <a:rect l="l" t="t" r="r" b="b"/>
              <a:pathLst>
                <a:path w="759970" h="361890" extrusionOk="0">
                  <a:moveTo>
                    <a:pt x="32269" y="4524"/>
                  </a:moveTo>
                  <a:lnTo>
                    <a:pt x="4524" y="211405"/>
                  </a:lnTo>
                  <a:lnTo>
                    <a:pt x="756653" y="358574"/>
                  </a:lnTo>
                  <a:lnTo>
                    <a:pt x="708401" y="13239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64" name="Google Shape;1664;p93"/>
            <p:cNvSpPr/>
            <p:nvPr/>
          </p:nvSpPr>
          <p:spPr>
            <a:xfrm>
              <a:off x="3978801" y="1622950"/>
              <a:ext cx="289512" cy="392048"/>
            </a:xfrm>
            <a:custGeom>
              <a:avLst/>
              <a:gdLst/>
              <a:ahLst/>
              <a:cxnLst/>
              <a:rect l="l" t="t" r="r" b="b"/>
              <a:pathLst>
                <a:path w="289512" h="392048" extrusionOk="0">
                  <a:moveTo>
                    <a:pt x="286195" y="191501"/>
                  </a:moveTo>
                  <a:lnTo>
                    <a:pt x="224674" y="4524"/>
                  </a:lnTo>
                  <a:lnTo>
                    <a:pt x="4524" y="166771"/>
                  </a:lnTo>
                  <a:lnTo>
                    <a:pt x="52776" y="392953"/>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65" name="Google Shape;1665;p93"/>
            <p:cNvSpPr/>
            <p:nvPr/>
          </p:nvSpPr>
          <p:spPr>
            <a:xfrm>
              <a:off x="3274924" y="1864211"/>
              <a:ext cx="759970" cy="645371"/>
            </a:xfrm>
            <a:custGeom>
              <a:avLst/>
              <a:gdLst/>
              <a:ahLst/>
              <a:cxnLst/>
              <a:rect l="l" t="t" r="r" b="b"/>
              <a:pathLst>
                <a:path w="759970" h="645371" extrusionOk="0">
                  <a:moveTo>
                    <a:pt x="4524" y="4524"/>
                  </a:moveTo>
                  <a:lnTo>
                    <a:pt x="135407" y="644467"/>
                  </a:lnTo>
                  <a:lnTo>
                    <a:pt x="756653" y="151693"/>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66" name="Google Shape;1666;p93"/>
            <p:cNvSpPr/>
            <p:nvPr/>
          </p:nvSpPr>
          <p:spPr>
            <a:xfrm>
              <a:off x="4027053" y="1809927"/>
              <a:ext cx="241260" cy="621245"/>
            </a:xfrm>
            <a:custGeom>
              <a:avLst/>
              <a:gdLst/>
              <a:ahLst/>
              <a:cxnLst/>
              <a:rect l="l" t="t" r="r" b="b"/>
              <a:pathLst>
                <a:path w="241260" h="621245" extrusionOk="0">
                  <a:moveTo>
                    <a:pt x="237943" y="4524"/>
                  </a:moveTo>
                  <a:lnTo>
                    <a:pt x="4524" y="205976"/>
                  </a:lnTo>
                  <a:lnTo>
                    <a:pt x="104044" y="62215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67" name="Google Shape;1667;p93"/>
            <p:cNvSpPr/>
            <p:nvPr/>
          </p:nvSpPr>
          <p:spPr>
            <a:xfrm>
              <a:off x="3405808" y="2011380"/>
              <a:ext cx="723781" cy="500615"/>
            </a:xfrm>
            <a:custGeom>
              <a:avLst/>
              <a:gdLst/>
              <a:ahLst/>
              <a:cxnLst/>
              <a:rect l="l" t="t" r="r" b="b"/>
              <a:pathLst>
                <a:path w="723781" h="500615" extrusionOk="0">
                  <a:moveTo>
                    <a:pt x="725289" y="420698"/>
                  </a:moveTo>
                  <a:lnTo>
                    <a:pt x="4524" y="497298"/>
                  </a:lnTo>
                  <a:lnTo>
                    <a:pt x="625769" y="4524"/>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68" name="Google Shape;1668;p93"/>
            <p:cNvSpPr/>
            <p:nvPr/>
          </p:nvSpPr>
          <p:spPr>
            <a:xfrm>
              <a:off x="3405808" y="2427554"/>
              <a:ext cx="723781" cy="144756"/>
            </a:xfrm>
            <a:custGeom>
              <a:avLst/>
              <a:gdLst/>
              <a:ahLst/>
              <a:cxnLst/>
              <a:rect l="l" t="t" r="r" b="b"/>
              <a:pathLst>
                <a:path w="723781" h="144756" extrusionOk="0">
                  <a:moveTo>
                    <a:pt x="454474" y="110678"/>
                  </a:moveTo>
                  <a:lnTo>
                    <a:pt x="725289" y="4524"/>
                  </a:lnTo>
                  <a:lnTo>
                    <a:pt x="4524" y="81124"/>
                  </a:lnTo>
                  <a:lnTo>
                    <a:pt x="127567" y="143852"/>
                  </a:lnTo>
                  <a:lnTo>
                    <a:pt x="269307" y="135407"/>
                  </a:lnTo>
                  <a:lnTo>
                    <a:pt x="275339" y="138423"/>
                  </a:lnTo>
                  <a:lnTo>
                    <a:pt x="367621" y="127566"/>
                  </a:lnTo>
                  <a:lnTo>
                    <a:pt x="372446" y="123948"/>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69" name="Google Shape;1669;p93"/>
            <p:cNvSpPr/>
            <p:nvPr/>
          </p:nvSpPr>
          <p:spPr>
            <a:xfrm>
              <a:off x="3457679" y="2530693"/>
              <a:ext cx="265386" cy="66346"/>
            </a:xfrm>
            <a:custGeom>
              <a:avLst/>
              <a:gdLst/>
              <a:ahLst/>
              <a:cxnLst/>
              <a:rect l="l" t="t" r="r" b="b"/>
              <a:pathLst>
                <a:path w="265386" h="66346" extrusionOk="0">
                  <a:moveTo>
                    <a:pt x="4524" y="4524"/>
                  </a:moveTo>
                  <a:lnTo>
                    <a:pt x="13571" y="66648"/>
                  </a:lnTo>
                  <a:lnTo>
                    <a:pt x="262672" y="56394"/>
                  </a:lnTo>
                  <a:lnTo>
                    <a:pt x="217436" y="32268"/>
                  </a:lnTo>
                  <a:lnTo>
                    <a:pt x="75696" y="40713"/>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70" name="Google Shape;1670;p93"/>
            <p:cNvSpPr/>
            <p:nvPr/>
          </p:nvSpPr>
          <p:spPr>
            <a:xfrm>
              <a:off x="3773730" y="2499329"/>
              <a:ext cx="277449" cy="78409"/>
            </a:xfrm>
            <a:custGeom>
              <a:avLst/>
              <a:gdLst/>
              <a:ahLst/>
              <a:cxnLst/>
              <a:rect l="l" t="t" r="r" b="b"/>
              <a:pathLst>
                <a:path w="277449" h="78409" extrusionOk="0">
                  <a:moveTo>
                    <a:pt x="4524" y="52173"/>
                  </a:moveTo>
                  <a:lnTo>
                    <a:pt x="30459" y="78108"/>
                  </a:lnTo>
                  <a:lnTo>
                    <a:pt x="276545" y="34681"/>
                  </a:lnTo>
                  <a:lnTo>
                    <a:pt x="173406" y="4524"/>
                  </a:lnTo>
                  <a:lnTo>
                    <a:pt x="86552" y="38903"/>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71" name="Google Shape;1671;p93"/>
            <p:cNvSpPr/>
            <p:nvPr/>
          </p:nvSpPr>
          <p:spPr>
            <a:xfrm>
              <a:off x="3466726" y="2582564"/>
              <a:ext cx="253323" cy="313638"/>
            </a:xfrm>
            <a:custGeom>
              <a:avLst/>
              <a:gdLst/>
              <a:ahLst/>
              <a:cxnLst/>
              <a:rect l="l" t="t" r="r" b="b"/>
              <a:pathLst>
                <a:path w="253323" h="313638" extrusionOk="0">
                  <a:moveTo>
                    <a:pt x="4524" y="14777"/>
                  </a:moveTo>
                  <a:lnTo>
                    <a:pt x="85346" y="314544"/>
                  </a:lnTo>
                  <a:lnTo>
                    <a:pt x="253625" y="4524"/>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72" name="Google Shape;1672;p93"/>
            <p:cNvSpPr/>
            <p:nvPr/>
          </p:nvSpPr>
          <p:spPr>
            <a:xfrm>
              <a:off x="3588562" y="2529487"/>
              <a:ext cx="464426" cy="361890"/>
            </a:xfrm>
            <a:custGeom>
              <a:avLst/>
              <a:gdLst/>
              <a:ahLst/>
              <a:cxnLst/>
              <a:rect l="l" t="t" r="r" b="b"/>
              <a:pathLst>
                <a:path w="464426" h="361890" extrusionOk="0">
                  <a:moveTo>
                    <a:pt x="215627" y="47951"/>
                  </a:moveTo>
                  <a:lnTo>
                    <a:pt x="4524" y="362192"/>
                  </a:lnTo>
                  <a:lnTo>
                    <a:pt x="461712" y="4524"/>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73" name="Google Shape;1673;p93"/>
            <p:cNvSpPr/>
            <p:nvPr/>
          </p:nvSpPr>
          <p:spPr>
            <a:xfrm>
              <a:off x="3588562" y="2546978"/>
              <a:ext cx="217134" cy="343796"/>
            </a:xfrm>
            <a:custGeom>
              <a:avLst/>
              <a:gdLst/>
              <a:ahLst/>
              <a:cxnLst/>
              <a:rect l="l" t="t" r="r" b="b"/>
              <a:pathLst>
                <a:path w="217134" h="343796" extrusionOk="0">
                  <a:moveTo>
                    <a:pt x="92584" y="18999"/>
                  </a:moveTo>
                  <a:lnTo>
                    <a:pt x="184866" y="8143"/>
                  </a:lnTo>
                  <a:lnTo>
                    <a:pt x="189691" y="4524"/>
                  </a:lnTo>
                  <a:lnTo>
                    <a:pt x="215627" y="30459"/>
                  </a:lnTo>
                  <a:lnTo>
                    <a:pt x="4524" y="344701"/>
                  </a:lnTo>
                  <a:lnTo>
                    <a:pt x="14777" y="255435"/>
                  </a:lnTo>
                  <a:lnTo>
                    <a:pt x="131789" y="4011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74" name="Google Shape;1674;p93"/>
            <p:cNvSpPr/>
            <p:nvPr/>
          </p:nvSpPr>
          <p:spPr>
            <a:xfrm>
              <a:off x="3129564" y="1731518"/>
              <a:ext cx="66346" cy="983136"/>
            </a:xfrm>
            <a:custGeom>
              <a:avLst/>
              <a:gdLst/>
              <a:ahLst/>
              <a:cxnLst/>
              <a:rect l="l" t="t" r="r" b="b"/>
              <a:pathLst>
                <a:path w="66346" h="983136" extrusionOk="0">
                  <a:moveTo>
                    <a:pt x="4524" y="4524"/>
                  </a:moveTo>
                  <a:lnTo>
                    <a:pt x="66648" y="512980"/>
                  </a:lnTo>
                  <a:lnTo>
                    <a:pt x="46141" y="981026"/>
                  </a:lnTo>
                  <a:lnTo>
                    <a:pt x="31062" y="512980"/>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75" name="Google Shape;1675;p93"/>
            <p:cNvSpPr/>
            <p:nvPr/>
          </p:nvSpPr>
          <p:spPr>
            <a:xfrm>
              <a:off x="3432949" y="1072273"/>
              <a:ext cx="168882" cy="162850"/>
            </a:xfrm>
            <a:custGeom>
              <a:avLst/>
              <a:gdLst/>
              <a:ahLst/>
              <a:cxnLst/>
              <a:rect l="l" t="t" r="r" b="b"/>
              <a:pathLst>
                <a:path w="168882" h="162850" extrusionOk="0">
                  <a:moveTo>
                    <a:pt x="167374" y="83536"/>
                  </a:moveTo>
                  <a:cubicBezTo>
                    <a:pt x="167374" y="127174"/>
                    <a:pt x="130919" y="162549"/>
                    <a:pt x="85949" y="162549"/>
                  </a:cubicBezTo>
                  <a:cubicBezTo>
                    <a:pt x="40979" y="162549"/>
                    <a:pt x="4524" y="127174"/>
                    <a:pt x="4524" y="83536"/>
                  </a:cubicBezTo>
                  <a:cubicBezTo>
                    <a:pt x="4524" y="39899"/>
                    <a:pt x="40979" y="4524"/>
                    <a:pt x="85949" y="4524"/>
                  </a:cubicBezTo>
                  <a:cubicBezTo>
                    <a:pt x="130919" y="4524"/>
                    <a:pt x="167374" y="39899"/>
                    <a:pt x="167374" y="83536"/>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76" name="Google Shape;1676;p93"/>
            <p:cNvSpPr/>
            <p:nvPr/>
          </p:nvSpPr>
          <p:spPr>
            <a:xfrm>
              <a:off x="4149559" y="1159166"/>
              <a:ext cx="90472" cy="174913"/>
            </a:xfrm>
            <a:custGeom>
              <a:avLst/>
              <a:gdLst/>
              <a:ahLst/>
              <a:cxnLst/>
              <a:rect l="l" t="t" r="r" b="b"/>
              <a:pathLst>
                <a:path w="90472" h="174913" extrusionOk="0">
                  <a:moveTo>
                    <a:pt x="70265" y="82637"/>
                  </a:moveTo>
                  <a:cubicBezTo>
                    <a:pt x="79394" y="125310"/>
                    <a:pt x="75967" y="162219"/>
                    <a:pt x="62612" y="165077"/>
                  </a:cubicBezTo>
                  <a:cubicBezTo>
                    <a:pt x="49256" y="167934"/>
                    <a:pt x="31028" y="135657"/>
                    <a:pt x="21899" y="92983"/>
                  </a:cubicBezTo>
                  <a:cubicBezTo>
                    <a:pt x="12770" y="50310"/>
                    <a:pt x="16197" y="13401"/>
                    <a:pt x="29553" y="10543"/>
                  </a:cubicBezTo>
                  <a:cubicBezTo>
                    <a:pt x="42908" y="7686"/>
                    <a:pt x="61136" y="39963"/>
                    <a:pt x="70265" y="82637"/>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77" name="Google Shape;1677;p93"/>
            <p:cNvSpPr/>
            <p:nvPr/>
          </p:nvSpPr>
          <p:spPr>
            <a:xfrm>
              <a:off x="3487836" y="841870"/>
              <a:ext cx="681560" cy="645371"/>
            </a:xfrm>
            <a:custGeom>
              <a:avLst/>
              <a:gdLst/>
              <a:ahLst/>
              <a:cxnLst/>
              <a:rect l="l" t="t" r="r" b="b"/>
              <a:pathLst>
                <a:path w="681560" h="645371" extrusionOk="0">
                  <a:moveTo>
                    <a:pt x="4524" y="4524"/>
                  </a:moveTo>
                  <a:lnTo>
                    <a:pt x="573898" y="641451"/>
                  </a:lnTo>
                  <a:lnTo>
                    <a:pt x="679450" y="111885"/>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78" name="Google Shape;1678;p93"/>
            <p:cNvSpPr/>
            <p:nvPr/>
          </p:nvSpPr>
          <p:spPr>
            <a:xfrm>
              <a:off x="3251401" y="1498098"/>
              <a:ext cx="814254" cy="241260"/>
            </a:xfrm>
            <a:custGeom>
              <a:avLst/>
              <a:gdLst/>
              <a:ahLst/>
              <a:cxnLst/>
              <a:rect l="l" t="t" r="r" b="b"/>
              <a:pathLst>
                <a:path w="814254" h="241260" extrusionOk="0">
                  <a:moveTo>
                    <a:pt x="216833" y="4524"/>
                  </a:moveTo>
                  <a:lnTo>
                    <a:pt x="4524" y="77505"/>
                  </a:lnTo>
                  <a:lnTo>
                    <a:pt x="181850" y="151089"/>
                  </a:lnTo>
                  <a:lnTo>
                    <a:pt x="641451" y="237943"/>
                  </a:lnTo>
                  <a:lnTo>
                    <a:pt x="810334" y="94393"/>
                  </a:lnTo>
                  <a:lnTo>
                    <a:pt x="693322" y="30459"/>
                  </a:lnTo>
                  <a:lnTo>
                    <a:pt x="539519" y="64839"/>
                  </a:lnTo>
                  <a:lnTo>
                    <a:pt x="326606" y="995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79" name="Google Shape;1679;p93"/>
            <p:cNvSpPr/>
            <p:nvPr/>
          </p:nvSpPr>
          <p:spPr>
            <a:xfrm>
              <a:off x="3457679" y="2499329"/>
              <a:ext cx="518710" cy="150787"/>
            </a:xfrm>
            <a:custGeom>
              <a:avLst/>
              <a:gdLst/>
              <a:ahLst/>
              <a:cxnLst/>
              <a:rect l="l" t="t" r="r" b="b"/>
              <a:pathLst>
                <a:path w="518710" h="150787" extrusionOk="0">
                  <a:moveTo>
                    <a:pt x="489457" y="4524"/>
                  </a:moveTo>
                  <a:lnTo>
                    <a:pt x="515393" y="35888"/>
                  </a:lnTo>
                  <a:lnTo>
                    <a:pt x="324194" y="55188"/>
                  </a:lnTo>
                  <a:lnTo>
                    <a:pt x="229499" y="148677"/>
                  </a:lnTo>
                  <a:lnTo>
                    <a:pt x="262672" y="87758"/>
                  </a:lnTo>
                  <a:lnTo>
                    <a:pt x="225277" y="67855"/>
                  </a:lnTo>
                  <a:lnTo>
                    <a:pt x="13571" y="98012"/>
                  </a:lnTo>
                  <a:lnTo>
                    <a:pt x="4524" y="35888"/>
                  </a:lnTo>
                  <a:lnTo>
                    <a:pt x="75696" y="72077"/>
                  </a:lnTo>
                  <a:lnTo>
                    <a:pt x="402603" y="38903"/>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80" name="Google Shape;1680;p93"/>
            <p:cNvSpPr/>
            <p:nvPr/>
          </p:nvSpPr>
          <p:spPr>
            <a:xfrm>
              <a:off x="3138008" y="1801483"/>
              <a:ext cx="96504" cy="633308"/>
            </a:xfrm>
            <a:custGeom>
              <a:avLst/>
              <a:gdLst/>
              <a:ahLst/>
              <a:cxnLst/>
              <a:rect l="l" t="t" r="r" b="b"/>
              <a:pathLst>
                <a:path w="96504" h="633308" extrusionOk="0">
                  <a:moveTo>
                    <a:pt x="4524" y="4524"/>
                  </a:moveTo>
                  <a:lnTo>
                    <a:pt x="96806" y="422507"/>
                  </a:lnTo>
                  <a:lnTo>
                    <a:pt x="91377" y="630595"/>
                  </a:lnTo>
                  <a:lnTo>
                    <a:pt x="78711" y="625166"/>
                  </a:lnTo>
                  <a:lnTo>
                    <a:pt x="54585" y="522631"/>
                  </a:lnTo>
                  <a:lnTo>
                    <a:pt x="58204" y="443015"/>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81" name="Google Shape;1681;p93"/>
            <p:cNvSpPr/>
            <p:nvPr/>
          </p:nvSpPr>
          <p:spPr>
            <a:xfrm>
              <a:off x="3018584" y="1745993"/>
              <a:ext cx="392048" cy="766002"/>
            </a:xfrm>
            <a:custGeom>
              <a:avLst/>
              <a:gdLst/>
              <a:ahLst/>
              <a:cxnLst/>
              <a:rect l="l" t="t" r="r" b="b"/>
              <a:pathLst>
                <a:path w="392048" h="766002" extrusionOk="0">
                  <a:moveTo>
                    <a:pt x="4524" y="4524"/>
                  </a:moveTo>
                  <a:lnTo>
                    <a:pt x="260863" y="122741"/>
                  </a:lnTo>
                  <a:lnTo>
                    <a:pt x="391747" y="762685"/>
                  </a:lnTo>
                  <a:lnTo>
                    <a:pt x="169787" y="668593"/>
                  </a:lnTo>
                  <a:lnTo>
                    <a:pt x="36491" y="185469"/>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82" name="Google Shape;1682;p93"/>
            <p:cNvSpPr/>
            <p:nvPr/>
          </p:nvSpPr>
          <p:spPr>
            <a:xfrm>
              <a:off x="3018584" y="1558413"/>
              <a:ext cx="289512" cy="313638"/>
            </a:xfrm>
            <a:custGeom>
              <a:avLst/>
              <a:gdLst/>
              <a:ahLst/>
              <a:cxnLst/>
              <a:rect l="l" t="t" r="r" b="b"/>
              <a:pathLst>
                <a:path w="289512" h="313638" extrusionOk="0">
                  <a:moveTo>
                    <a:pt x="54585" y="4524"/>
                  </a:moveTo>
                  <a:lnTo>
                    <a:pt x="288608" y="103440"/>
                  </a:lnTo>
                  <a:lnTo>
                    <a:pt x="260863" y="310321"/>
                  </a:lnTo>
                  <a:lnTo>
                    <a:pt x="4524" y="192104"/>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83" name="Google Shape;1683;p93"/>
            <p:cNvSpPr/>
            <p:nvPr/>
          </p:nvSpPr>
          <p:spPr>
            <a:xfrm>
              <a:off x="2918461" y="1731518"/>
              <a:ext cx="241260" cy="524741"/>
            </a:xfrm>
            <a:custGeom>
              <a:avLst/>
              <a:gdLst/>
              <a:ahLst/>
              <a:cxnLst/>
              <a:rect l="l" t="t" r="r" b="b"/>
              <a:pathLst>
                <a:path w="241260" h="524741" extrusionOk="0">
                  <a:moveTo>
                    <a:pt x="215627" y="4524"/>
                  </a:moveTo>
                  <a:lnTo>
                    <a:pt x="4524" y="523837"/>
                  </a:lnTo>
                  <a:lnTo>
                    <a:pt x="242165" y="5129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84" name="Google Shape;1684;p93"/>
            <p:cNvSpPr/>
            <p:nvPr/>
          </p:nvSpPr>
          <p:spPr>
            <a:xfrm>
              <a:off x="2918461" y="2239974"/>
              <a:ext cx="259355" cy="476489"/>
            </a:xfrm>
            <a:custGeom>
              <a:avLst/>
              <a:gdLst/>
              <a:ahLst/>
              <a:cxnLst/>
              <a:rect l="l" t="t" r="r" b="b"/>
              <a:pathLst>
                <a:path w="259355" h="476489" extrusionOk="0">
                  <a:moveTo>
                    <a:pt x="257244" y="472569"/>
                  </a:moveTo>
                  <a:lnTo>
                    <a:pt x="4524" y="15380"/>
                  </a:lnTo>
                  <a:lnTo>
                    <a:pt x="242165" y="452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85" name="Google Shape;1685;p93"/>
            <p:cNvSpPr/>
            <p:nvPr/>
          </p:nvSpPr>
          <p:spPr>
            <a:xfrm>
              <a:off x="4220665" y="1648886"/>
              <a:ext cx="78409" cy="476489"/>
            </a:xfrm>
            <a:custGeom>
              <a:avLst/>
              <a:gdLst/>
              <a:ahLst/>
              <a:cxnLst/>
              <a:rect l="l" t="t" r="r" b="b"/>
              <a:pathLst>
                <a:path w="78409" h="476489" extrusionOk="0">
                  <a:moveTo>
                    <a:pt x="4524" y="4524"/>
                  </a:moveTo>
                  <a:lnTo>
                    <a:pt x="76902" y="446030"/>
                  </a:lnTo>
                  <a:lnTo>
                    <a:pt x="57601" y="47196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86" name="Google Shape;1686;p93"/>
            <p:cNvSpPr/>
            <p:nvPr/>
          </p:nvSpPr>
          <p:spPr>
            <a:xfrm>
              <a:off x="4273742" y="2090393"/>
              <a:ext cx="114598" cy="440300"/>
            </a:xfrm>
            <a:custGeom>
              <a:avLst/>
              <a:gdLst/>
              <a:ahLst/>
              <a:cxnLst/>
              <a:rect l="l" t="t" r="r" b="b"/>
              <a:pathLst>
                <a:path w="114598" h="440300" extrusionOk="0">
                  <a:moveTo>
                    <a:pt x="111885" y="436983"/>
                  </a:moveTo>
                  <a:lnTo>
                    <a:pt x="23824" y="4524"/>
                  </a:lnTo>
                  <a:lnTo>
                    <a:pt x="4524" y="30459"/>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87" name="Google Shape;1687;p93"/>
            <p:cNvSpPr/>
            <p:nvPr/>
          </p:nvSpPr>
          <p:spPr>
            <a:xfrm>
              <a:off x="4198951" y="1648886"/>
              <a:ext cx="186976" cy="880600"/>
            </a:xfrm>
            <a:custGeom>
              <a:avLst/>
              <a:gdLst/>
              <a:ahLst/>
              <a:cxnLst/>
              <a:rect l="l" t="t" r="r" b="b"/>
              <a:pathLst>
                <a:path w="186976" h="880600" extrusionOk="0">
                  <a:moveTo>
                    <a:pt x="4524" y="481013"/>
                  </a:moveTo>
                  <a:lnTo>
                    <a:pt x="186675" y="878490"/>
                  </a:lnTo>
                  <a:lnTo>
                    <a:pt x="79314" y="471966"/>
                  </a:lnTo>
                  <a:lnTo>
                    <a:pt x="26237" y="452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88" name="Google Shape;1688;p93"/>
            <p:cNvSpPr/>
            <p:nvPr/>
          </p:nvSpPr>
          <p:spPr>
            <a:xfrm>
              <a:off x="3171182" y="841870"/>
              <a:ext cx="995199" cy="645371"/>
            </a:xfrm>
            <a:custGeom>
              <a:avLst/>
              <a:gdLst/>
              <a:ahLst/>
              <a:cxnLst/>
              <a:rect l="l" t="t" r="r" b="b"/>
              <a:pathLst>
                <a:path w="995199" h="645371" extrusionOk="0">
                  <a:moveTo>
                    <a:pt x="4524" y="472569"/>
                  </a:moveTo>
                  <a:lnTo>
                    <a:pt x="321178" y="4524"/>
                  </a:lnTo>
                  <a:lnTo>
                    <a:pt x="996104" y="111885"/>
                  </a:lnTo>
                  <a:lnTo>
                    <a:pt x="890553" y="641451"/>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89" name="Google Shape;1689;p93"/>
            <p:cNvSpPr/>
            <p:nvPr/>
          </p:nvSpPr>
          <p:spPr>
            <a:xfrm>
              <a:off x="4057211" y="949230"/>
              <a:ext cx="259355" cy="536804"/>
            </a:xfrm>
            <a:custGeom>
              <a:avLst/>
              <a:gdLst/>
              <a:ahLst/>
              <a:cxnLst/>
              <a:rect l="l" t="t" r="r" b="b"/>
              <a:pathLst>
                <a:path w="259355" h="536804" extrusionOk="0">
                  <a:moveTo>
                    <a:pt x="255435" y="497298"/>
                  </a:moveTo>
                  <a:lnTo>
                    <a:pt x="110075" y="4524"/>
                  </a:lnTo>
                  <a:lnTo>
                    <a:pt x="4524" y="534090"/>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90" name="Google Shape;1690;p93"/>
            <p:cNvSpPr/>
            <p:nvPr/>
          </p:nvSpPr>
          <p:spPr>
            <a:xfrm>
              <a:off x="3487836" y="807490"/>
              <a:ext cx="681560" cy="150787"/>
            </a:xfrm>
            <a:custGeom>
              <a:avLst/>
              <a:gdLst/>
              <a:ahLst/>
              <a:cxnLst/>
              <a:rect l="l" t="t" r="r" b="b"/>
              <a:pathLst>
                <a:path w="681560" h="150787" extrusionOk="0">
                  <a:moveTo>
                    <a:pt x="167978" y="4524"/>
                  </a:moveTo>
                  <a:lnTo>
                    <a:pt x="4524" y="38903"/>
                  </a:lnTo>
                  <a:lnTo>
                    <a:pt x="679450" y="146264"/>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91" name="Google Shape;1691;p93"/>
            <p:cNvSpPr/>
            <p:nvPr/>
          </p:nvSpPr>
          <p:spPr>
            <a:xfrm>
              <a:off x="3858774" y="755619"/>
              <a:ext cx="66346" cy="132693"/>
            </a:xfrm>
            <a:custGeom>
              <a:avLst/>
              <a:gdLst/>
              <a:ahLst/>
              <a:cxnLst/>
              <a:rect l="l" t="t" r="r" b="b"/>
              <a:pathLst>
                <a:path w="66346" h="132693" extrusionOk="0">
                  <a:moveTo>
                    <a:pt x="4524" y="4524"/>
                  </a:moveTo>
                  <a:lnTo>
                    <a:pt x="63632" y="129979"/>
                  </a:lnTo>
                  <a:lnTo>
                    <a:pt x="34078" y="122138"/>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92" name="Google Shape;1692;p93"/>
            <p:cNvSpPr/>
            <p:nvPr/>
          </p:nvSpPr>
          <p:spPr>
            <a:xfrm>
              <a:off x="3858774" y="755619"/>
              <a:ext cx="36189" cy="126661"/>
            </a:xfrm>
            <a:custGeom>
              <a:avLst/>
              <a:gdLst/>
              <a:ahLst/>
              <a:cxnLst/>
              <a:rect l="l" t="t" r="r" b="b"/>
              <a:pathLst>
                <a:path w="36189" h="126661" extrusionOk="0">
                  <a:moveTo>
                    <a:pt x="11761" y="116107"/>
                  </a:moveTo>
                  <a:lnTo>
                    <a:pt x="4524" y="4524"/>
                  </a:lnTo>
                  <a:lnTo>
                    <a:pt x="34078" y="1221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93" name="Google Shape;1693;p93"/>
            <p:cNvSpPr/>
            <p:nvPr/>
          </p:nvSpPr>
          <p:spPr>
            <a:xfrm>
              <a:off x="3251401" y="677812"/>
              <a:ext cx="168882" cy="313638"/>
            </a:xfrm>
            <a:custGeom>
              <a:avLst/>
              <a:gdLst/>
              <a:ahLst/>
              <a:cxnLst/>
              <a:rect l="l" t="t" r="r" b="b"/>
              <a:pathLst>
                <a:path w="168882" h="313638" extrusionOk="0">
                  <a:moveTo>
                    <a:pt x="151089" y="4524"/>
                  </a:moveTo>
                  <a:lnTo>
                    <a:pt x="168581" y="222864"/>
                  </a:lnTo>
                  <a:lnTo>
                    <a:pt x="132392" y="250609"/>
                  </a:lnTo>
                  <a:lnTo>
                    <a:pt x="107059" y="284386"/>
                  </a:lnTo>
                  <a:lnTo>
                    <a:pt x="4524" y="31333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94" name="Google Shape;1694;p93"/>
            <p:cNvSpPr/>
            <p:nvPr/>
          </p:nvSpPr>
          <p:spPr>
            <a:xfrm>
              <a:off x="3397967" y="677812"/>
              <a:ext cx="36189" cy="223165"/>
            </a:xfrm>
            <a:custGeom>
              <a:avLst/>
              <a:gdLst/>
              <a:ahLst/>
              <a:cxnLst/>
              <a:rect l="l" t="t" r="r" b="b"/>
              <a:pathLst>
                <a:path w="36189" h="223165" extrusionOk="0">
                  <a:moveTo>
                    <a:pt x="35284" y="213214"/>
                  </a:moveTo>
                  <a:lnTo>
                    <a:pt x="4524" y="4524"/>
                  </a:lnTo>
                  <a:lnTo>
                    <a:pt x="22015" y="22286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95" name="Google Shape;1695;p93"/>
            <p:cNvSpPr/>
            <p:nvPr/>
          </p:nvSpPr>
          <p:spPr>
            <a:xfrm>
              <a:off x="3251401" y="957675"/>
              <a:ext cx="108567" cy="66346"/>
            </a:xfrm>
            <a:custGeom>
              <a:avLst/>
              <a:gdLst/>
              <a:ahLst/>
              <a:cxnLst/>
              <a:rect l="l" t="t" r="r" b="b"/>
              <a:pathLst>
                <a:path w="108567" h="66346" extrusionOk="0">
                  <a:moveTo>
                    <a:pt x="4524" y="33475"/>
                  </a:moveTo>
                  <a:lnTo>
                    <a:pt x="24428" y="64839"/>
                  </a:lnTo>
                  <a:lnTo>
                    <a:pt x="49157" y="60014"/>
                  </a:lnTo>
                  <a:lnTo>
                    <a:pt x="107059" y="4524"/>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96" name="Google Shape;1696;p93"/>
            <p:cNvSpPr/>
            <p:nvPr/>
          </p:nvSpPr>
          <p:spPr>
            <a:xfrm>
              <a:off x="3098804" y="841870"/>
              <a:ext cx="398079" cy="440300"/>
            </a:xfrm>
            <a:custGeom>
              <a:avLst/>
              <a:gdLst/>
              <a:ahLst/>
              <a:cxnLst/>
              <a:rect l="l" t="t" r="r" b="b"/>
              <a:pathLst>
                <a:path w="398079" h="440300" extrusionOk="0">
                  <a:moveTo>
                    <a:pt x="393556" y="4524"/>
                  </a:moveTo>
                  <a:lnTo>
                    <a:pt x="284989" y="86552"/>
                  </a:lnTo>
                  <a:lnTo>
                    <a:pt x="259657" y="120329"/>
                  </a:lnTo>
                  <a:lnTo>
                    <a:pt x="201754" y="175819"/>
                  </a:lnTo>
                  <a:lnTo>
                    <a:pt x="189691" y="178231"/>
                  </a:lnTo>
                  <a:lnTo>
                    <a:pt x="4524" y="437586"/>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97" name="Google Shape;1697;p93"/>
            <p:cNvSpPr/>
            <p:nvPr/>
          </p:nvSpPr>
          <p:spPr>
            <a:xfrm>
              <a:off x="3098804" y="841870"/>
              <a:ext cx="398079" cy="476489"/>
            </a:xfrm>
            <a:custGeom>
              <a:avLst/>
              <a:gdLst/>
              <a:ahLst/>
              <a:cxnLst/>
              <a:rect l="l" t="t" r="r" b="b"/>
              <a:pathLst>
                <a:path w="398079" h="476489" extrusionOk="0">
                  <a:moveTo>
                    <a:pt x="76902" y="472569"/>
                  </a:moveTo>
                  <a:lnTo>
                    <a:pt x="4524" y="437586"/>
                  </a:lnTo>
                  <a:lnTo>
                    <a:pt x="393556" y="452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98" name="Google Shape;1698;p93"/>
            <p:cNvSpPr/>
            <p:nvPr/>
          </p:nvSpPr>
          <p:spPr>
            <a:xfrm>
              <a:off x="3171182" y="1309915"/>
              <a:ext cx="1145987" cy="253323"/>
            </a:xfrm>
            <a:custGeom>
              <a:avLst/>
              <a:gdLst/>
              <a:ahLst/>
              <a:cxnLst/>
              <a:rect l="l" t="t" r="r" b="b"/>
              <a:pathLst>
                <a:path w="1145987" h="253323" extrusionOk="0">
                  <a:moveTo>
                    <a:pt x="4524" y="4524"/>
                  </a:moveTo>
                  <a:lnTo>
                    <a:pt x="406826" y="198135"/>
                  </a:lnTo>
                  <a:lnTo>
                    <a:pt x="619738" y="253022"/>
                  </a:lnTo>
                  <a:lnTo>
                    <a:pt x="1141464" y="136614"/>
                  </a:lnTo>
                  <a:lnTo>
                    <a:pt x="890553" y="173406"/>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99" name="Google Shape;1699;p93"/>
            <p:cNvSpPr/>
            <p:nvPr/>
          </p:nvSpPr>
          <p:spPr>
            <a:xfrm>
              <a:off x="3068646" y="1498098"/>
              <a:ext cx="916789" cy="295544"/>
            </a:xfrm>
            <a:custGeom>
              <a:avLst/>
              <a:gdLst/>
              <a:ahLst/>
              <a:cxnLst/>
              <a:rect l="l" t="t" r="r" b="b"/>
              <a:pathLst>
                <a:path w="916789" h="295544" extrusionOk="0">
                  <a:moveTo>
                    <a:pt x="4524" y="64839"/>
                  </a:moveTo>
                  <a:lnTo>
                    <a:pt x="399588" y="4524"/>
                  </a:lnTo>
                  <a:lnTo>
                    <a:pt x="914679" y="291624"/>
                  </a:lnTo>
                  <a:lnTo>
                    <a:pt x="238546" y="16375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00" name="Google Shape;1700;p93"/>
            <p:cNvSpPr/>
            <p:nvPr/>
          </p:nvSpPr>
          <p:spPr>
            <a:xfrm>
              <a:off x="3463710" y="1498098"/>
              <a:ext cx="741876" cy="295544"/>
            </a:xfrm>
            <a:custGeom>
              <a:avLst/>
              <a:gdLst/>
              <a:ahLst/>
              <a:cxnLst/>
              <a:rect l="l" t="t" r="r" b="b"/>
              <a:pathLst>
                <a:path w="741876" h="295544" extrusionOk="0">
                  <a:moveTo>
                    <a:pt x="739765" y="129376"/>
                  </a:moveTo>
                  <a:lnTo>
                    <a:pt x="567867" y="34681"/>
                  </a:lnTo>
                  <a:lnTo>
                    <a:pt x="481013" y="30459"/>
                  </a:lnTo>
                  <a:lnTo>
                    <a:pt x="327210" y="64839"/>
                  </a:lnTo>
                  <a:lnTo>
                    <a:pt x="114297" y="9952"/>
                  </a:lnTo>
                  <a:lnTo>
                    <a:pt x="4524" y="4524"/>
                  </a:lnTo>
                  <a:lnTo>
                    <a:pt x="519615" y="29162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01" name="Google Shape;1701;p93"/>
            <p:cNvSpPr/>
            <p:nvPr/>
          </p:nvSpPr>
          <p:spPr>
            <a:xfrm>
              <a:off x="3274924" y="1657330"/>
              <a:ext cx="759970" cy="361890"/>
            </a:xfrm>
            <a:custGeom>
              <a:avLst/>
              <a:gdLst/>
              <a:ahLst/>
              <a:cxnLst/>
              <a:rect l="l" t="t" r="r" b="b"/>
              <a:pathLst>
                <a:path w="759970" h="361890" extrusionOk="0">
                  <a:moveTo>
                    <a:pt x="32269" y="4524"/>
                  </a:moveTo>
                  <a:lnTo>
                    <a:pt x="4524" y="211405"/>
                  </a:lnTo>
                  <a:lnTo>
                    <a:pt x="756653" y="358574"/>
                  </a:lnTo>
                  <a:lnTo>
                    <a:pt x="708401" y="13239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02" name="Google Shape;1702;p93"/>
            <p:cNvSpPr/>
            <p:nvPr/>
          </p:nvSpPr>
          <p:spPr>
            <a:xfrm>
              <a:off x="3978801" y="1622950"/>
              <a:ext cx="289512" cy="392048"/>
            </a:xfrm>
            <a:custGeom>
              <a:avLst/>
              <a:gdLst/>
              <a:ahLst/>
              <a:cxnLst/>
              <a:rect l="l" t="t" r="r" b="b"/>
              <a:pathLst>
                <a:path w="289512" h="392048" extrusionOk="0">
                  <a:moveTo>
                    <a:pt x="286195" y="191501"/>
                  </a:moveTo>
                  <a:lnTo>
                    <a:pt x="224674" y="4524"/>
                  </a:lnTo>
                  <a:lnTo>
                    <a:pt x="4524" y="166771"/>
                  </a:lnTo>
                  <a:lnTo>
                    <a:pt x="52776" y="392953"/>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03" name="Google Shape;1703;p93"/>
            <p:cNvSpPr/>
            <p:nvPr/>
          </p:nvSpPr>
          <p:spPr>
            <a:xfrm>
              <a:off x="3274924" y="1864211"/>
              <a:ext cx="759970" cy="645371"/>
            </a:xfrm>
            <a:custGeom>
              <a:avLst/>
              <a:gdLst/>
              <a:ahLst/>
              <a:cxnLst/>
              <a:rect l="l" t="t" r="r" b="b"/>
              <a:pathLst>
                <a:path w="759970" h="645371" extrusionOk="0">
                  <a:moveTo>
                    <a:pt x="4524" y="4524"/>
                  </a:moveTo>
                  <a:lnTo>
                    <a:pt x="135407" y="644467"/>
                  </a:lnTo>
                  <a:lnTo>
                    <a:pt x="756653" y="151693"/>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04" name="Google Shape;1704;p93"/>
            <p:cNvSpPr/>
            <p:nvPr/>
          </p:nvSpPr>
          <p:spPr>
            <a:xfrm>
              <a:off x="4027053" y="1809927"/>
              <a:ext cx="241260" cy="621245"/>
            </a:xfrm>
            <a:custGeom>
              <a:avLst/>
              <a:gdLst/>
              <a:ahLst/>
              <a:cxnLst/>
              <a:rect l="l" t="t" r="r" b="b"/>
              <a:pathLst>
                <a:path w="241260" h="621245" extrusionOk="0">
                  <a:moveTo>
                    <a:pt x="237943" y="4524"/>
                  </a:moveTo>
                  <a:lnTo>
                    <a:pt x="4524" y="205976"/>
                  </a:lnTo>
                  <a:lnTo>
                    <a:pt x="104044" y="62215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05" name="Google Shape;1705;p93"/>
            <p:cNvSpPr/>
            <p:nvPr/>
          </p:nvSpPr>
          <p:spPr>
            <a:xfrm>
              <a:off x="3405808" y="2011380"/>
              <a:ext cx="723781" cy="500615"/>
            </a:xfrm>
            <a:custGeom>
              <a:avLst/>
              <a:gdLst/>
              <a:ahLst/>
              <a:cxnLst/>
              <a:rect l="l" t="t" r="r" b="b"/>
              <a:pathLst>
                <a:path w="723781" h="500615" extrusionOk="0">
                  <a:moveTo>
                    <a:pt x="725289" y="420698"/>
                  </a:moveTo>
                  <a:lnTo>
                    <a:pt x="4524" y="497298"/>
                  </a:lnTo>
                  <a:lnTo>
                    <a:pt x="625769" y="4524"/>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06" name="Google Shape;1706;p93"/>
            <p:cNvSpPr/>
            <p:nvPr/>
          </p:nvSpPr>
          <p:spPr>
            <a:xfrm>
              <a:off x="3405808" y="2427554"/>
              <a:ext cx="723781" cy="144756"/>
            </a:xfrm>
            <a:custGeom>
              <a:avLst/>
              <a:gdLst/>
              <a:ahLst/>
              <a:cxnLst/>
              <a:rect l="l" t="t" r="r" b="b"/>
              <a:pathLst>
                <a:path w="723781" h="144756" extrusionOk="0">
                  <a:moveTo>
                    <a:pt x="454474" y="110678"/>
                  </a:moveTo>
                  <a:lnTo>
                    <a:pt x="725289" y="4524"/>
                  </a:lnTo>
                  <a:lnTo>
                    <a:pt x="4524" y="81124"/>
                  </a:lnTo>
                  <a:lnTo>
                    <a:pt x="127567" y="143852"/>
                  </a:lnTo>
                  <a:lnTo>
                    <a:pt x="269307" y="135407"/>
                  </a:lnTo>
                  <a:lnTo>
                    <a:pt x="275339" y="138423"/>
                  </a:lnTo>
                  <a:lnTo>
                    <a:pt x="367621" y="127566"/>
                  </a:lnTo>
                  <a:lnTo>
                    <a:pt x="372446" y="123948"/>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07" name="Google Shape;1707;p93"/>
            <p:cNvSpPr/>
            <p:nvPr/>
          </p:nvSpPr>
          <p:spPr>
            <a:xfrm>
              <a:off x="3457679" y="2530693"/>
              <a:ext cx="265386" cy="66346"/>
            </a:xfrm>
            <a:custGeom>
              <a:avLst/>
              <a:gdLst/>
              <a:ahLst/>
              <a:cxnLst/>
              <a:rect l="l" t="t" r="r" b="b"/>
              <a:pathLst>
                <a:path w="265386" h="66346" extrusionOk="0">
                  <a:moveTo>
                    <a:pt x="4524" y="4524"/>
                  </a:moveTo>
                  <a:lnTo>
                    <a:pt x="13571" y="66648"/>
                  </a:lnTo>
                  <a:lnTo>
                    <a:pt x="262672" y="56394"/>
                  </a:lnTo>
                  <a:lnTo>
                    <a:pt x="217436" y="32268"/>
                  </a:lnTo>
                  <a:lnTo>
                    <a:pt x="75696" y="40713"/>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08" name="Google Shape;1708;p93"/>
            <p:cNvSpPr/>
            <p:nvPr/>
          </p:nvSpPr>
          <p:spPr>
            <a:xfrm>
              <a:off x="3773730" y="2499329"/>
              <a:ext cx="277449" cy="78409"/>
            </a:xfrm>
            <a:custGeom>
              <a:avLst/>
              <a:gdLst/>
              <a:ahLst/>
              <a:cxnLst/>
              <a:rect l="l" t="t" r="r" b="b"/>
              <a:pathLst>
                <a:path w="277449" h="78409" extrusionOk="0">
                  <a:moveTo>
                    <a:pt x="4524" y="52173"/>
                  </a:moveTo>
                  <a:lnTo>
                    <a:pt x="30459" y="78108"/>
                  </a:lnTo>
                  <a:lnTo>
                    <a:pt x="276545" y="34681"/>
                  </a:lnTo>
                  <a:lnTo>
                    <a:pt x="173406" y="4524"/>
                  </a:lnTo>
                  <a:lnTo>
                    <a:pt x="86552" y="38903"/>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09" name="Google Shape;1709;p93"/>
            <p:cNvSpPr/>
            <p:nvPr/>
          </p:nvSpPr>
          <p:spPr>
            <a:xfrm>
              <a:off x="3466726" y="2582564"/>
              <a:ext cx="253323" cy="313638"/>
            </a:xfrm>
            <a:custGeom>
              <a:avLst/>
              <a:gdLst/>
              <a:ahLst/>
              <a:cxnLst/>
              <a:rect l="l" t="t" r="r" b="b"/>
              <a:pathLst>
                <a:path w="253323" h="313638" extrusionOk="0">
                  <a:moveTo>
                    <a:pt x="4524" y="14777"/>
                  </a:moveTo>
                  <a:lnTo>
                    <a:pt x="85346" y="314544"/>
                  </a:lnTo>
                  <a:lnTo>
                    <a:pt x="253625" y="4524"/>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10" name="Google Shape;1710;p93"/>
            <p:cNvSpPr/>
            <p:nvPr/>
          </p:nvSpPr>
          <p:spPr>
            <a:xfrm>
              <a:off x="3588562" y="2529487"/>
              <a:ext cx="464426" cy="361890"/>
            </a:xfrm>
            <a:custGeom>
              <a:avLst/>
              <a:gdLst/>
              <a:ahLst/>
              <a:cxnLst/>
              <a:rect l="l" t="t" r="r" b="b"/>
              <a:pathLst>
                <a:path w="464426" h="361890" extrusionOk="0">
                  <a:moveTo>
                    <a:pt x="215627" y="47951"/>
                  </a:moveTo>
                  <a:lnTo>
                    <a:pt x="4524" y="362192"/>
                  </a:lnTo>
                  <a:lnTo>
                    <a:pt x="461712" y="4524"/>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11" name="Google Shape;1711;p93"/>
            <p:cNvSpPr/>
            <p:nvPr/>
          </p:nvSpPr>
          <p:spPr>
            <a:xfrm>
              <a:off x="3588562" y="2546978"/>
              <a:ext cx="217134" cy="343796"/>
            </a:xfrm>
            <a:custGeom>
              <a:avLst/>
              <a:gdLst/>
              <a:ahLst/>
              <a:cxnLst/>
              <a:rect l="l" t="t" r="r" b="b"/>
              <a:pathLst>
                <a:path w="217134" h="343796" extrusionOk="0">
                  <a:moveTo>
                    <a:pt x="92584" y="18999"/>
                  </a:moveTo>
                  <a:lnTo>
                    <a:pt x="184866" y="8143"/>
                  </a:lnTo>
                  <a:lnTo>
                    <a:pt x="189691" y="4524"/>
                  </a:lnTo>
                  <a:lnTo>
                    <a:pt x="215627" y="30459"/>
                  </a:lnTo>
                  <a:lnTo>
                    <a:pt x="4524" y="344701"/>
                  </a:lnTo>
                  <a:lnTo>
                    <a:pt x="14777" y="255435"/>
                  </a:lnTo>
                  <a:lnTo>
                    <a:pt x="131789" y="4011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12" name="Google Shape;1712;p93"/>
            <p:cNvSpPr/>
            <p:nvPr/>
          </p:nvSpPr>
          <p:spPr>
            <a:xfrm>
              <a:off x="3129564" y="1731518"/>
              <a:ext cx="66346" cy="983136"/>
            </a:xfrm>
            <a:custGeom>
              <a:avLst/>
              <a:gdLst/>
              <a:ahLst/>
              <a:cxnLst/>
              <a:rect l="l" t="t" r="r" b="b"/>
              <a:pathLst>
                <a:path w="66346" h="983136" extrusionOk="0">
                  <a:moveTo>
                    <a:pt x="4524" y="4524"/>
                  </a:moveTo>
                  <a:lnTo>
                    <a:pt x="66648" y="512980"/>
                  </a:lnTo>
                  <a:lnTo>
                    <a:pt x="46141" y="981026"/>
                  </a:lnTo>
                  <a:lnTo>
                    <a:pt x="31062" y="512980"/>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13" name="Google Shape;1713;p93"/>
            <p:cNvSpPr/>
            <p:nvPr/>
          </p:nvSpPr>
          <p:spPr>
            <a:xfrm>
              <a:off x="3432949" y="1072273"/>
              <a:ext cx="168882" cy="162850"/>
            </a:xfrm>
            <a:custGeom>
              <a:avLst/>
              <a:gdLst/>
              <a:ahLst/>
              <a:cxnLst/>
              <a:rect l="l" t="t" r="r" b="b"/>
              <a:pathLst>
                <a:path w="168882" h="162850" extrusionOk="0">
                  <a:moveTo>
                    <a:pt x="167374" y="83536"/>
                  </a:moveTo>
                  <a:cubicBezTo>
                    <a:pt x="167374" y="127174"/>
                    <a:pt x="130919" y="162549"/>
                    <a:pt x="85949" y="162549"/>
                  </a:cubicBezTo>
                  <a:cubicBezTo>
                    <a:pt x="40979" y="162549"/>
                    <a:pt x="4524" y="127174"/>
                    <a:pt x="4524" y="83536"/>
                  </a:cubicBezTo>
                  <a:cubicBezTo>
                    <a:pt x="4524" y="39899"/>
                    <a:pt x="40979" y="4524"/>
                    <a:pt x="85949" y="4524"/>
                  </a:cubicBezTo>
                  <a:cubicBezTo>
                    <a:pt x="130919" y="4524"/>
                    <a:pt x="167374" y="39899"/>
                    <a:pt x="167374" y="83536"/>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14" name="Google Shape;1714;p93"/>
            <p:cNvSpPr/>
            <p:nvPr/>
          </p:nvSpPr>
          <p:spPr>
            <a:xfrm>
              <a:off x="4149559" y="1159166"/>
              <a:ext cx="90472" cy="174913"/>
            </a:xfrm>
            <a:custGeom>
              <a:avLst/>
              <a:gdLst/>
              <a:ahLst/>
              <a:cxnLst/>
              <a:rect l="l" t="t" r="r" b="b"/>
              <a:pathLst>
                <a:path w="90472" h="174913" extrusionOk="0">
                  <a:moveTo>
                    <a:pt x="70265" y="82637"/>
                  </a:moveTo>
                  <a:cubicBezTo>
                    <a:pt x="79394" y="125310"/>
                    <a:pt x="75967" y="162219"/>
                    <a:pt x="62612" y="165077"/>
                  </a:cubicBezTo>
                  <a:cubicBezTo>
                    <a:pt x="49256" y="167934"/>
                    <a:pt x="31028" y="135657"/>
                    <a:pt x="21899" y="92983"/>
                  </a:cubicBezTo>
                  <a:cubicBezTo>
                    <a:pt x="12770" y="50310"/>
                    <a:pt x="16197" y="13401"/>
                    <a:pt x="29553" y="10543"/>
                  </a:cubicBezTo>
                  <a:cubicBezTo>
                    <a:pt x="42908" y="7686"/>
                    <a:pt x="61136" y="39963"/>
                    <a:pt x="70265" y="82637"/>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15" name="Google Shape;1715;p93"/>
            <p:cNvSpPr/>
            <p:nvPr/>
          </p:nvSpPr>
          <p:spPr>
            <a:xfrm>
              <a:off x="3487836" y="841870"/>
              <a:ext cx="681560" cy="645371"/>
            </a:xfrm>
            <a:custGeom>
              <a:avLst/>
              <a:gdLst/>
              <a:ahLst/>
              <a:cxnLst/>
              <a:rect l="l" t="t" r="r" b="b"/>
              <a:pathLst>
                <a:path w="681560" h="645371" extrusionOk="0">
                  <a:moveTo>
                    <a:pt x="4524" y="4524"/>
                  </a:moveTo>
                  <a:lnTo>
                    <a:pt x="573898" y="641451"/>
                  </a:lnTo>
                  <a:lnTo>
                    <a:pt x="679450" y="111885"/>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16" name="Google Shape;1716;p93"/>
            <p:cNvSpPr/>
            <p:nvPr/>
          </p:nvSpPr>
          <p:spPr>
            <a:xfrm>
              <a:off x="3251401" y="1498098"/>
              <a:ext cx="814254" cy="241260"/>
            </a:xfrm>
            <a:custGeom>
              <a:avLst/>
              <a:gdLst/>
              <a:ahLst/>
              <a:cxnLst/>
              <a:rect l="l" t="t" r="r" b="b"/>
              <a:pathLst>
                <a:path w="814254" h="241260" extrusionOk="0">
                  <a:moveTo>
                    <a:pt x="216833" y="4524"/>
                  </a:moveTo>
                  <a:lnTo>
                    <a:pt x="4524" y="77505"/>
                  </a:lnTo>
                  <a:lnTo>
                    <a:pt x="181850" y="151089"/>
                  </a:lnTo>
                  <a:lnTo>
                    <a:pt x="641451" y="237943"/>
                  </a:lnTo>
                  <a:lnTo>
                    <a:pt x="810334" y="94393"/>
                  </a:lnTo>
                  <a:lnTo>
                    <a:pt x="693322" y="30459"/>
                  </a:lnTo>
                  <a:lnTo>
                    <a:pt x="539519" y="64839"/>
                  </a:lnTo>
                  <a:lnTo>
                    <a:pt x="326606" y="995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17" name="Google Shape;1717;p93"/>
            <p:cNvSpPr/>
            <p:nvPr/>
          </p:nvSpPr>
          <p:spPr>
            <a:xfrm>
              <a:off x="3457679" y="2499329"/>
              <a:ext cx="518710" cy="150787"/>
            </a:xfrm>
            <a:custGeom>
              <a:avLst/>
              <a:gdLst/>
              <a:ahLst/>
              <a:cxnLst/>
              <a:rect l="l" t="t" r="r" b="b"/>
              <a:pathLst>
                <a:path w="518710" h="150787" extrusionOk="0">
                  <a:moveTo>
                    <a:pt x="489457" y="4524"/>
                  </a:moveTo>
                  <a:lnTo>
                    <a:pt x="515393" y="35888"/>
                  </a:lnTo>
                  <a:lnTo>
                    <a:pt x="324194" y="55188"/>
                  </a:lnTo>
                  <a:lnTo>
                    <a:pt x="229499" y="148677"/>
                  </a:lnTo>
                  <a:lnTo>
                    <a:pt x="262672" y="87758"/>
                  </a:lnTo>
                  <a:lnTo>
                    <a:pt x="225277" y="67855"/>
                  </a:lnTo>
                  <a:lnTo>
                    <a:pt x="13571" y="98012"/>
                  </a:lnTo>
                  <a:lnTo>
                    <a:pt x="4524" y="35888"/>
                  </a:lnTo>
                  <a:lnTo>
                    <a:pt x="75696" y="72077"/>
                  </a:lnTo>
                  <a:lnTo>
                    <a:pt x="402603" y="38903"/>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18" name="Google Shape;1718;p93"/>
            <p:cNvSpPr/>
            <p:nvPr/>
          </p:nvSpPr>
          <p:spPr>
            <a:xfrm>
              <a:off x="3138008" y="1801483"/>
              <a:ext cx="96504" cy="633308"/>
            </a:xfrm>
            <a:custGeom>
              <a:avLst/>
              <a:gdLst/>
              <a:ahLst/>
              <a:cxnLst/>
              <a:rect l="l" t="t" r="r" b="b"/>
              <a:pathLst>
                <a:path w="96504" h="633308" extrusionOk="0">
                  <a:moveTo>
                    <a:pt x="4524" y="4524"/>
                  </a:moveTo>
                  <a:lnTo>
                    <a:pt x="96806" y="422507"/>
                  </a:lnTo>
                  <a:lnTo>
                    <a:pt x="91377" y="630595"/>
                  </a:lnTo>
                  <a:lnTo>
                    <a:pt x="78711" y="625166"/>
                  </a:lnTo>
                  <a:lnTo>
                    <a:pt x="54585" y="522631"/>
                  </a:lnTo>
                  <a:lnTo>
                    <a:pt x="58204" y="443015"/>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19" name="Google Shape;1719;p93"/>
            <p:cNvSpPr/>
            <p:nvPr/>
          </p:nvSpPr>
          <p:spPr>
            <a:xfrm>
              <a:off x="3018584" y="1745993"/>
              <a:ext cx="392048" cy="766002"/>
            </a:xfrm>
            <a:custGeom>
              <a:avLst/>
              <a:gdLst/>
              <a:ahLst/>
              <a:cxnLst/>
              <a:rect l="l" t="t" r="r" b="b"/>
              <a:pathLst>
                <a:path w="392048" h="766002" extrusionOk="0">
                  <a:moveTo>
                    <a:pt x="4524" y="4524"/>
                  </a:moveTo>
                  <a:lnTo>
                    <a:pt x="260863" y="122741"/>
                  </a:lnTo>
                  <a:lnTo>
                    <a:pt x="391747" y="762685"/>
                  </a:lnTo>
                  <a:lnTo>
                    <a:pt x="169787" y="668593"/>
                  </a:lnTo>
                  <a:lnTo>
                    <a:pt x="36491" y="185469"/>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20" name="Google Shape;1720;p93"/>
            <p:cNvSpPr/>
            <p:nvPr/>
          </p:nvSpPr>
          <p:spPr>
            <a:xfrm>
              <a:off x="3018584" y="1558413"/>
              <a:ext cx="289512" cy="313638"/>
            </a:xfrm>
            <a:custGeom>
              <a:avLst/>
              <a:gdLst/>
              <a:ahLst/>
              <a:cxnLst/>
              <a:rect l="l" t="t" r="r" b="b"/>
              <a:pathLst>
                <a:path w="289512" h="313638" extrusionOk="0">
                  <a:moveTo>
                    <a:pt x="54585" y="4524"/>
                  </a:moveTo>
                  <a:lnTo>
                    <a:pt x="288608" y="103440"/>
                  </a:lnTo>
                  <a:lnTo>
                    <a:pt x="260863" y="310321"/>
                  </a:lnTo>
                  <a:lnTo>
                    <a:pt x="4524" y="192104"/>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21" name="Google Shape;1721;p93"/>
            <p:cNvSpPr/>
            <p:nvPr/>
          </p:nvSpPr>
          <p:spPr>
            <a:xfrm>
              <a:off x="2918461" y="1731518"/>
              <a:ext cx="241260" cy="524741"/>
            </a:xfrm>
            <a:custGeom>
              <a:avLst/>
              <a:gdLst/>
              <a:ahLst/>
              <a:cxnLst/>
              <a:rect l="l" t="t" r="r" b="b"/>
              <a:pathLst>
                <a:path w="241260" h="524741" extrusionOk="0">
                  <a:moveTo>
                    <a:pt x="215627" y="4524"/>
                  </a:moveTo>
                  <a:lnTo>
                    <a:pt x="4524" y="523837"/>
                  </a:lnTo>
                  <a:lnTo>
                    <a:pt x="242165" y="5129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22" name="Google Shape;1722;p93"/>
            <p:cNvSpPr/>
            <p:nvPr/>
          </p:nvSpPr>
          <p:spPr>
            <a:xfrm>
              <a:off x="2918461" y="2239974"/>
              <a:ext cx="259355" cy="476489"/>
            </a:xfrm>
            <a:custGeom>
              <a:avLst/>
              <a:gdLst/>
              <a:ahLst/>
              <a:cxnLst/>
              <a:rect l="l" t="t" r="r" b="b"/>
              <a:pathLst>
                <a:path w="259355" h="476489" extrusionOk="0">
                  <a:moveTo>
                    <a:pt x="257244" y="472569"/>
                  </a:moveTo>
                  <a:lnTo>
                    <a:pt x="4524" y="15380"/>
                  </a:lnTo>
                  <a:lnTo>
                    <a:pt x="242165" y="452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23" name="Google Shape;1723;p93"/>
            <p:cNvSpPr/>
            <p:nvPr/>
          </p:nvSpPr>
          <p:spPr>
            <a:xfrm>
              <a:off x="4220665" y="1648886"/>
              <a:ext cx="78409" cy="476489"/>
            </a:xfrm>
            <a:custGeom>
              <a:avLst/>
              <a:gdLst/>
              <a:ahLst/>
              <a:cxnLst/>
              <a:rect l="l" t="t" r="r" b="b"/>
              <a:pathLst>
                <a:path w="78409" h="476489" extrusionOk="0">
                  <a:moveTo>
                    <a:pt x="4524" y="4524"/>
                  </a:moveTo>
                  <a:lnTo>
                    <a:pt x="76902" y="446030"/>
                  </a:lnTo>
                  <a:lnTo>
                    <a:pt x="57601" y="47196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24" name="Google Shape;1724;p93"/>
            <p:cNvSpPr/>
            <p:nvPr/>
          </p:nvSpPr>
          <p:spPr>
            <a:xfrm>
              <a:off x="4273742" y="2090393"/>
              <a:ext cx="114598" cy="440300"/>
            </a:xfrm>
            <a:custGeom>
              <a:avLst/>
              <a:gdLst/>
              <a:ahLst/>
              <a:cxnLst/>
              <a:rect l="l" t="t" r="r" b="b"/>
              <a:pathLst>
                <a:path w="114598" h="440300" extrusionOk="0">
                  <a:moveTo>
                    <a:pt x="111885" y="436983"/>
                  </a:moveTo>
                  <a:lnTo>
                    <a:pt x="23824" y="4524"/>
                  </a:lnTo>
                  <a:lnTo>
                    <a:pt x="4524" y="30459"/>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25" name="Google Shape;1725;p93"/>
            <p:cNvSpPr/>
            <p:nvPr/>
          </p:nvSpPr>
          <p:spPr>
            <a:xfrm>
              <a:off x="4198951" y="1648886"/>
              <a:ext cx="186976" cy="880600"/>
            </a:xfrm>
            <a:custGeom>
              <a:avLst/>
              <a:gdLst/>
              <a:ahLst/>
              <a:cxnLst/>
              <a:rect l="l" t="t" r="r" b="b"/>
              <a:pathLst>
                <a:path w="186976" h="880600" extrusionOk="0">
                  <a:moveTo>
                    <a:pt x="4524" y="481013"/>
                  </a:moveTo>
                  <a:lnTo>
                    <a:pt x="186675" y="878490"/>
                  </a:lnTo>
                  <a:lnTo>
                    <a:pt x="79314" y="471966"/>
                  </a:lnTo>
                  <a:lnTo>
                    <a:pt x="26237" y="452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26" name="Google Shape;1726;p93"/>
            <p:cNvSpPr/>
            <p:nvPr/>
          </p:nvSpPr>
          <p:spPr>
            <a:xfrm>
              <a:off x="3171182" y="841870"/>
              <a:ext cx="995199" cy="645371"/>
            </a:xfrm>
            <a:custGeom>
              <a:avLst/>
              <a:gdLst/>
              <a:ahLst/>
              <a:cxnLst/>
              <a:rect l="l" t="t" r="r" b="b"/>
              <a:pathLst>
                <a:path w="995199" h="645371" extrusionOk="0">
                  <a:moveTo>
                    <a:pt x="4524" y="472569"/>
                  </a:moveTo>
                  <a:lnTo>
                    <a:pt x="321178" y="4524"/>
                  </a:lnTo>
                  <a:lnTo>
                    <a:pt x="996104" y="111885"/>
                  </a:lnTo>
                  <a:lnTo>
                    <a:pt x="890553" y="641451"/>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27" name="Google Shape;1727;p93"/>
            <p:cNvSpPr/>
            <p:nvPr/>
          </p:nvSpPr>
          <p:spPr>
            <a:xfrm>
              <a:off x="4057211" y="949230"/>
              <a:ext cx="259355" cy="536804"/>
            </a:xfrm>
            <a:custGeom>
              <a:avLst/>
              <a:gdLst/>
              <a:ahLst/>
              <a:cxnLst/>
              <a:rect l="l" t="t" r="r" b="b"/>
              <a:pathLst>
                <a:path w="259355" h="536804" extrusionOk="0">
                  <a:moveTo>
                    <a:pt x="255435" y="497298"/>
                  </a:moveTo>
                  <a:lnTo>
                    <a:pt x="110075" y="4524"/>
                  </a:lnTo>
                  <a:lnTo>
                    <a:pt x="4524" y="534090"/>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28" name="Google Shape;1728;p93"/>
            <p:cNvSpPr/>
            <p:nvPr/>
          </p:nvSpPr>
          <p:spPr>
            <a:xfrm>
              <a:off x="3487836" y="807490"/>
              <a:ext cx="681560" cy="150787"/>
            </a:xfrm>
            <a:custGeom>
              <a:avLst/>
              <a:gdLst/>
              <a:ahLst/>
              <a:cxnLst/>
              <a:rect l="l" t="t" r="r" b="b"/>
              <a:pathLst>
                <a:path w="681560" h="150787" extrusionOk="0">
                  <a:moveTo>
                    <a:pt x="167978" y="4524"/>
                  </a:moveTo>
                  <a:lnTo>
                    <a:pt x="4524" y="38903"/>
                  </a:lnTo>
                  <a:lnTo>
                    <a:pt x="679450" y="146264"/>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29" name="Google Shape;1729;p93"/>
            <p:cNvSpPr/>
            <p:nvPr/>
          </p:nvSpPr>
          <p:spPr>
            <a:xfrm>
              <a:off x="3858774" y="755619"/>
              <a:ext cx="66346" cy="132693"/>
            </a:xfrm>
            <a:custGeom>
              <a:avLst/>
              <a:gdLst/>
              <a:ahLst/>
              <a:cxnLst/>
              <a:rect l="l" t="t" r="r" b="b"/>
              <a:pathLst>
                <a:path w="66346" h="132693" extrusionOk="0">
                  <a:moveTo>
                    <a:pt x="4524" y="4524"/>
                  </a:moveTo>
                  <a:lnTo>
                    <a:pt x="63632" y="129979"/>
                  </a:lnTo>
                  <a:lnTo>
                    <a:pt x="34078" y="122138"/>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30" name="Google Shape;1730;p93"/>
            <p:cNvSpPr/>
            <p:nvPr/>
          </p:nvSpPr>
          <p:spPr>
            <a:xfrm>
              <a:off x="3858774" y="755619"/>
              <a:ext cx="36189" cy="126661"/>
            </a:xfrm>
            <a:custGeom>
              <a:avLst/>
              <a:gdLst/>
              <a:ahLst/>
              <a:cxnLst/>
              <a:rect l="l" t="t" r="r" b="b"/>
              <a:pathLst>
                <a:path w="36189" h="126661" extrusionOk="0">
                  <a:moveTo>
                    <a:pt x="11761" y="116107"/>
                  </a:moveTo>
                  <a:lnTo>
                    <a:pt x="4524" y="4524"/>
                  </a:lnTo>
                  <a:lnTo>
                    <a:pt x="34078" y="1221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31" name="Google Shape;1731;p93"/>
            <p:cNvSpPr/>
            <p:nvPr/>
          </p:nvSpPr>
          <p:spPr>
            <a:xfrm>
              <a:off x="3251401" y="677812"/>
              <a:ext cx="168882" cy="313638"/>
            </a:xfrm>
            <a:custGeom>
              <a:avLst/>
              <a:gdLst/>
              <a:ahLst/>
              <a:cxnLst/>
              <a:rect l="l" t="t" r="r" b="b"/>
              <a:pathLst>
                <a:path w="168882" h="313638" extrusionOk="0">
                  <a:moveTo>
                    <a:pt x="151089" y="4524"/>
                  </a:moveTo>
                  <a:lnTo>
                    <a:pt x="168581" y="222864"/>
                  </a:lnTo>
                  <a:lnTo>
                    <a:pt x="132392" y="250609"/>
                  </a:lnTo>
                  <a:lnTo>
                    <a:pt x="107059" y="284386"/>
                  </a:lnTo>
                  <a:lnTo>
                    <a:pt x="4524" y="31333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32" name="Google Shape;1732;p93"/>
            <p:cNvSpPr/>
            <p:nvPr/>
          </p:nvSpPr>
          <p:spPr>
            <a:xfrm>
              <a:off x="3397967" y="677812"/>
              <a:ext cx="36189" cy="223165"/>
            </a:xfrm>
            <a:custGeom>
              <a:avLst/>
              <a:gdLst/>
              <a:ahLst/>
              <a:cxnLst/>
              <a:rect l="l" t="t" r="r" b="b"/>
              <a:pathLst>
                <a:path w="36189" h="223165" extrusionOk="0">
                  <a:moveTo>
                    <a:pt x="35284" y="213214"/>
                  </a:moveTo>
                  <a:lnTo>
                    <a:pt x="4524" y="4524"/>
                  </a:lnTo>
                  <a:lnTo>
                    <a:pt x="22015" y="22286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33" name="Google Shape;1733;p93"/>
            <p:cNvSpPr/>
            <p:nvPr/>
          </p:nvSpPr>
          <p:spPr>
            <a:xfrm>
              <a:off x="3251401" y="957675"/>
              <a:ext cx="108567" cy="66346"/>
            </a:xfrm>
            <a:custGeom>
              <a:avLst/>
              <a:gdLst/>
              <a:ahLst/>
              <a:cxnLst/>
              <a:rect l="l" t="t" r="r" b="b"/>
              <a:pathLst>
                <a:path w="108567" h="66346" extrusionOk="0">
                  <a:moveTo>
                    <a:pt x="4524" y="33475"/>
                  </a:moveTo>
                  <a:lnTo>
                    <a:pt x="24428" y="64839"/>
                  </a:lnTo>
                  <a:lnTo>
                    <a:pt x="49157" y="60014"/>
                  </a:lnTo>
                  <a:lnTo>
                    <a:pt x="107059" y="4524"/>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34" name="Google Shape;1734;p93"/>
            <p:cNvSpPr/>
            <p:nvPr/>
          </p:nvSpPr>
          <p:spPr>
            <a:xfrm>
              <a:off x="3098804" y="841870"/>
              <a:ext cx="398079" cy="440300"/>
            </a:xfrm>
            <a:custGeom>
              <a:avLst/>
              <a:gdLst/>
              <a:ahLst/>
              <a:cxnLst/>
              <a:rect l="l" t="t" r="r" b="b"/>
              <a:pathLst>
                <a:path w="398079" h="440300" extrusionOk="0">
                  <a:moveTo>
                    <a:pt x="393556" y="4524"/>
                  </a:moveTo>
                  <a:lnTo>
                    <a:pt x="284989" y="86552"/>
                  </a:lnTo>
                  <a:lnTo>
                    <a:pt x="259657" y="120329"/>
                  </a:lnTo>
                  <a:lnTo>
                    <a:pt x="201754" y="175819"/>
                  </a:lnTo>
                  <a:lnTo>
                    <a:pt x="189691" y="178231"/>
                  </a:lnTo>
                  <a:lnTo>
                    <a:pt x="4524" y="437586"/>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35" name="Google Shape;1735;p93"/>
            <p:cNvSpPr/>
            <p:nvPr/>
          </p:nvSpPr>
          <p:spPr>
            <a:xfrm>
              <a:off x="3098804" y="841870"/>
              <a:ext cx="398079" cy="476489"/>
            </a:xfrm>
            <a:custGeom>
              <a:avLst/>
              <a:gdLst/>
              <a:ahLst/>
              <a:cxnLst/>
              <a:rect l="l" t="t" r="r" b="b"/>
              <a:pathLst>
                <a:path w="398079" h="476489" extrusionOk="0">
                  <a:moveTo>
                    <a:pt x="76902" y="472569"/>
                  </a:moveTo>
                  <a:lnTo>
                    <a:pt x="4524" y="437586"/>
                  </a:lnTo>
                  <a:lnTo>
                    <a:pt x="393556" y="452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36" name="Google Shape;1736;p93"/>
            <p:cNvSpPr/>
            <p:nvPr/>
          </p:nvSpPr>
          <p:spPr>
            <a:xfrm>
              <a:off x="3171182" y="1309915"/>
              <a:ext cx="1145987" cy="253323"/>
            </a:xfrm>
            <a:custGeom>
              <a:avLst/>
              <a:gdLst/>
              <a:ahLst/>
              <a:cxnLst/>
              <a:rect l="l" t="t" r="r" b="b"/>
              <a:pathLst>
                <a:path w="1145987" h="253323" extrusionOk="0">
                  <a:moveTo>
                    <a:pt x="4524" y="4524"/>
                  </a:moveTo>
                  <a:lnTo>
                    <a:pt x="406826" y="198135"/>
                  </a:lnTo>
                  <a:lnTo>
                    <a:pt x="619738" y="253022"/>
                  </a:lnTo>
                  <a:lnTo>
                    <a:pt x="1141464" y="136614"/>
                  </a:lnTo>
                  <a:lnTo>
                    <a:pt x="890553" y="173406"/>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37" name="Google Shape;1737;p93"/>
            <p:cNvSpPr/>
            <p:nvPr/>
          </p:nvSpPr>
          <p:spPr>
            <a:xfrm>
              <a:off x="3068646" y="1498098"/>
              <a:ext cx="916789" cy="295544"/>
            </a:xfrm>
            <a:custGeom>
              <a:avLst/>
              <a:gdLst/>
              <a:ahLst/>
              <a:cxnLst/>
              <a:rect l="l" t="t" r="r" b="b"/>
              <a:pathLst>
                <a:path w="916789" h="295544" extrusionOk="0">
                  <a:moveTo>
                    <a:pt x="4524" y="64839"/>
                  </a:moveTo>
                  <a:lnTo>
                    <a:pt x="399588" y="4524"/>
                  </a:lnTo>
                  <a:lnTo>
                    <a:pt x="914679" y="291624"/>
                  </a:lnTo>
                  <a:lnTo>
                    <a:pt x="238546" y="16375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38" name="Google Shape;1738;p93"/>
            <p:cNvSpPr/>
            <p:nvPr/>
          </p:nvSpPr>
          <p:spPr>
            <a:xfrm>
              <a:off x="3463710" y="1498098"/>
              <a:ext cx="741876" cy="295544"/>
            </a:xfrm>
            <a:custGeom>
              <a:avLst/>
              <a:gdLst/>
              <a:ahLst/>
              <a:cxnLst/>
              <a:rect l="l" t="t" r="r" b="b"/>
              <a:pathLst>
                <a:path w="741876" h="295544" extrusionOk="0">
                  <a:moveTo>
                    <a:pt x="739765" y="129376"/>
                  </a:moveTo>
                  <a:lnTo>
                    <a:pt x="567867" y="34681"/>
                  </a:lnTo>
                  <a:lnTo>
                    <a:pt x="481013" y="30459"/>
                  </a:lnTo>
                  <a:lnTo>
                    <a:pt x="327210" y="64839"/>
                  </a:lnTo>
                  <a:lnTo>
                    <a:pt x="114297" y="9952"/>
                  </a:lnTo>
                  <a:lnTo>
                    <a:pt x="4524" y="4524"/>
                  </a:lnTo>
                  <a:lnTo>
                    <a:pt x="519615" y="29162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39" name="Google Shape;1739;p93"/>
            <p:cNvSpPr/>
            <p:nvPr/>
          </p:nvSpPr>
          <p:spPr>
            <a:xfrm>
              <a:off x="3274924" y="1657330"/>
              <a:ext cx="759970" cy="361890"/>
            </a:xfrm>
            <a:custGeom>
              <a:avLst/>
              <a:gdLst/>
              <a:ahLst/>
              <a:cxnLst/>
              <a:rect l="l" t="t" r="r" b="b"/>
              <a:pathLst>
                <a:path w="759970" h="361890" extrusionOk="0">
                  <a:moveTo>
                    <a:pt x="32269" y="4524"/>
                  </a:moveTo>
                  <a:lnTo>
                    <a:pt x="4524" y="211405"/>
                  </a:lnTo>
                  <a:lnTo>
                    <a:pt x="756653" y="358574"/>
                  </a:lnTo>
                  <a:lnTo>
                    <a:pt x="708401" y="13239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40" name="Google Shape;1740;p93"/>
            <p:cNvSpPr/>
            <p:nvPr/>
          </p:nvSpPr>
          <p:spPr>
            <a:xfrm>
              <a:off x="3978801" y="1622950"/>
              <a:ext cx="289512" cy="392048"/>
            </a:xfrm>
            <a:custGeom>
              <a:avLst/>
              <a:gdLst/>
              <a:ahLst/>
              <a:cxnLst/>
              <a:rect l="l" t="t" r="r" b="b"/>
              <a:pathLst>
                <a:path w="289512" h="392048" extrusionOk="0">
                  <a:moveTo>
                    <a:pt x="286195" y="191501"/>
                  </a:moveTo>
                  <a:lnTo>
                    <a:pt x="224674" y="4524"/>
                  </a:lnTo>
                  <a:lnTo>
                    <a:pt x="4524" y="166771"/>
                  </a:lnTo>
                  <a:lnTo>
                    <a:pt x="52776" y="392953"/>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41" name="Google Shape;1741;p93"/>
            <p:cNvSpPr/>
            <p:nvPr/>
          </p:nvSpPr>
          <p:spPr>
            <a:xfrm>
              <a:off x="3274924" y="1864211"/>
              <a:ext cx="759970" cy="645371"/>
            </a:xfrm>
            <a:custGeom>
              <a:avLst/>
              <a:gdLst/>
              <a:ahLst/>
              <a:cxnLst/>
              <a:rect l="l" t="t" r="r" b="b"/>
              <a:pathLst>
                <a:path w="759970" h="645371" extrusionOk="0">
                  <a:moveTo>
                    <a:pt x="4524" y="4524"/>
                  </a:moveTo>
                  <a:lnTo>
                    <a:pt x="135407" y="644467"/>
                  </a:lnTo>
                  <a:lnTo>
                    <a:pt x="756653" y="151693"/>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42" name="Google Shape;1742;p93"/>
            <p:cNvSpPr/>
            <p:nvPr/>
          </p:nvSpPr>
          <p:spPr>
            <a:xfrm>
              <a:off x="4027053" y="1809927"/>
              <a:ext cx="241260" cy="621245"/>
            </a:xfrm>
            <a:custGeom>
              <a:avLst/>
              <a:gdLst/>
              <a:ahLst/>
              <a:cxnLst/>
              <a:rect l="l" t="t" r="r" b="b"/>
              <a:pathLst>
                <a:path w="241260" h="621245" extrusionOk="0">
                  <a:moveTo>
                    <a:pt x="237943" y="4524"/>
                  </a:moveTo>
                  <a:lnTo>
                    <a:pt x="4524" y="205976"/>
                  </a:lnTo>
                  <a:lnTo>
                    <a:pt x="104044" y="62215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43" name="Google Shape;1743;p93"/>
            <p:cNvSpPr/>
            <p:nvPr/>
          </p:nvSpPr>
          <p:spPr>
            <a:xfrm>
              <a:off x="3405808" y="2011380"/>
              <a:ext cx="723781" cy="500615"/>
            </a:xfrm>
            <a:custGeom>
              <a:avLst/>
              <a:gdLst/>
              <a:ahLst/>
              <a:cxnLst/>
              <a:rect l="l" t="t" r="r" b="b"/>
              <a:pathLst>
                <a:path w="723781" h="500615" extrusionOk="0">
                  <a:moveTo>
                    <a:pt x="725289" y="420698"/>
                  </a:moveTo>
                  <a:lnTo>
                    <a:pt x="4524" y="497298"/>
                  </a:lnTo>
                  <a:lnTo>
                    <a:pt x="625769" y="4524"/>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44" name="Google Shape;1744;p93"/>
            <p:cNvSpPr/>
            <p:nvPr/>
          </p:nvSpPr>
          <p:spPr>
            <a:xfrm>
              <a:off x="3405808" y="2427554"/>
              <a:ext cx="723781" cy="144756"/>
            </a:xfrm>
            <a:custGeom>
              <a:avLst/>
              <a:gdLst/>
              <a:ahLst/>
              <a:cxnLst/>
              <a:rect l="l" t="t" r="r" b="b"/>
              <a:pathLst>
                <a:path w="723781" h="144756" extrusionOk="0">
                  <a:moveTo>
                    <a:pt x="454474" y="110678"/>
                  </a:moveTo>
                  <a:lnTo>
                    <a:pt x="725289" y="4524"/>
                  </a:lnTo>
                  <a:lnTo>
                    <a:pt x="4524" y="81124"/>
                  </a:lnTo>
                  <a:lnTo>
                    <a:pt x="127567" y="143852"/>
                  </a:lnTo>
                  <a:lnTo>
                    <a:pt x="269307" y="135407"/>
                  </a:lnTo>
                  <a:lnTo>
                    <a:pt x="275339" y="138423"/>
                  </a:lnTo>
                  <a:lnTo>
                    <a:pt x="367621" y="127566"/>
                  </a:lnTo>
                  <a:lnTo>
                    <a:pt x="372446" y="123948"/>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45" name="Google Shape;1745;p93"/>
            <p:cNvSpPr/>
            <p:nvPr/>
          </p:nvSpPr>
          <p:spPr>
            <a:xfrm>
              <a:off x="3457679" y="2530693"/>
              <a:ext cx="265386" cy="66346"/>
            </a:xfrm>
            <a:custGeom>
              <a:avLst/>
              <a:gdLst/>
              <a:ahLst/>
              <a:cxnLst/>
              <a:rect l="l" t="t" r="r" b="b"/>
              <a:pathLst>
                <a:path w="265386" h="66346" extrusionOk="0">
                  <a:moveTo>
                    <a:pt x="4524" y="4524"/>
                  </a:moveTo>
                  <a:lnTo>
                    <a:pt x="13571" y="66648"/>
                  </a:lnTo>
                  <a:lnTo>
                    <a:pt x="262672" y="56394"/>
                  </a:lnTo>
                  <a:lnTo>
                    <a:pt x="217436" y="32268"/>
                  </a:lnTo>
                  <a:lnTo>
                    <a:pt x="75696" y="40713"/>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46" name="Google Shape;1746;p93"/>
            <p:cNvSpPr/>
            <p:nvPr/>
          </p:nvSpPr>
          <p:spPr>
            <a:xfrm>
              <a:off x="3773730" y="2499329"/>
              <a:ext cx="277449" cy="78409"/>
            </a:xfrm>
            <a:custGeom>
              <a:avLst/>
              <a:gdLst/>
              <a:ahLst/>
              <a:cxnLst/>
              <a:rect l="l" t="t" r="r" b="b"/>
              <a:pathLst>
                <a:path w="277449" h="78409" extrusionOk="0">
                  <a:moveTo>
                    <a:pt x="4524" y="52173"/>
                  </a:moveTo>
                  <a:lnTo>
                    <a:pt x="30459" y="78108"/>
                  </a:lnTo>
                  <a:lnTo>
                    <a:pt x="276545" y="34681"/>
                  </a:lnTo>
                  <a:lnTo>
                    <a:pt x="173406" y="4524"/>
                  </a:lnTo>
                  <a:lnTo>
                    <a:pt x="86552" y="38903"/>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47" name="Google Shape;1747;p93"/>
            <p:cNvSpPr/>
            <p:nvPr/>
          </p:nvSpPr>
          <p:spPr>
            <a:xfrm>
              <a:off x="3466726" y="2582564"/>
              <a:ext cx="253323" cy="313638"/>
            </a:xfrm>
            <a:custGeom>
              <a:avLst/>
              <a:gdLst/>
              <a:ahLst/>
              <a:cxnLst/>
              <a:rect l="l" t="t" r="r" b="b"/>
              <a:pathLst>
                <a:path w="253323" h="313638" extrusionOk="0">
                  <a:moveTo>
                    <a:pt x="4524" y="14777"/>
                  </a:moveTo>
                  <a:lnTo>
                    <a:pt x="85346" y="314544"/>
                  </a:lnTo>
                  <a:lnTo>
                    <a:pt x="253625" y="4524"/>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48" name="Google Shape;1748;p93"/>
            <p:cNvSpPr/>
            <p:nvPr/>
          </p:nvSpPr>
          <p:spPr>
            <a:xfrm>
              <a:off x="3588562" y="2529487"/>
              <a:ext cx="464426" cy="361890"/>
            </a:xfrm>
            <a:custGeom>
              <a:avLst/>
              <a:gdLst/>
              <a:ahLst/>
              <a:cxnLst/>
              <a:rect l="l" t="t" r="r" b="b"/>
              <a:pathLst>
                <a:path w="464426" h="361890" extrusionOk="0">
                  <a:moveTo>
                    <a:pt x="215627" y="47951"/>
                  </a:moveTo>
                  <a:lnTo>
                    <a:pt x="4524" y="362192"/>
                  </a:lnTo>
                  <a:lnTo>
                    <a:pt x="461712" y="4524"/>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49" name="Google Shape;1749;p93"/>
            <p:cNvSpPr/>
            <p:nvPr/>
          </p:nvSpPr>
          <p:spPr>
            <a:xfrm>
              <a:off x="3588562" y="2546978"/>
              <a:ext cx="217134" cy="343796"/>
            </a:xfrm>
            <a:custGeom>
              <a:avLst/>
              <a:gdLst/>
              <a:ahLst/>
              <a:cxnLst/>
              <a:rect l="l" t="t" r="r" b="b"/>
              <a:pathLst>
                <a:path w="217134" h="343796" extrusionOk="0">
                  <a:moveTo>
                    <a:pt x="92584" y="18999"/>
                  </a:moveTo>
                  <a:lnTo>
                    <a:pt x="184866" y="8143"/>
                  </a:lnTo>
                  <a:lnTo>
                    <a:pt x="189691" y="4524"/>
                  </a:lnTo>
                  <a:lnTo>
                    <a:pt x="215627" y="30459"/>
                  </a:lnTo>
                  <a:lnTo>
                    <a:pt x="4524" y="344701"/>
                  </a:lnTo>
                  <a:lnTo>
                    <a:pt x="14777" y="255435"/>
                  </a:lnTo>
                  <a:lnTo>
                    <a:pt x="131789" y="4011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50" name="Google Shape;1750;p93"/>
            <p:cNvSpPr/>
            <p:nvPr/>
          </p:nvSpPr>
          <p:spPr>
            <a:xfrm>
              <a:off x="3129564" y="1731518"/>
              <a:ext cx="66346" cy="983136"/>
            </a:xfrm>
            <a:custGeom>
              <a:avLst/>
              <a:gdLst/>
              <a:ahLst/>
              <a:cxnLst/>
              <a:rect l="l" t="t" r="r" b="b"/>
              <a:pathLst>
                <a:path w="66346" h="983136" extrusionOk="0">
                  <a:moveTo>
                    <a:pt x="4524" y="4524"/>
                  </a:moveTo>
                  <a:lnTo>
                    <a:pt x="66648" y="512980"/>
                  </a:lnTo>
                  <a:lnTo>
                    <a:pt x="46141" y="981026"/>
                  </a:lnTo>
                  <a:lnTo>
                    <a:pt x="31062" y="512980"/>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51" name="Google Shape;1751;p93"/>
            <p:cNvSpPr/>
            <p:nvPr/>
          </p:nvSpPr>
          <p:spPr>
            <a:xfrm>
              <a:off x="3432949" y="1072273"/>
              <a:ext cx="168882" cy="162850"/>
            </a:xfrm>
            <a:custGeom>
              <a:avLst/>
              <a:gdLst/>
              <a:ahLst/>
              <a:cxnLst/>
              <a:rect l="l" t="t" r="r" b="b"/>
              <a:pathLst>
                <a:path w="168882" h="162850" extrusionOk="0">
                  <a:moveTo>
                    <a:pt x="167374" y="83536"/>
                  </a:moveTo>
                  <a:cubicBezTo>
                    <a:pt x="167374" y="127174"/>
                    <a:pt x="130919" y="162549"/>
                    <a:pt x="85949" y="162549"/>
                  </a:cubicBezTo>
                  <a:cubicBezTo>
                    <a:pt x="40979" y="162549"/>
                    <a:pt x="4524" y="127174"/>
                    <a:pt x="4524" y="83536"/>
                  </a:cubicBezTo>
                  <a:cubicBezTo>
                    <a:pt x="4524" y="39899"/>
                    <a:pt x="40979" y="4524"/>
                    <a:pt x="85949" y="4524"/>
                  </a:cubicBezTo>
                  <a:cubicBezTo>
                    <a:pt x="130919" y="4524"/>
                    <a:pt x="167374" y="39899"/>
                    <a:pt x="167374" y="83536"/>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52" name="Google Shape;1752;p93"/>
            <p:cNvSpPr/>
            <p:nvPr/>
          </p:nvSpPr>
          <p:spPr>
            <a:xfrm>
              <a:off x="4149559" y="1159166"/>
              <a:ext cx="90472" cy="174913"/>
            </a:xfrm>
            <a:custGeom>
              <a:avLst/>
              <a:gdLst/>
              <a:ahLst/>
              <a:cxnLst/>
              <a:rect l="l" t="t" r="r" b="b"/>
              <a:pathLst>
                <a:path w="90472" h="174913" extrusionOk="0">
                  <a:moveTo>
                    <a:pt x="70265" y="82637"/>
                  </a:moveTo>
                  <a:cubicBezTo>
                    <a:pt x="79394" y="125310"/>
                    <a:pt x="75967" y="162219"/>
                    <a:pt x="62612" y="165077"/>
                  </a:cubicBezTo>
                  <a:cubicBezTo>
                    <a:pt x="49256" y="167934"/>
                    <a:pt x="31028" y="135657"/>
                    <a:pt x="21899" y="92983"/>
                  </a:cubicBezTo>
                  <a:cubicBezTo>
                    <a:pt x="12770" y="50310"/>
                    <a:pt x="16197" y="13401"/>
                    <a:pt x="29553" y="10543"/>
                  </a:cubicBezTo>
                  <a:cubicBezTo>
                    <a:pt x="42908" y="7686"/>
                    <a:pt x="61136" y="39963"/>
                    <a:pt x="70265" y="82637"/>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53" name="Google Shape;1753;p93"/>
            <p:cNvSpPr/>
            <p:nvPr/>
          </p:nvSpPr>
          <p:spPr>
            <a:xfrm>
              <a:off x="3487836" y="841870"/>
              <a:ext cx="681560" cy="645371"/>
            </a:xfrm>
            <a:custGeom>
              <a:avLst/>
              <a:gdLst/>
              <a:ahLst/>
              <a:cxnLst/>
              <a:rect l="l" t="t" r="r" b="b"/>
              <a:pathLst>
                <a:path w="681560" h="645371" extrusionOk="0">
                  <a:moveTo>
                    <a:pt x="4524" y="4524"/>
                  </a:moveTo>
                  <a:lnTo>
                    <a:pt x="573898" y="641451"/>
                  </a:lnTo>
                  <a:lnTo>
                    <a:pt x="679450" y="111885"/>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54" name="Google Shape;1754;p93"/>
            <p:cNvSpPr/>
            <p:nvPr/>
          </p:nvSpPr>
          <p:spPr>
            <a:xfrm>
              <a:off x="3251401" y="1498098"/>
              <a:ext cx="814254" cy="241260"/>
            </a:xfrm>
            <a:custGeom>
              <a:avLst/>
              <a:gdLst/>
              <a:ahLst/>
              <a:cxnLst/>
              <a:rect l="l" t="t" r="r" b="b"/>
              <a:pathLst>
                <a:path w="814254" h="241260" extrusionOk="0">
                  <a:moveTo>
                    <a:pt x="216833" y="4524"/>
                  </a:moveTo>
                  <a:lnTo>
                    <a:pt x="4524" y="77505"/>
                  </a:lnTo>
                  <a:lnTo>
                    <a:pt x="181850" y="151089"/>
                  </a:lnTo>
                  <a:lnTo>
                    <a:pt x="641451" y="237943"/>
                  </a:lnTo>
                  <a:lnTo>
                    <a:pt x="810334" y="94393"/>
                  </a:lnTo>
                  <a:lnTo>
                    <a:pt x="693322" y="30459"/>
                  </a:lnTo>
                  <a:lnTo>
                    <a:pt x="539519" y="64839"/>
                  </a:lnTo>
                  <a:lnTo>
                    <a:pt x="326606" y="995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55" name="Google Shape;1755;p93"/>
            <p:cNvSpPr/>
            <p:nvPr/>
          </p:nvSpPr>
          <p:spPr>
            <a:xfrm>
              <a:off x="3457679" y="2499329"/>
              <a:ext cx="518710" cy="150787"/>
            </a:xfrm>
            <a:custGeom>
              <a:avLst/>
              <a:gdLst/>
              <a:ahLst/>
              <a:cxnLst/>
              <a:rect l="l" t="t" r="r" b="b"/>
              <a:pathLst>
                <a:path w="518710" h="150787" extrusionOk="0">
                  <a:moveTo>
                    <a:pt x="489457" y="4524"/>
                  </a:moveTo>
                  <a:lnTo>
                    <a:pt x="515393" y="35888"/>
                  </a:lnTo>
                  <a:lnTo>
                    <a:pt x="324194" y="55188"/>
                  </a:lnTo>
                  <a:lnTo>
                    <a:pt x="229499" y="148677"/>
                  </a:lnTo>
                  <a:lnTo>
                    <a:pt x="262672" y="87758"/>
                  </a:lnTo>
                  <a:lnTo>
                    <a:pt x="225277" y="67855"/>
                  </a:lnTo>
                  <a:lnTo>
                    <a:pt x="13571" y="98012"/>
                  </a:lnTo>
                  <a:lnTo>
                    <a:pt x="4524" y="35888"/>
                  </a:lnTo>
                  <a:lnTo>
                    <a:pt x="75696" y="72077"/>
                  </a:lnTo>
                  <a:lnTo>
                    <a:pt x="402603" y="38903"/>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56" name="Google Shape;1756;p93"/>
            <p:cNvSpPr/>
            <p:nvPr/>
          </p:nvSpPr>
          <p:spPr>
            <a:xfrm>
              <a:off x="3138008" y="1801483"/>
              <a:ext cx="96504" cy="633308"/>
            </a:xfrm>
            <a:custGeom>
              <a:avLst/>
              <a:gdLst/>
              <a:ahLst/>
              <a:cxnLst/>
              <a:rect l="l" t="t" r="r" b="b"/>
              <a:pathLst>
                <a:path w="96504" h="633308" extrusionOk="0">
                  <a:moveTo>
                    <a:pt x="4524" y="4524"/>
                  </a:moveTo>
                  <a:lnTo>
                    <a:pt x="96806" y="422507"/>
                  </a:lnTo>
                  <a:lnTo>
                    <a:pt x="91377" y="630595"/>
                  </a:lnTo>
                  <a:lnTo>
                    <a:pt x="78711" y="625166"/>
                  </a:lnTo>
                  <a:lnTo>
                    <a:pt x="54585" y="522631"/>
                  </a:lnTo>
                  <a:lnTo>
                    <a:pt x="58204" y="443015"/>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57" name="Google Shape;1757;p93"/>
            <p:cNvSpPr/>
            <p:nvPr/>
          </p:nvSpPr>
          <p:spPr>
            <a:xfrm>
              <a:off x="5433024" y="1341304"/>
              <a:ext cx="271418" cy="597119"/>
            </a:xfrm>
            <a:custGeom>
              <a:avLst/>
              <a:gdLst/>
              <a:ahLst/>
              <a:cxnLst/>
              <a:rect l="l" t="t" r="r" b="b"/>
              <a:pathLst>
                <a:path w="271418" h="597119" extrusionOk="0">
                  <a:moveTo>
                    <a:pt x="231284" y="41894"/>
                  </a:moveTo>
                  <a:lnTo>
                    <a:pt x="41894" y="561207"/>
                  </a:lnTo>
                </a:path>
              </a:pathLst>
            </a:custGeom>
            <a:noFill/>
            <a:ln w="88200" cap="rnd" cmpd="sng">
              <a:solidFill>
                <a:srgbClr val="CCCCCC"/>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58" name="Google Shape;1758;p93"/>
            <p:cNvSpPr/>
            <p:nvPr/>
          </p:nvSpPr>
          <p:spPr>
            <a:xfrm>
              <a:off x="4880537" y="1860617"/>
              <a:ext cx="633308" cy="78409"/>
            </a:xfrm>
            <a:custGeom>
              <a:avLst/>
              <a:gdLst/>
              <a:ahLst/>
              <a:cxnLst/>
              <a:rect l="l" t="t" r="r" b="b"/>
              <a:pathLst>
                <a:path w="633308" h="78409" extrusionOk="0">
                  <a:moveTo>
                    <a:pt x="41894" y="41894"/>
                  </a:moveTo>
                  <a:lnTo>
                    <a:pt x="594381" y="41894"/>
                  </a:lnTo>
                </a:path>
              </a:pathLst>
            </a:custGeom>
            <a:noFill/>
            <a:ln w="88200" cap="rnd" cmpd="sng">
              <a:solidFill>
                <a:srgbClr val="B3B3B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59" name="Google Shape;1759;p93"/>
            <p:cNvSpPr/>
            <p:nvPr/>
          </p:nvSpPr>
          <p:spPr>
            <a:xfrm>
              <a:off x="3940653" y="1991326"/>
              <a:ext cx="1972304" cy="1646602"/>
            </a:xfrm>
            <a:custGeom>
              <a:avLst/>
              <a:gdLst/>
              <a:ahLst/>
              <a:cxnLst/>
              <a:rect l="l" t="t" r="r" b="b"/>
              <a:pathLst>
                <a:path w="1972304" h="1646602" extrusionOk="0">
                  <a:moveTo>
                    <a:pt x="2864" y="2864"/>
                  </a:moveTo>
                  <a:lnTo>
                    <a:pt x="1970947" y="2864"/>
                  </a:lnTo>
                  <a:lnTo>
                    <a:pt x="1970947" y="1648864"/>
                  </a:lnTo>
                  <a:lnTo>
                    <a:pt x="2864" y="1648864"/>
                  </a:lnTo>
                  <a:close/>
                </a:path>
              </a:pathLst>
            </a:custGeom>
            <a:gradFill>
              <a:gsLst>
                <a:gs pos="0">
                  <a:srgbClr val="CCCCCC"/>
                </a:gs>
                <a:gs pos="100000">
                  <a:schemeClr val="dk1"/>
                </a:gs>
              </a:gsLst>
              <a:lin ang="5400012"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60" name="Google Shape;1760;p93"/>
            <p:cNvSpPr/>
            <p:nvPr/>
          </p:nvSpPr>
          <p:spPr>
            <a:xfrm>
              <a:off x="3798496" y="1896818"/>
              <a:ext cx="2207533" cy="193008"/>
            </a:xfrm>
            <a:custGeom>
              <a:avLst/>
              <a:gdLst/>
              <a:ahLst/>
              <a:cxnLst/>
              <a:rect l="l" t="t" r="r" b="b"/>
              <a:pathLst>
                <a:path w="2207533" h="193008" extrusionOk="0">
                  <a:moveTo>
                    <a:pt x="97372" y="97372"/>
                  </a:moveTo>
                  <a:lnTo>
                    <a:pt x="2113104" y="97372"/>
                  </a:lnTo>
                </a:path>
              </a:pathLst>
            </a:custGeom>
            <a:noFill/>
            <a:ln w="205025" cap="rnd" cmpd="sng">
              <a:solidFill>
                <a:srgbClr val="CCCCCC"/>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1761" name="Google Shape;1761;p93"/>
          <p:cNvGrpSpPr/>
          <p:nvPr/>
        </p:nvGrpSpPr>
        <p:grpSpPr>
          <a:xfrm flipH="1">
            <a:off x="6345079" y="1270975"/>
            <a:ext cx="2303333" cy="2180982"/>
            <a:chOff x="3306073" y="1270975"/>
            <a:chExt cx="2303333" cy="2180982"/>
          </a:xfrm>
        </p:grpSpPr>
        <p:grpSp>
          <p:nvGrpSpPr>
            <p:cNvPr id="1762" name="Google Shape;1762;p93"/>
            <p:cNvGrpSpPr/>
            <p:nvPr/>
          </p:nvGrpSpPr>
          <p:grpSpPr>
            <a:xfrm>
              <a:off x="3306073" y="1607541"/>
              <a:ext cx="960900" cy="1762462"/>
              <a:chOff x="3306073" y="1607541"/>
              <a:chExt cx="960900" cy="1762462"/>
            </a:xfrm>
          </p:grpSpPr>
          <p:sp>
            <p:nvSpPr>
              <p:cNvPr id="1763" name="Google Shape;1763;p93"/>
              <p:cNvSpPr/>
              <p:nvPr/>
            </p:nvSpPr>
            <p:spPr>
              <a:xfrm>
                <a:off x="3351993" y="2349830"/>
                <a:ext cx="914980" cy="392772"/>
              </a:xfrm>
              <a:custGeom>
                <a:avLst/>
                <a:gdLst/>
                <a:ahLst/>
                <a:cxnLst/>
                <a:rect l="l" t="t" r="r" b="b"/>
                <a:pathLst>
                  <a:path w="1236460" h="530773" extrusionOk="0">
                    <a:moveTo>
                      <a:pt x="1234499" y="267044"/>
                    </a:moveTo>
                    <a:cubicBezTo>
                      <a:pt x="1234499" y="121082"/>
                      <a:pt x="1121106" y="2864"/>
                      <a:pt x="618681" y="2864"/>
                    </a:cubicBezTo>
                    <a:cubicBezTo>
                      <a:pt x="116256" y="2864"/>
                      <a:pt x="2864" y="121082"/>
                      <a:pt x="2864" y="267044"/>
                    </a:cubicBezTo>
                    <a:cubicBezTo>
                      <a:pt x="2864" y="413007"/>
                      <a:pt x="232061" y="531224"/>
                      <a:pt x="618681" y="531224"/>
                    </a:cubicBezTo>
                    <a:cubicBezTo>
                      <a:pt x="1005301" y="531224"/>
                      <a:pt x="1234499" y="413007"/>
                      <a:pt x="1234499" y="267044"/>
                    </a:cubicBez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64" name="Google Shape;1764;p93"/>
              <p:cNvSpPr/>
              <p:nvPr/>
            </p:nvSpPr>
            <p:spPr>
              <a:xfrm>
                <a:off x="3391225" y="3249494"/>
                <a:ext cx="120509" cy="120509"/>
              </a:xfrm>
              <a:custGeom>
                <a:avLst/>
                <a:gdLst/>
                <a:ahLst/>
                <a:cxnLst/>
                <a:rect l="l" t="t" r="r" b="b"/>
                <a:pathLst>
                  <a:path w="162850" h="162850" extrusionOk="0">
                    <a:moveTo>
                      <a:pt x="164508" y="83686"/>
                    </a:moveTo>
                    <a:cubicBezTo>
                      <a:pt x="164508" y="128323"/>
                      <a:pt x="128323" y="164508"/>
                      <a:pt x="83686" y="164508"/>
                    </a:cubicBezTo>
                    <a:cubicBezTo>
                      <a:pt x="39049" y="164508"/>
                      <a:pt x="2864" y="128323"/>
                      <a:pt x="2864" y="83686"/>
                    </a:cubicBezTo>
                    <a:cubicBezTo>
                      <a:pt x="2864" y="39049"/>
                      <a:pt x="39049" y="2864"/>
                      <a:pt x="83686" y="2864"/>
                    </a:cubicBezTo>
                    <a:cubicBezTo>
                      <a:pt x="128323" y="2864"/>
                      <a:pt x="164508" y="39049"/>
                      <a:pt x="164508" y="83686"/>
                    </a:cubicBez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65" name="Google Shape;1765;p93"/>
              <p:cNvSpPr/>
              <p:nvPr/>
            </p:nvSpPr>
            <p:spPr>
              <a:xfrm>
                <a:off x="3737318" y="2404804"/>
                <a:ext cx="142826" cy="807860"/>
              </a:xfrm>
              <a:custGeom>
                <a:avLst/>
                <a:gdLst/>
                <a:ahLst/>
                <a:cxnLst/>
                <a:rect l="l" t="t" r="r" b="b"/>
                <a:pathLst>
                  <a:path w="193008" h="1091703" extrusionOk="0">
                    <a:moveTo>
                      <a:pt x="97372" y="97372"/>
                    </a:moveTo>
                    <a:lnTo>
                      <a:pt x="97372" y="999083"/>
                    </a:lnTo>
                  </a:path>
                </a:pathLst>
              </a:custGeom>
              <a:noFill/>
              <a:ln w="205025" cap="rnd" cmpd="sng">
                <a:solidFill>
                  <a:srgbClr val="B3B3B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66" name="Google Shape;1766;p93"/>
              <p:cNvSpPr/>
              <p:nvPr/>
            </p:nvSpPr>
            <p:spPr>
              <a:xfrm>
                <a:off x="3410028" y="3117043"/>
                <a:ext cx="446332" cy="151753"/>
              </a:xfrm>
              <a:custGeom>
                <a:avLst/>
                <a:gdLst/>
                <a:ahLst/>
                <a:cxnLst/>
                <a:rect l="l" t="t" r="r" b="b"/>
                <a:pathLst>
                  <a:path w="603151" h="205071" extrusionOk="0">
                    <a:moveTo>
                      <a:pt x="391187" y="13778"/>
                    </a:moveTo>
                    <a:lnTo>
                      <a:pt x="17836" y="159137"/>
                    </a:lnTo>
                    <a:cubicBezTo>
                      <a:pt x="-6290" y="168787"/>
                      <a:pt x="345" y="204373"/>
                      <a:pt x="26280" y="204373"/>
                    </a:cubicBezTo>
                    <a:lnTo>
                      <a:pt x="110118" y="204373"/>
                    </a:lnTo>
                    <a:lnTo>
                      <a:pt x="438232" y="108472"/>
                    </a:lnTo>
                    <a:lnTo>
                      <a:pt x="602893" y="108472"/>
                    </a:lnTo>
                    <a:lnTo>
                      <a:pt x="602893" y="2921"/>
                    </a:lnTo>
                    <a:lnTo>
                      <a:pt x="450899" y="2921"/>
                    </a:lnTo>
                    <a:cubicBezTo>
                      <a:pt x="430391" y="2318"/>
                      <a:pt x="409884" y="6540"/>
                      <a:pt x="391187" y="13778"/>
                    </a:cubicBezTo>
                    <a:close/>
                  </a:path>
                </a:pathLst>
              </a:custGeom>
              <a:solidFill>
                <a:srgbClr val="B3B3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67" name="Google Shape;1767;p93"/>
              <p:cNvSpPr/>
              <p:nvPr/>
            </p:nvSpPr>
            <p:spPr>
              <a:xfrm>
                <a:off x="3761255" y="3117043"/>
                <a:ext cx="446332" cy="151753"/>
              </a:xfrm>
              <a:custGeom>
                <a:avLst/>
                <a:gdLst/>
                <a:ahLst/>
                <a:cxnLst/>
                <a:rect l="l" t="t" r="r" b="b"/>
                <a:pathLst>
                  <a:path w="603151" h="205071" extrusionOk="0">
                    <a:moveTo>
                      <a:pt x="214570" y="13778"/>
                    </a:moveTo>
                    <a:lnTo>
                      <a:pt x="587921" y="159137"/>
                    </a:lnTo>
                    <a:cubicBezTo>
                      <a:pt x="612047" y="168787"/>
                      <a:pt x="605412" y="204373"/>
                      <a:pt x="579477" y="204373"/>
                    </a:cubicBezTo>
                    <a:lnTo>
                      <a:pt x="495639" y="204373"/>
                    </a:lnTo>
                    <a:lnTo>
                      <a:pt x="167524" y="108472"/>
                    </a:lnTo>
                    <a:lnTo>
                      <a:pt x="2864" y="108472"/>
                    </a:lnTo>
                    <a:lnTo>
                      <a:pt x="2864" y="2921"/>
                    </a:lnTo>
                    <a:lnTo>
                      <a:pt x="154255" y="2921"/>
                    </a:lnTo>
                    <a:cubicBezTo>
                      <a:pt x="174762" y="2318"/>
                      <a:pt x="195269" y="6540"/>
                      <a:pt x="214570" y="13778"/>
                    </a:cubicBezTo>
                    <a:close/>
                  </a:path>
                </a:pathLst>
              </a:custGeom>
              <a:solidFill>
                <a:srgbClr val="B3B3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68" name="Google Shape;1768;p93"/>
              <p:cNvSpPr/>
              <p:nvPr/>
            </p:nvSpPr>
            <p:spPr>
              <a:xfrm>
                <a:off x="3306073" y="1607541"/>
                <a:ext cx="696277" cy="696277"/>
              </a:xfrm>
              <a:custGeom>
                <a:avLst/>
                <a:gdLst/>
                <a:ahLst/>
                <a:cxnLst/>
                <a:rect l="l" t="t" r="r" b="b"/>
                <a:pathLst>
                  <a:path w="940915" h="940915" extrusionOk="0">
                    <a:moveTo>
                      <a:pt x="941367" y="472116"/>
                    </a:moveTo>
                    <a:cubicBezTo>
                      <a:pt x="941367" y="212761"/>
                      <a:pt x="829181" y="2864"/>
                      <a:pt x="472116" y="2864"/>
                    </a:cubicBezTo>
                    <a:cubicBezTo>
                      <a:pt x="115050" y="2864"/>
                      <a:pt x="2864" y="213364"/>
                      <a:pt x="2864" y="472116"/>
                    </a:cubicBezTo>
                    <a:cubicBezTo>
                      <a:pt x="2864" y="730867"/>
                      <a:pt x="115050" y="941367"/>
                      <a:pt x="472116" y="941367"/>
                    </a:cubicBezTo>
                    <a:cubicBezTo>
                      <a:pt x="829181" y="941367"/>
                      <a:pt x="941367" y="731471"/>
                      <a:pt x="941367" y="472116"/>
                    </a:cubicBez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1769" name="Google Shape;1769;p93"/>
            <p:cNvGrpSpPr/>
            <p:nvPr/>
          </p:nvGrpSpPr>
          <p:grpSpPr>
            <a:xfrm flipH="1">
              <a:off x="3329089" y="1270975"/>
              <a:ext cx="1077786" cy="1632047"/>
              <a:chOff x="7176524" y="1250729"/>
              <a:chExt cx="1826756" cy="2766182"/>
            </a:xfrm>
          </p:grpSpPr>
          <p:sp>
            <p:nvSpPr>
              <p:cNvPr id="1770" name="Google Shape;1770;p93"/>
              <p:cNvSpPr/>
              <p:nvPr/>
            </p:nvSpPr>
            <p:spPr>
              <a:xfrm flipH="1">
                <a:off x="7177553" y="2463311"/>
                <a:ext cx="226202" cy="1093311"/>
              </a:xfrm>
              <a:custGeom>
                <a:avLst/>
                <a:gdLst/>
                <a:ahLst/>
                <a:cxnLst/>
                <a:rect l="l" t="t" r="r" b="b"/>
                <a:pathLst>
                  <a:path w="226202" h="1093311" extrusionOk="0">
                    <a:moveTo>
                      <a:pt x="921" y="596245"/>
                    </a:moveTo>
                    <a:lnTo>
                      <a:pt x="228152" y="1092519"/>
                    </a:lnTo>
                    <a:lnTo>
                      <a:pt x="94487" y="585277"/>
                    </a:lnTo>
                    <a:lnTo>
                      <a:pt x="27654" y="921"/>
                    </a:lnTo>
                    <a:close/>
                  </a:path>
                </a:pathLst>
              </a:custGeom>
              <a:solidFill>
                <a:srgbClr val="FFA5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71" name="Google Shape;1771;p93"/>
              <p:cNvSpPr/>
              <p:nvPr/>
            </p:nvSpPr>
            <p:spPr>
              <a:xfrm flipH="1">
                <a:off x="7677940" y="2275494"/>
                <a:ext cx="1137866" cy="359867"/>
              </a:xfrm>
              <a:custGeom>
                <a:avLst/>
                <a:gdLst/>
                <a:ahLst/>
                <a:cxnLst/>
                <a:rect l="l" t="t" r="r" b="b"/>
                <a:pathLst>
                  <a:path w="1137866" h="359867" extrusionOk="0">
                    <a:moveTo>
                      <a:pt x="921" y="76322"/>
                    </a:moveTo>
                    <a:lnTo>
                      <a:pt x="494454" y="921"/>
                    </a:lnTo>
                    <a:lnTo>
                      <a:pt x="1137417" y="359761"/>
                    </a:lnTo>
                    <a:lnTo>
                      <a:pt x="293271" y="199705"/>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72" name="Google Shape;1772;p93"/>
              <p:cNvSpPr/>
              <p:nvPr/>
            </p:nvSpPr>
            <p:spPr>
              <a:xfrm flipH="1">
                <a:off x="7403756" y="2275494"/>
                <a:ext cx="918518" cy="359867"/>
              </a:xfrm>
              <a:custGeom>
                <a:avLst/>
                <a:gdLst/>
                <a:ahLst/>
                <a:cxnLst/>
                <a:rect l="l" t="t" r="r" b="b"/>
                <a:pathLst>
                  <a:path w="918518" h="359867" extrusionOk="0">
                    <a:moveTo>
                      <a:pt x="919440" y="156178"/>
                    </a:moveTo>
                    <a:lnTo>
                      <a:pt x="704548" y="38622"/>
                    </a:lnTo>
                    <a:lnTo>
                      <a:pt x="596245" y="33481"/>
                    </a:lnTo>
                    <a:lnTo>
                      <a:pt x="403973" y="76322"/>
                    </a:lnTo>
                    <a:lnTo>
                      <a:pt x="138014" y="7776"/>
                    </a:lnTo>
                    <a:lnTo>
                      <a:pt x="921" y="921"/>
                    </a:lnTo>
                    <a:lnTo>
                      <a:pt x="643884" y="359761"/>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73" name="Google Shape;1773;p93"/>
              <p:cNvSpPr/>
              <p:nvPr/>
            </p:nvSpPr>
            <p:spPr>
              <a:xfrm flipH="1">
                <a:off x="7284485" y="2463311"/>
                <a:ext cx="92537" cy="586069"/>
              </a:xfrm>
              <a:custGeom>
                <a:avLst/>
                <a:gdLst/>
                <a:ahLst/>
                <a:cxnLst/>
                <a:rect l="l" t="t" r="r" b="b"/>
                <a:pathLst>
                  <a:path w="92537" h="586069" extrusionOk="0">
                    <a:moveTo>
                      <a:pt x="921" y="921"/>
                    </a:moveTo>
                    <a:lnTo>
                      <a:pt x="91745" y="552718"/>
                    </a:lnTo>
                    <a:lnTo>
                      <a:pt x="67754" y="58527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74" name="Google Shape;1774;p93"/>
              <p:cNvSpPr/>
              <p:nvPr/>
            </p:nvSpPr>
            <p:spPr>
              <a:xfrm flipH="1">
                <a:off x="7447282" y="1455682"/>
                <a:ext cx="1240686" cy="795135"/>
              </a:xfrm>
              <a:custGeom>
                <a:avLst/>
                <a:gdLst/>
                <a:ahLst/>
                <a:cxnLst/>
                <a:rect l="l" t="t" r="r" b="b"/>
                <a:pathLst>
                  <a:path w="1240686" h="795135" extrusionOk="0">
                    <a:moveTo>
                      <a:pt x="921" y="585277"/>
                    </a:moveTo>
                    <a:lnTo>
                      <a:pt x="396775" y="921"/>
                    </a:lnTo>
                    <a:lnTo>
                      <a:pt x="1239894" y="134586"/>
                    </a:lnTo>
                    <a:lnTo>
                      <a:pt x="1107942" y="796057"/>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75" name="Google Shape;1775;p93"/>
              <p:cNvSpPr/>
              <p:nvPr/>
            </p:nvSpPr>
            <p:spPr>
              <a:xfrm flipH="1">
                <a:off x="7265635" y="1589347"/>
                <a:ext cx="315312" cy="661470"/>
              </a:xfrm>
              <a:custGeom>
                <a:avLst/>
                <a:gdLst/>
                <a:ahLst/>
                <a:cxnLst/>
                <a:rect l="l" t="t" r="r" b="b"/>
                <a:pathLst>
                  <a:path w="315312" h="661470" extrusionOk="0">
                    <a:moveTo>
                      <a:pt x="314520" y="616809"/>
                    </a:moveTo>
                    <a:lnTo>
                      <a:pt x="132873" y="921"/>
                    </a:lnTo>
                    <a:lnTo>
                      <a:pt x="921" y="66239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76" name="Google Shape;1776;p93"/>
              <p:cNvSpPr/>
              <p:nvPr/>
            </p:nvSpPr>
            <p:spPr>
              <a:xfrm flipH="1">
                <a:off x="7448995" y="1412841"/>
                <a:ext cx="843118" cy="178220"/>
              </a:xfrm>
              <a:custGeom>
                <a:avLst/>
                <a:gdLst/>
                <a:ahLst/>
                <a:cxnLst/>
                <a:rect l="l" t="t" r="r" b="b"/>
                <a:pathLst>
                  <a:path w="843118" h="178220" extrusionOk="0">
                    <a:moveTo>
                      <a:pt x="204846" y="921"/>
                    </a:moveTo>
                    <a:lnTo>
                      <a:pt x="921" y="43763"/>
                    </a:lnTo>
                    <a:lnTo>
                      <a:pt x="844039" y="177428"/>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77" name="Google Shape;1777;p93"/>
              <p:cNvSpPr/>
              <p:nvPr/>
            </p:nvSpPr>
            <p:spPr>
              <a:xfrm flipH="1">
                <a:off x="7753341" y="1348064"/>
                <a:ext cx="75400" cy="157656"/>
              </a:xfrm>
              <a:custGeom>
                <a:avLst/>
                <a:gdLst/>
                <a:ahLst/>
                <a:cxnLst/>
                <a:rect l="l" t="t" r="r" b="b"/>
                <a:pathLst>
                  <a:path w="75400" h="157656" extrusionOk="0">
                    <a:moveTo>
                      <a:pt x="921" y="921"/>
                    </a:moveTo>
                    <a:lnTo>
                      <a:pt x="74608" y="157892"/>
                    </a:lnTo>
                    <a:lnTo>
                      <a:pt x="37593" y="14761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78" name="Google Shape;1778;p93"/>
              <p:cNvSpPr/>
              <p:nvPr/>
            </p:nvSpPr>
            <p:spPr>
              <a:xfrm flipH="1">
                <a:off x="7791041" y="1348064"/>
                <a:ext cx="37700" cy="147374"/>
              </a:xfrm>
              <a:custGeom>
                <a:avLst/>
                <a:gdLst/>
                <a:ahLst/>
                <a:cxnLst/>
                <a:rect l="l" t="t" r="r" b="b"/>
                <a:pathLst>
                  <a:path w="37700" h="147374" extrusionOk="0">
                    <a:moveTo>
                      <a:pt x="9489" y="139727"/>
                    </a:moveTo>
                    <a:lnTo>
                      <a:pt x="921" y="921"/>
                    </a:lnTo>
                    <a:lnTo>
                      <a:pt x="37593" y="14761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79" name="Google Shape;1779;p93"/>
              <p:cNvSpPr/>
              <p:nvPr/>
            </p:nvSpPr>
            <p:spPr>
              <a:xfrm flipH="1">
                <a:off x="8382252" y="1250729"/>
                <a:ext cx="205638" cy="387286"/>
              </a:xfrm>
              <a:custGeom>
                <a:avLst/>
                <a:gdLst/>
                <a:ahLst/>
                <a:cxnLst/>
                <a:rect l="l" t="t" r="r" b="b"/>
                <a:pathLst>
                  <a:path w="205638" h="387286" extrusionOk="0">
                    <a:moveTo>
                      <a:pt x="184282" y="921"/>
                    </a:moveTo>
                    <a:lnTo>
                      <a:pt x="206560" y="273735"/>
                    </a:lnTo>
                    <a:lnTo>
                      <a:pt x="160976" y="308351"/>
                    </a:lnTo>
                    <a:lnTo>
                      <a:pt x="129445" y="350507"/>
                    </a:lnTo>
                    <a:lnTo>
                      <a:pt x="921" y="3868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80" name="Google Shape;1780;p93"/>
              <p:cNvSpPr/>
              <p:nvPr/>
            </p:nvSpPr>
            <p:spPr>
              <a:xfrm flipH="1">
                <a:off x="8366829" y="1250729"/>
                <a:ext cx="37700" cy="274184"/>
              </a:xfrm>
              <a:custGeom>
                <a:avLst/>
                <a:gdLst/>
                <a:ahLst/>
                <a:cxnLst/>
                <a:rect l="l" t="t" r="r" b="b"/>
                <a:pathLst>
                  <a:path w="37700" h="274184" extrusionOk="0">
                    <a:moveTo>
                      <a:pt x="39650" y="261397"/>
                    </a:moveTo>
                    <a:lnTo>
                      <a:pt x="921" y="921"/>
                    </a:lnTo>
                    <a:lnTo>
                      <a:pt x="23199" y="273735"/>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81" name="Google Shape;1781;p93"/>
              <p:cNvSpPr/>
              <p:nvPr/>
            </p:nvSpPr>
            <p:spPr>
              <a:xfrm flipH="1">
                <a:off x="8457653" y="1600314"/>
                <a:ext cx="130237" cy="75400"/>
              </a:xfrm>
              <a:custGeom>
                <a:avLst/>
                <a:gdLst/>
                <a:ahLst/>
                <a:cxnLst/>
                <a:rect l="l" t="t" r="r" b="b"/>
                <a:pathLst>
                  <a:path w="130237" h="75400" extrusionOk="0">
                    <a:moveTo>
                      <a:pt x="921" y="37251"/>
                    </a:moveTo>
                    <a:lnTo>
                      <a:pt x="25941" y="76322"/>
                    </a:lnTo>
                    <a:lnTo>
                      <a:pt x="57472" y="70153"/>
                    </a:lnTo>
                    <a:lnTo>
                      <a:pt x="129445" y="92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82" name="Google Shape;1782;p93"/>
              <p:cNvSpPr/>
              <p:nvPr/>
            </p:nvSpPr>
            <p:spPr>
              <a:xfrm flipH="1">
                <a:off x="8291429" y="1455682"/>
                <a:ext cx="486677" cy="541514"/>
              </a:xfrm>
              <a:custGeom>
                <a:avLst/>
                <a:gdLst/>
                <a:ahLst/>
                <a:cxnLst/>
                <a:rect l="l" t="t" r="r" b="b"/>
                <a:pathLst>
                  <a:path w="486677" h="541514" extrusionOk="0">
                    <a:moveTo>
                      <a:pt x="486914" y="921"/>
                    </a:moveTo>
                    <a:lnTo>
                      <a:pt x="351192" y="103398"/>
                    </a:lnTo>
                    <a:lnTo>
                      <a:pt x="319661" y="145554"/>
                    </a:lnTo>
                    <a:lnTo>
                      <a:pt x="247687" y="214785"/>
                    </a:lnTo>
                    <a:lnTo>
                      <a:pt x="231922" y="217870"/>
                    </a:lnTo>
                    <a:lnTo>
                      <a:pt x="921" y="54209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83" name="Google Shape;1783;p93"/>
              <p:cNvSpPr/>
              <p:nvPr/>
            </p:nvSpPr>
            <p:spPr>
              <a:xfrm flipH="1">
                <a:off x="8291429" y="1455682"/>
                <a:ext cx="486677" cy="586069"/>
              </a:xfrm>
              <a:custGeom>
                <a:avLst/>
                <a:gdLst/>
                <a:ahLst/>
                <a:cxnLst/>
                <a:rect l="l" t="t" r="r" b="b"/>
                <a:pathLst>
                  <a:path w="486677" h="586069" extrusionOk="0">
                    <a:moveTo>
                      <a:pt x="91059" y="585277"/>
                    </a:moveTo>
                    <a:lnTo>
                      <a:pt x="921" y="542093"/>
                    </a:lnTo>
                    <a:lnTo>
                      <a:pt x="486914" y="92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84" name="Google Shape;1784;p93"/>
              <p:cNvSpPr/>
              <p:nvPr/>
            </p:nvSpPr>
            <p:spPr>
              <a:xfrm flipH="1">
                <a:off x="7265635" y="2040038"/>
                <a:ext cx="1422333" cy="311885"/>
              </a:xfrm>
              <a:custGeom>
                <a:avLst/>
                <a:gdLst/>
                <a:ahLst/>
                <a:cxnLst/>
                <a:rect l="l" t="t" r="r" b="b"/>
                <a:pathLst>
                  <a:path w="1422333" h="311885" extrusionOk="0">
                    <a:moveTo>
                      <a:pt x="921" y="921"/>
                    </a:moveTo>
                    <a:lnTo>
                      <a:pt x="503707" y="243232"/>
                    </a:lnTo>
                    <a:lnTo>
                      <a:pt x="769667" y="311778"/>
                    </a:lnTo>
                    <a:lnTo>
                      <a:pt x="1421541" y="166117"/>
                    </a:lnTo>
                    <a:lnTo>
                      <a:pt x="1107942" y="211701"/>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85" name="Google Shape;1785;p93"/>
              <p:cNvSpPr/>
              <p:nvPr/>
            </p:nvSpPr>
            <p:spPr>
              <a:xfrm flipH="1">
                <a:off x="7326298" y="2430752"/>
                <a:ext cx="353012" cy="486677"/>
              </a:xfrm>
              <a:custGeom>
                <a:avLst/>
                <a:gdLst/>
                <a:ahLst/>
                <a:cxnLst/>
                <a:rect l="l" t="t" r="r" b="b"/>
                <a:pathLst>
                  <a:path w="353012" h="486677" extrusionOk="0">
                    <a:moveTo>
                      <a:pt x="352906" y="235349"/>
                    </a:moveTo>
                    <a:lnTo>
                      <a:pt x="276477" y="921"/>
                    </a:lnTo>
                    <a:lnTo>
                      <a:pt x="921" y="204503"/>
                    </a:lnTo>
                    <a:lnTo>
                      <a:pt x="61585" y="48657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86" name="Google Shape;1786;p93"/>
              <p:cNvSpPr/>
              <p:nvPr/>
            </p:nvSpPr>
            <p:spPr>
              <a:xfrm flipH="1">
                <a:off x="7327326" y="2665180"/>
                <a:ext cx="291321" cy="771144"/>
              </a:xfrm>
              <a:custGeom>
                <a:avLst/>
                <a:gdLst/>
                <a:ahLst/>
                <a:cxnLst/>
                <a:rect l="l" t="t" r="r" b="b"/>
                <a:pathLst>
                  <a:path w="291321" h="771144" extrusionOk="0">
                    <a:moveTo>
                      <a:pt x="292242" y="921"/>
                    </a:moveTo>
                    <a:lnTo>
                      <a:pt x="921" y="252143"/>
                    </a:lnTo>
                    <a:lnTo>
                      <a:pt x="125332" y="772066"/>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87" name="Google Shape;1787;p93"/>
              <p:cNvSpPr/>
              <p:nvPr/>
            </p:nvSpPr>
            <p:spPr>
              <a:xfrm flipH="1">
                <a:off x="7492865" y="2916401"/>
                <a:ext cx="901382" cy="616915"/>
              </a:xfrm>
              <a:custGeom>
                <a:avLst/>
                <a:gdLst/>
                <a:ahLst/>
                <a:cxnLst/>
                <a:rect l="l" t="t" r="r" b="b"/>
                <a:pathLst>
                  <a:path w="901382" h="616915" extrusionOk="0">
                    <a:moveTo>
                      <a:pt x="900933" y="520844"/>
                    </a:moveTo>
                    <a:lnTo>
                      <a:pt x="921" y="616809"/>
                    </a:lnTo>
                    <a:lnTo>
                      <a:pt x="776521" y="921"/>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88" name="Google Shape;1788;p93"/>
              <p:cNvSpPr/>
              <p:nvPr/>
            </p:nvSpPr>
            <p:spPr>
              <a:xfrm flipH="1">
                <a:off x="7492865" y="3436324"/>
                <a:ext cx="901382" cy="174792"/>
              </a:xfrm>
              <a:custGeom>
                <a:avLst/>
                <a:gdLst/>
                <a:ahLst/>
                <a:cxnLst/>
                <a:rect l="l" t="t" r="r" b="b"/>
                <a:pathLst>
                  <a:path w="901382" h="174792" extrusionOk="0">
                    <a:moveTo>
                      <a:pt x="563000" y="133215"/>
                    </a:moveTo>
                    <a:lnTo>
                      <a:pt x="900933" y="921"/>
                    </a:lnTo>
                    <a:lnTo>
                      <a:pt x="921" y="96886"/>
                    </a:lnTo>
                    <a:lnTo>
                      <a:pt x="153779" y="174343"/>
                    </a:lnTo>
                    <a:lnTo>
                      <a:pt x="330971" y="164061"/>
                    </a:lnTo>
                    <a:lnTo>
                      <a:pt x="338511" y="168174"/>
                    </a:lnTo>
                    <a:lnTo>
                      <a:pt x="454011" y="154807"/>
                    </a:lnTo>
                    <a:lnTo>
                      <a:pt x="460181" y="14966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89" name="Google Shape;1789;p93"/>
              <p:cNvSpPr/>
              <p:nvPr/>
            </p:nvSpPr>
            <p:spPr>
              <a:xfrm flipH="1">
                <a:off x="8007647" y="3564848"/>
                <a:ext cx="322167" cy="78828"/>
              </a:xfrm>
              <a:custGeom>
                <a:avLst/>
                <a:gdLst/>
                <a:ahLst/>
                <a:cxnLst/>
                <a:rect l="l" t="t" r="r" b="b"/>
                <a:pathLst>
                  <a:path w="322167" h="78828" extrusionOk="0">
                    <a:moveTo>
                      <a:pt x="921" y="921"/>
                    </a:moveTo>
                    <a:lnTo>
                      <a:pt x="12231" y="78378"/>
                    </a:lnTo>
                    <a:lnTo>
                      <a:pt x="323431" y="65697"/>
                    </a:lnTo>
                    <a:lnTo>
                      <a:pt x="266538" y="35537"/>
                    </a:lnTo>
                    <a:lnTo>
                      <a:pt x="89346" y="4581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90" name="Google Shape;1790;p93"/>
              <p:cNvSpPr/>
              <p:nvPr/>
            </p:nvSpPr>
            <p:spPr>
              <a:xfrm flipH="1">
                <a:off x="7595685" y="3526120"/>
                <a:ext cx="339303" cy="92537"/>
              </a:xfrm>
              <a:custGeom>
                <a:avLst/>
                <a:gdLst/>
                <a:ahLst/>
                <a:cxnLst/>
                <a:rect l="l" t="t" r="r" b="b"/>
                <a:pathLst>
                  <a:path w="339303" h="92537" extrusionOk="0">
                    <a:moveTo>
                      <a:pt x="921" y="59871"/>
                    </a:moveTo>
                    <a:lnTo>
                      <a:pt x="33138" y="92773"/>
                    </a:lnTo>
                    <a:lnTo>
                      <a:pt x="340910" y="37936"/>
                    </a:lnTo>
                    <a:lnTo>
                      <a:pt x="212043" y="921"/>
                    </a:lnTo>
                    <a:lnTo>
                      <a:pt x="103740" y="4342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91" name="Google Shape;1791;p93"/>
              <p:cNvSpPr/>
              <p:nvPr/>
            </p:nvSpPr>
            <p:spPr>
              <a:xfrm flipH="1">
                <a:off x="8006619" y="3629625"/>
                <a:ext cx="311885" cy="387286"/>
              </a:xfrm>
              <a:custGeom>
                <a:avLst/>
                <a:gdLst/>
                <a:ahLst/>
                <a:cxnLst/>
                <a:rect l="l" t="t" r="r" b="b"/>
                <a:pathLst>
                  <a:path w="311885" h="387286" extrusionOk="0">
                    <a:moveTo>
                      <a:pt x="921" y="13602"/>
                    </a:moveTo>
                    <a:lnTo>
                      <a:pt x="102027" y="388207"/>
                    </a:lnTo>
                    <a:lnTo>
                      <a:pt x="312121" y="921"/>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92" name="Google Shape;1792;p93"/>
              <p:cNvSpPr/>
              <p:nvPr/>
            </p:nvSpPr>
            <p:spPr>
              <a:xfrm flipH="1">
                <a:off x="7594314" y="3563135"/>
                <a:ext cx="572360" cy="448977"/>
              </a:xfrm>
              <a:custGeom>
                <a:avLst/>
                <a:gdLst/>
                <a:ahLst/>
                <a:cxnLst/>
                <a:rect l="l" t="t" r="r" b="b"/>
                <a:pathLst>
                  <a:path w="572360" h="448977" extrusionOk="0">
                    <a:moveTo>
                      <a:pt x="264824" y="55758"/>
                    </a:moveTo>
                    <a:lnTo>
                      <a:pt x="921" y="448185"/>
                    </a:lnTo>
                    <a:lnTo>
                      <a:pt x="572596" y="921"/>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93" name="Google Shape;1793;p93"/>
              <p:cNvSpPr/>
              <p:nvPr/>
            </p:nvSpPr>
            <p:spPr>
              <a:xfrm flipH="1">
                <a:off x="7902772" y="3585069"/>
                <a:ext cx="263902" cy="424986"/>
              </a:xfrm>
              <a:custGeom>
                <a:avLst/>
                <a:gdLst/>
                <a:ahLst/>
                <a:cxnLst/>
                <a:rect l="l" t="t" r="r" b="b"/>
                <a:pathLst>
                  <a:path w="263902" h="424986" extrusionOk="0">
                    <a:moveTo>
                      <a:pt x="110938" y="19429"/>
                    </a:moveTo>
                    <a:lnTo>
                      <a:pt x="226438" y="6062"/>
                    </a:lnTo>
                    <a:lnTo>
                      <a:pt x="232607" y="921"/>
                    </a:lnTo>
                    <a:lnTo>
                      <a:pt x="264824" y="33823"/>
                    </a:lnTo>
                    <a:lnTo>
                      <a:pt x="921" y="426250"/>
                    </a:lnTo>
                    <a:lnTo>
                      <a:pt x="14288" y="314520"/>
                    </a:lnTo>
                    <a:lnTo>
                      <a:pt x="160291" y="4547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94" name="Google Shape;1794;p93"/>
              <p:cNvSpPr/>
              <p:nvPr/>
            </p:nvSpPr>
            <p:spPr>
              <a:xfrm flipH="1">
                <a:off x="8156328" y="1742269"/>
                <a:ext cx="205638" cy="198783"/>
              </a:xfrm>
              <a:custGeom>
                <a:avLst/>
                <a:gdLst/>
                <a:ahLst/>
                <a:cxnLst/>
                <a:rect l="l" t="t" r="r" b="b"/>
                <a:pathLst>
                  <a:path w="205638" h="198783" extrusionOk="0">
                    <a:moveTo>
                      <a:pt x="205467" y="100934"/>
                    </a:moveTo>
                    <a:cubicBezTo>
                      <a:pt x="205467" y="155259"/>
                      <a:pt x="160047" y="199298"/>
                      <a:pt x="104019" y="199298"/>
                    </a:cubicBezTo>
                    <a:cubicBezTo>
                      <a:pt x="47990" y="199298"/>
                      <a:pt x="2570" y="155259"/>
                      <a:pt x="2570" y="100934"/>
                    </a:cubicBezTo>
                    <a:cubicBezTo>
                      <a:pt x="2570" y="46609"/>
                      <a:pt x="47990" y="2571"/>
                      <a:pt x="104019" y="2571"/>
                    </a:cubicBezTo>
                    <a:cubicBezTo>
                      <a:pt x="160047" y="2571"/>
                      <a:pt x="205467" y="46609"/>
                      <a:pt x="205467" y="10093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95" name="Google Shape;1795;p93"/>
              <p:cNvSpPr/>
              <p:nvPr/>
            </p:nvSpPr>
            <p:spPr>
              <a:xfrm flipH="1">
                <a:off x="7360272" y="1851389"/>
                <a:ext cx="106246" cy="209065"/>
              </a:xfrm>
              <a:custGeom>
                <a:avLst/>
                <a:gdLst/>
                <a:ahLst/>
                <a:cxnLst/>
                <a:rect l="l" t="t" r="r" b="b"/>
                <a:pathLst>
                  <a:path w="106246" h="209065" extrusionOk="0">
                    <a:moveTo>
                      <a:pt x="83957" y="99241"/>
                    </a:moveTo>
                    <a:cubicBezTo>
                      <a:pt x="95322" y="152366"/>
                      <a:pt x="91030" y="198320"/>
                      <a:pt x="74371" y="201884"/>
                    </a:cubicBezTo>
                    <a:cubicBezTo>
                      <a:pt x="57712" y="205448"/>
                      <a:pt x="34994" y="165272"/>
                      <a:pt x="23629" y="112147"/>
                    </a:cubicBezTo>
                    <a:cubicBezTo>
                      <a:pt x="12264" y="59023"/>
                      <a:pt x="16556" y="13068"/>
                      <a:pt x="33215" y="9504"/>
                    </a:cubicBezTo>
                    <a:cubicBezTo>
                      <a:pt x="49875" y="5941"/>
                      <a:pt x="72593" y="46117"/>
                      <a:pt x="83957" y="9924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96" name="Google Shape;1796;p93"/>
              <p:cNvSpPr/>
              <p:nvPr/>
            </p:nvSpPr>
            <p:spPr>
              <a:xfrm flipH="1">
                <a:off x="7448995" y="1455682"/>
                <a:ext cx="843118" cy="795135"/>
              </a:xfrm>
              <a:custGeom>
                <a:avLst/>
                <a:gdLst/>
                <a:ahLst/>
                <a:cxnLst/>
                <a:rect l="l" t="t" r="r" b="b"/>
                <a:pathLst>
                  <a:path w="843118" h="795135" extrusionOk="0">
                    <a:moveTo>
                      <a:pt x="921" y="921"/>
                    </a:moveTo>
                    <a:lnTo>
                      <a:pt x="712088" y="796057"/>
                    </a:lnTo>
                    <a:lnTo>
                      <a:pt x="844039" y="134586"/>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97" name="Google Shape;1797;p93"/>
              <p:cNvSpPr/>
              <p:nvPr/>
            </p:nvSpPr>
            <p:spPr>
              <a:xfrm flipH="1">
                <a:off x="7692335" y="3526120"/>
                <a:ext cx="637479" cy="178220"/>
              </a:xfrm>
              <a:custGeom>
                <a:avLst/>
                <a:gdLst/>
                <a:ahLst/>
                <a:cxnLst/>
                <a:rect l="l" t="t" r="r" b="b"/>
                <a:pathLst>
                  <a:path w="637479" h="178220" extrusionOk="0">
                    <a:moveTo>
                      <a:pt x="606869" y="921"/>
                    </a:moveTo>
                    <a:lnTo>
                      <a:pt x="638743" y="39650"/>
                    </a:lnTo>
                    <a:lnTo>
                      <a:pt x="399860" y="63984"/>
                    </a:lnTo>
                    <a:lnTo>
                      <a:pt x="281961" y="180512"/>
                    </a:lnTo>
                    <a:lnTo>
                      <a:pt x="323431" y="104426"/>
                    </a:lnTo>
                    <a:lnTo>
                      <a:pt x="276477" y="79749"/>
                    </a:lnTo>
                    <a:lnTo>
                      <a:pt x="12231" y="117107"/>
                    </a:lnTo>
                    <a:lnTo>
                      <a:pt x="921" y="39650"/>
                    </a:lnTo>
                    <a:lnTo>
                      <a:pt x="89346" y="84547"/>
                    </a:lnTo>
                    <a:lnTo>
                      <a:pt x="498567" y="4342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98" name="Google Shape;1798;p93"/>
              <p:cNvSpPr/>
              <p:nvPr/>
            </p:nvSpPr>
            <p:spPr>
              <a:xfrm flipH="1">
                <a:off x="7284485" y="2463311"/>
                <a:ext cx="92537" cy="586069"/>
              </a:xfrm>
              <a:custGeom>
                <a:avLst/>
                <a:gdLst/>
                <a:ahLst/>
                <a:cxnLst/>
                <a:rect l="l" t="t" r="r" b="b"/>
                <a:pathLst>
                  <a:path w="92537" h="586069" extrusionOk="0">
                    <a:moveTo>
                      <a:pt x="921" y="921"/>
                    </a:moveTo>
                    <a:lnTo>
                      <a:pt x="91745" y="552718"/>
                    </a:lnTo>
                    <a:lnTo>
                      <a:pt x="67754" y="58527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99" name="Google Shape;1799;p93"/>
              <p:cNvSpPr/>
              <p:nvPr/>
            </p:nvSpPr>
            <p:spPr>
              <a:xfrm flipH="1">
                <a:off x="7447282" y="1455682"/>
                <a:ext cx="1240686" cy="795135"/>
              </a:xfrm>
              <a:custGeom>
                <a:avLst/>
                <a:gdLst/>
                <a:ahLst/>
                <a:cxnLst/>
                <a:rect l="l" t="t" r="r" b="b"/>
                <a:pathLst>
                  <a:path w="1240686" h="795135" extrusionOk="0">
                    <a:moveTo>
                      <a:pt x="921" y="585277"/>
                    </a:moveTo>
                    <a:lnTo>
                      <a:pt x="396775" y="921"/>
                    </a:lnTo>
                    <a:lnTo>
                      <a:pt x="1239894" y="134586"/>
                    </a:lnTo>
                    <a:lnTo>
                      <a:pt x="1107942" y="796057"/>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00" name="Google Shape;1800;p93"/>
              <p:cNvSpPr/>
              <p:nvPr/>
            </p:nvSpPr>
            <p:spPr>
              <a:xfrm flipH="1">
                <a:off x="7265635" y="1589347"/>
                <a:ext cx="315312" cy="661470"/>
              </a:xfrm>
              <a:custGeom>
                <a:avLst/>
                <a:gdLst/>
                <a:ahLst/>
                <a:cxnLst/>
                <a:rect l="l" t="t" r="r" b="b"/>
                <a:pathLst>
                  <a:path w="315312" h="661470" extrusionOk="0">
                    <a:moveTo>
                      <a:pt x="314520" y="616809"/>
                    </a:moveTo>
                    <a:lnTo>
                      <a:pt x="132873" y="921"/>
                    </a:lnTo>
                    <a:lnTo>
                      <a:pt x="921" y="66239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01" name="Google Shape;1801;p93"/>
              <p:cNvSpPr/>
              <p:nvPr/>
            </p:nvSpPr>
            <p:spPr>
              <a:xfrm flipH="1">
                <a:off x="7448995" y="1412841"/>
                <a:ext cx="843118" cy="178220"/>
              </a:xfrm>
              <a:custGeom>
                <a:avLst/>
                <a:gdLst/>
                <a:ahLst/>
                <a:cxnLst/>
                <a:rect l="l" t="t" r="r" b="b"/>
                <a:pathLst>
                  <a:path w="843118" h="178220" extrusionOk="0">
                    <a:moveTo>
                      <a:pt x="204846" y="921"/>
                    </a:moveTo>
                    <a:lnTo>
                      <a:pt x="921" y="43763"/>
                    </a:lnTo>
                    <a:lnTo>
                      <a:pt x="844039" y="177428"/>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02" name="Google Shape;1802;p93"/>
              <p:cNvSpPr/>
              <p:nvPr/>
            </p:nvSpPr>
            <p:spPr>
              <a:xfrm flipH="1">
                <a:off x="7753341" y="1348064"/>
                <a:ext cx="75400" cy="157656"/>
              </a:xfrm>
              <a:custGeom>
                <a:avLst/>
                <a:gdLst/>
                <a:ahLst/>
                <a:cxnLst/>
                <a:rect l="l" t="t" r="r" b="b"/>
                <a:pathLst>
                  <a:path w="75400" h="157656" extrusionOk="0">
                    <a:moveTo>
                      <a:pt x="921" y="921"/>
                    </a:moveTo>
                    <a:lnTo>
                      <a:pt x="74608" y="157892"/>
                    </a:lnTo>
                    <a:lnTo>
                      <a:pt x="37593" y="14761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03" name="Google Shape;1803;p93"/>
              <p:cNvSpPr/>
              <p:nvPr/>
            </p:nvSpPr>
            <p:spPr>
              <a:xfrm flipH="1">
                <a:off x="7791041" y="1348064"/>
                <a:ext cx="37700" cy="147374"/>
              </a:xfrm>
              <a:custGeom>
                <a:avLst/>
                <a:gdLst/>
                <a:ahLst/>
                <a:cxnLst/>
                <a:rect l="l" t="t" r="r" b="b"/>
                <a:pathLst>
                  <a:path w="37700" h="147374" extrusionOk="0">
                    <a:moveTo>
                      <a:pt x="9489" y="139727"/>
                    </a:moveTo>
                    <a:lnTo>
                      <a:pt x="921" y="921"/>
                    </a:lnTo>
                    <a:lnTo>
                      <a:pt x="37593" y="14761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04" name="Google Shape;1804;p93"/>
              <p:cNvSpPr/>
              <p:nvPr/>
            </p:nvSpPr>
            <p:spPr>
              <a:xfrm flipH="1">
                <a:off x="8382252" y="1250729"/>
                <a:ext cx="205638" cy="387286"/>
              </a:xfrm>
              <a:custGeom>
                <a:avLst/>
                <a:gdLst/>
                <a:ahLst/>
                <a:cxnLst/>
                <a:rect l="l" t="t" r="r" b="b"/>
                <a:pathLst>
                  <a:path w="205638" h="387286" extrusionOk="0">
                    <a:moveTo>
                      <a:pt x="184282" y="921"/>
                    </a:moveTo>
                    <a:lnTo>
                      <a:pt x="206560" y="273735"/>
                    </a:lnTo>
                    <a:lnTo>
                      <a:pt x="160976" y="308351"/>
                    </a:lnTo>
                    <a:lnTo>
                      <a:pt x="129445" y="350507"/>
                    </a:lnTo>
                    <a:lnTo>
                      <a:pt x="921" y="3868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05" name="Google Shape;1805;p93"/>
              <p:cNvSpPr/>
              <p:nvPr/>
            </p:nvSpPr>
            <p:spPr>
              <a:xfrm flipH="1">
                <a:off x="8366829" y="1250729"/>
                <a:ext cx="37700" cy="274184"/>
              </a:xfrm>
              <a:custGeom>
                <a:avLst/>
                <a:gdLst/>
                <a:ahLst/>
                <a:cxnLst/>
                <a:rect l="l" t="t" r="r" b="b"/>
                <a:pathLst>
                  <a:path w="37700" h="274184" extrusionOk="0">
                    <a:moveTo>
                      <a:pt x="39650" y="261397"/>
                    </a:moveTo>
                    <a:lnTo>
                      <a:pt x="921" y="921"/>
                    </a:lnTo>
                    <a:lnTo>
                      <a:pt x="23199" y="273735"/>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06" name="Google Shape;1806;p93"/>
              <p:cNvSpPr/>
              <p:nvPr/>
            </p:nvSpPr>
            <p:spPr>
              <a:xfrm flipH="1">
                <a:off x="8457653" y="1600314"/>
                <a:ext cx="130237" cy="75400"/>
              </a:xfrm>
              <a:custGeom>
                <a:avLst/>
                <a:gdLst/>
                <a:ahLst/>
                <a:cxnLst/>
                <a:rect l="l" t="t" r="r" b="b"/>
                <a:pathLst>
                  <a:path w="130237" h="75400" extrusionOk="0">
                    <a:moveTo>
                      <a:pt x="921" y="37251"/>
                    </a:moveTo>
                    <a:lnTo>
                      <a:pt x="25941" y="76322"/>
                    </a:lnTo>
                    <a:lnTo>
                      <a:pt x="57472" y="70153"/>
                    </a:lnTo>
                    <a:lnTo>
                      <a:pt x="129445" y="92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07" name="Google Shape;1807;p93"/>
              <p:cNvSpPr/>
              <p:nvPr/>
            </p:nvSpPr>
            <p:spPr>
              <a:xfrm flipH="1">
                <a:off x="8291429" y="1455682"/>
                <a:ext cx="486677" cy="541514"/>
              </a:xfrm>
              <a:custGeom>
                <a:avLst/>
                <a:gdLst/>
                <a:ahLst/>
                <a:cxnLst/>
                <a:rect l="l" t="t" r="r" b="b"/>
                <a:pathLst>
                  <a:path w="486677" h="541514" extrusionOk="0">
                    <a:moveTo>
                      <a:pt x="486914" y="921"/>
                    </a:moveTo>
                    <a:lnTo>
                      <a:pt x="351192" y="103398"/>
                    </a:lnTo>
                    <a:lnTo>
                      <a:pt x="319661" y="145554"/>
                    </a:lnTo>
                    <a:lnTo>
                      <a:pt x="247687" y="214785"/>
                    </a:lnTo>
                    <a:lnTo>
                      <a:pt x="231922" y="217870"/>
                    </a:lnTo>
                    <a:lnTo>
                      <a:pt x="921" y="54209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08" name="Google Shape;1808;p93"/>
              <p:cNvSpPr/>
              <p:nvPr/>
            </p:nvSpPr>
            <p:spPr>
              <a:xfrm flipH="1">
                <a:off x="8291429" y="1455682"/>
                <a:ext cx="486677" cy="586069"/>
              </a:xfrm>
              <a:custGeom>
                <a:avLst/>
                <a:gdLst/>
                <a:ahLst/>
                <a:cxnLst/>
                <a:rect l="l" t="t" r="r" b="b"/>
                <a:pathLst>
                  <a:path w="486677" h="586069" extrusionOk="0">
                    <a:moveTo>
                      <a:pt x="91059" y="585277"/>
                    </a:moveTo>
                    <a:lnTo>
                      <a:pt x="921" y="542093"/>
                    </a:lnTo>
                    <a:lnTo>
                      <a:pt x="486914" y="92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09" name="Google Shape;1809;p93"/>
              <p:cNvSpPr/>
              <p:nvPr/>
            </p:nvSpPr>
            <p:spPr>
              <a:xfrm flipH="1">
                <a:off x="7265635" y="2040038"/>
                <a:ext cx="1422333" cy="311885"/>
              </a:xfrm>
              <a:custGeom>
                <a:avLst/>
                <a:gdLst/>
                <a:ahLst/>
                <a:cxnLst/>
                <a:rect l="l" t="t" r="r" b="b"/>
                <a:pathLst>
                  <a:path w="1422333" h="311885" extrusionOk="0">
                    <a:moveTo>
                      <a:pt x="921" y="921"/>
                    </a:moveTo>
                    <a:lnTo>
                      <a:pt x="503707" y="243232"/>
                    </a:lnTo>
                    <a:lnTo>
                      <a:pt x="769667" y="311778"/>
                    </a:lnTo>
                    <a:lnTo>
                      <a:pt x="1421541" y="166117"/>
                    </a:lnTo>
                    <a:lnTo>
                      <a:pt x="1107942" y="211701"/>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10" name="Google Shape;1810;p93"/>
              <p:cNvSpPr/>
              <p:nvPr/>
            </p:nvSpPr>
            <p:spPr>
              <a:xfrm flipH="1">
                <a:off x="7326298" y="2430752"/>
                <a:ext cx="353012" cy="486677"/>
              </a:xfrm>
              <a:custGeom>
                <a:avLst/>
                <a:gdLst/>
                <a:ahLst/>
                <a:cxnLst/>
                <a:rect l="l" t="t" r="r" b="b"/>
                <a:pathLst>
                  <a:path w="353012" h="486677" extrusionOk="0">
                    <a:moveTo>
                      <a:pt x="352906" y="235349"/>
                    </a:moveTo>
                    <a:lnTo>
                      <a:pt x="276477" y="921"/>
                    </a:lnTo>
                    <a:lnTo>
                      <a:pt x="921" y="204503"/>
                    </a:lnTo>
                    <a:lnTo>
                      <a:pt x="61585" y="48657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11" name="Google Shape;1811;p93"/>
              <p:cNvSpPr/>
              <p:nvPr/>
            </p:nvSpPr>
            <p:spPr>
              <a:xfrm flipH="1">
                <a:off x="7327326" y="2665180"/>
                <a:ext cx="291321" cy="771144"/>
              </a:xfrm>
              <a:custGeom>
                <a:avLst/>
                <a:gdLst/>
                <a:ahLst/>
                <a:cxnLst/>
                <a:rect l="l" t="t" r="r" b="b"/>
                <a:pathLst>
                  <a:path w="291321" h="771144" extrusionOk="0">
                    <a:moveTo>
                      <a:pt x="292242" y="921"/>
                    </a:moveTo>
                    <a:lnTo>
                      <a:pt x="921" y="252143"/>
                    </a:lnTo>
                    <a:lnTo>
                      <a:pt x="125332" y="772066"/>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12" name="Google Shape;1812;p93"/>
              <p:cNvSpPr/>
              <p:nvPr/>
            </p:nvSpPr>
            <p:spPr>
              <a:xfrm flipH="1">
                <a:off x="7492865" y="2916401"/>
                <a:ext cx="901382" cy="616915"/>
              </a:xfrm>
              <a:custGeom>
                <a:avLst/>
                <a:gdLst/>
                <a:ahLst/>
                <a:cxnLst/>
                <a:rect l="l" t="t" r="r" b="b"/>
                <a:pathLst>
                  <a:path w="901382" h="616915" extrusionOk="0">
                    <a:moveTo>
                      <a:pt x="900933" y="520844"/>
                    </a:moveTo>
                    <a:lnTo>
                      <a:pt x="921" y="616809"/>
                    </a:lnTo>
                    <a:lnTo>
                      <a:pt x="776521" y="921"/>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13" name="Google Shape;1813;p93"/>
              <p:cNvSpPr/>
              <p:nvPr/>
            </p:nvSpPr>
            <p:spPr>
              <a:xfrm flipH="1">
                <a:off x="7492865" y="3436324"/>
                <a:ext cx="901382" cy="174792"/>
              </a:xfrm>
              <a:custGeom>
                <a:avLst/>
                <a:gdLst/>
                <a:ahLst/>
                <a:cxnLst/>
                <a:rect l="l" t="t" r="r" b="b"/>
                <a:pathLst>
                  <a:path w="901382" h="174792" extrusionOk="0">
                    <a:moveTo>
                      <a:pt x="563000" y="133215"/>
                    </a:moveTo>
                    <a:lnTo>
                      <a:pt x="900933" y="921"/>
                    </a:lnTo>
                    <a:lnTo>
                      <a:pt x="921" y="96886"/>
                    </a:lnTo>
                    <a:lnTo>
                      <a:pt x="153779" y="174343"/>
                    </a:lnTo>
                    <a:lnTo>
                      <a:pt x="330971" y="164061"/>
                    </a:lnTo>
                    <a:lnTo>
                      <a:pt x="338511" y="168174"/>
                    </a:lnTo>
                    <a:lnTo>
                      <a:pt x="454011" y="154807"/>
                    </a:lnTo>
                    <a:lnTo>
                      <a:pt x="460181" y="14966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14" name="Google Shape;1814;p93"/>
              <p:cNvSpPr/>
              <p:nvPr/>
            </p:nvSpPr>
            <p:spPr>
              <a:xfrm flipH="1">
                <a:off x="8007647" y="3564848"/>
                <a:ext cx="322167" cy="78828"/>
              </a:xfrm>
              <a:custGeom>
                <a:avLst/>
                <a:gdLst/>
                <a:ahLst/>
                <a:cxnLst/>
                <a:rect l="l" t="t" r="r" b="b"/>
                <a:pathLst>
                  <a:path w="322167" h="78828" extrusionOk="0">
                    <a:moveTo>
                      <a:pt x="921" y="921"/>
                    </a:moveTo>
                    <a:lnTo>
                      <a:pt x="12231" y="78378"/>
                    </a:lnTo>
                    <a:lnTo>
                      <a:pt x="323431" y="65697"/>
                    </a:lnTo>
                    <a:lnTo>
                      <a:pt x="266538" y="35537"/>
                    </a:lnTo>
                    <a:lnTo>
                      <a:pt x="89346" y="4581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15" name="Google Shape;1815;p93"/>
              <p:cNvSpPr/>
              <p:nvPr/>
            </p:nvSpPr>
            <p:spPr>
              <a:xfrm flipH="1">
                <a:off x="7595685" y="3526120"/>
                <a:ext cx="339303" cy="92537"/>
              </a:xfrm>
              <a:custGeom>
                <a:avLst/>
                <a:gdLst/>
                <a:ahLst/>
                <a:cxnLst/>
                <a:rect l="l" t="t" r="r" b="b"/>
                <a:pathLst>
                  <a:path w="339303" h="92537" extrusionOk="0">
                    <a:moveTo>
                      <a:pt x="921" y="59871"/>
                    </a:moveTo>
                    <a:lnTo>
                      <a:pt x="33138" y="92773"/>
                    </a:lnTo>
                    <a:lnTo>
                      <a:pt x="340910" y="37936"/>
                    </a:lnTo>
                    <a:lnTo>
                      <a:pt x="212043" y="921"/>
                    </a:lnTo>
                    <a:lnTo>
                      <a:pt x="103740" y="4342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16" name="Google Shape;1816;p93"/>
              <p:cNvSpPr/>
              <p:nvPr/>
            </p:nvSpPr>
            <p:spPr>
              <a:xfrm flipH="1">
                <a:off x="8006619" y="3629625"/>
                <a:ext cx="311885" cy="387286"/>
              </a:xfrm>
              <a:custGeom>
                <a:avLst/>
                <a:gdLst/>
                <a:ahLst/>
                <a:cxnLst/>
                <a:rect l="l" t="t" r="r" b="b"/>
                <a:pathLst>
                  <a:path w="311885" h="387286" extrusionOk="0">
                    <a:moveTo>
                      <a:pt x="921" y="13602"/>
                    </a:moveTo>
                    <a:lnTo>
                      <a:pt x="102027" y="388207"/>
                    </a:lnTo>
                    <a:lnTo>
                      <a:pt x="312121" y="921"/>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17" name="Google Shape;1817;p93"/>
              <p:cNvSpPr/>
              <p:nvPr/>
            </p:nvSpPr>
            <p:spPr>
              <a:xfrm flipH="1">
                <a:off x="7594314" y="3563135"/>
                <a:ext cx="572360" cy="448977"/>
              </a:xfrm>
              <a:custGeom>
                <a:avLst/>
                <a:gdLst/>
                <a:ahLst/>
                <a:cxnLst/>
                <a:rect l="l" t="t" r="r" b="b"/>
                <a:pathLst>
                  <a:path w="572360" h="448977" extrusionOk="0">
                    <a:moveTo>
                      <a:pt x="264824" y="55758"/>
                    </a:moveTo>
                    <a:lnTo>
                      <a:pt x="921" y="448185"/>
                    </a:lnTo>
                    <a:lnTo>
                      <a:pt x="572596" y="921"/>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18" name="Google Shape;1818;p93"/>
              <p:cNvSpPr/>
              <p:nvPr/>
            </p:nvSpPr>
            <p:spPr>
              <a:xfrm flipH="1">
                <a:off x="7902772" y="3585069"/>
                <a:ext cx="263902" cy="424986"/>
              </a:xfrm>
              <a:custGeom>
                <a:avLst/>
                <a:gdLst/>
                <a:ahLst/>
                <a:cxnLst/>
                <a:rect l="l" t="t" r="r" b="b"/>
                <a:pathLst>
                  <a:path w="263902" h="424986" extrusionOk="0">
                    <a:moveTo>
                      <a:pt x="110938" y="19429"/>
                    </a:moveTo>
                    <a:lnTo>
                      <a:pt x="226438" y="6062"/>
                    </a:lnTo>
                    <a:lnTo>
                      <a:pt x="232607" y="921"/>
                    </a:lnTo>
                    <a:lnTo>
                      <a:pt x="264824" y="33823"/>
                    </a:lnTo>
                    <a:lnTo>
                      <a:pt x="921" y="426250"/>
                    </a:lnTo>
                    <a:lnTo>
                      <a:pt x="14288" y="314520"/>
                    </a:lnTo>
                    <a:lnTo>
                      <a:pt x="160291" y="4547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19" name="Google Shape;1819;p93"/>
              <p:cNvSpPr/>
              <p:nvPr/>
            </p:nvSpPr>
            <p:spPr>
              <a:xfrm flipH="1">
                <a:off x="8156328" y="1742269"/>
                <a:ext cx="205638" cy="198783"/>
              </a:xfrm>
              <a:custGeom>
                <a:avLst/>
                <a:gdLst/>
                <a:ahLst/>
                <a:cxnLst/>
                <a:rect l="l" t="t" r="r" b="b"/>
                <a:pathLst>
                  <a:path w="205638" h="198783" extrusionOk="0">
                    <a:moveTo>
                      <a:pt x="205467" y="100934"/>
                    </a:moveTo>
                    <a:cubicBezTo>
                      <a:pt x="205467" y="155259"/>
                      <a:pt x="160047" y="199298"/>
                      <a:pt x="104019" y="199298"/>
                    </a:cubicBezTo>
                    <a:cubicBezTo>
                      <a:pt x="47990" y="199298"/>
                      <a:pt x="2570" y="155259"/>
                      <a:pt x="2570" y="100934"/>
                    </a:cubicBezTo>
                    <a:cubicBezTo>
                      <a:pt x="2570" y="46609"/>
                      <a:pt x="47990" y="2571"/>
                      <a:pt x="104019" y="2571"/>
                    </a:cubicBezTo>
                    <a:cubicBezTo>
                      <a:pt x="160047" y="2571"/>
                      <a:pt x="205467" y="46609"/>
                      <a:pt x="205467" y="10093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20" name="Google Shape;1820;p93"/>
              <p:cNvSpPr/>
              <p:nvPr/>
            </p:nvSpPr>
            <p:spPr>
              <a:xfrm flipH="1">
                <a:off x="7360272" y="1851389"/>
                <a:ext cx="106246" cy="209065"/>
              </a:xfrm>
              <a:custGeom>
                <a:avLst/>
                <a:gdLst/>
                <a:ahLst/>
                <a:cxnLst/>
                <a:rect l="l" t="t" r="r" b="b"/>
                <a:pathLst>
                  <a:path w="106246" h="209065" extrusionOk="0">
                    <a:moveTo>
                      <a:pt x="83957" y="99241"/>
                    </a:moveTo>
                    <a:cubicBezTo>
                      <a:pt x="95322" y="152366"/>
                      <a:pt x="91030" y="198320"/>
                      <a:pt x="74371" y="201884"/>
                    </a:cubicBezTo>
                    <a:cubicBezTo>
                      <a:pt x="57712" y="205448"/>
                      <a:pt x="34994" y="165272"/>
                      <a:pt x="23629" y="112147"/>
                    </a:cubicBezTo>
                    <a:cubicBezTo>
                      <a:pt x="12264" y="59023"/>
                      <a:pt x="16556" y="13068"/>
                      <a:pt x="33215" y="9504"/>
                    </a:cubicBezTo>
                    <a:cubicBezTo>
                      <a:pt x="49875" y="5941"/>
                      <a:pt x="72593" y="46117"/>
                      <a:pt x="83957" y="9924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21" name="Google Shape;1821;p93"/>
              <p:cNvSpPr/>
              <p:nvPr/>
            </p:nvSpPr>
            <p:spPr>
              <a:xfrm flipH="1">
                <a:off x="7448995" y="1455682"/>
                <a:ext cx="843118" cy="795135"/>
              </a:xfrm>
              <a:custGeom>
                <a:avLst/>
                <a:gdLst/>
                <a:ahLst/>
                <a:cxnLst/>
                <a:rect l="l" t="t" r="r" b="b"/>
                <a:pathLst>
                  <a:path w="843118" h="795135" extrusionOk="0">
                    <a:moveTo>
                      <a:pt x="921" y="921"/>
                    </a:moveTo>
                    <a:lnTo>
                      <a:pt x="712088" y="796057"/>
                    </a:lnTo>
                    <a:lnTo>
                      <a:pt x="844039" y="134586"/>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22" name="Google Shape;1822;p93"/>
              <p:cNvSpPr/>
              <p:nvPr/>
            </p:nvSpPr>
            <p:spPr>
              <a:xfrm flipH="1">
                <a:off x="7692335" y="3526120"/>
                <a:ext cx="637479" cy="178220"/>
              </a:xfrm>
              <a:custGeom>
                <a:avLst/>
                <a:gdLst/>
                <a:ahLst/>
                <a:cxnLst/>
                <a:rect l="l" t="t" r="r" b="b"/>
                <a:pathLst>
                  <a:path w="637479" h="178220" extrusionOk="0">
                    <a:moveTo>
                      <a:pt x="606869" y="921"/>
                    </a:moveTo>
                    <a:lnTo>
                      <a:pt x="638743" y="39650"/>
                    </a:lnTo>
                    <a:lnTo>
                      <a:pt x="399860" y="63984"/>
                    </a:lnTo>
                    <a:lnTo>
                      <a:pt x="281961" y="180512"/>
                    </a:lnTo>
                    <a:lnTo>
                      <a:pt x="323431" y="104426"/>
                    </a:lnTo>
                    <a:lnTo>
                      <a:pt x="276477" y="79749"/>
                    </a:lnTo>
                    <a:lnTo>
                      <a:pt x="12231" y="117107"/>
                    </a:lnTo>
                    <a:lnTo>
                      <a:pt x="921" y="39650"/>
                    </a:lnTo>
                    <a:lnTo>
                      <a:pt x="89346" y="84547"/>
                    </a:lnTo>
                    <a:lnTo>
                      <a:pt x="498567" y="4342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23" name="Google Shape;1823;p93"/>
              <p:cNvSpPr/>
              <p:nvPr/>
            </p:nvSpPr>
            <p:spPr>
              <a:xfrm flipH="1">
                <a:off x="7284485" y="2463311"/>
                <a:ext cx="92537" cy="586069"/>
              </a:xfrm>
              <a:custGeom>
                <a:avLst/>
                <a:gdLst/>
                <a:ahLst/>
                <a:cxnLst/>
                <a:rect l="l" t="t" r="r" b="b"/>
                <a:pathLst>
                  <a:path w="92537" h="586069" extrusionOk="0">
                    <a:moveTo>
                      <a:pt x="921" y="921"/>
                    </a:moveTo>
                    <a:lnTo>
                      <a:pt x="91745" y="552718"/>
                    </a:lnTo>
                    <a:lnTo>
                      <a:pt x="67754" y="585277"/>
                    </a:lnTo>
                    <a:close/>
                  </a:path>
                </a:pathLst>
              </a:custGeom>
              <a:solidFill>
                <a:srgbClr val="B9580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24" name="Google Shape;1824;p93"/>
              <p:cNvSpPr/>
              <p:nvPr/>
            </p:nvSpPr>
            <p:spPr>
              <a:xfrm flipH="1">
                <a:off x="7447282" y="1455682"/>
                <a:ext cx="1240686" cy="795135"/>
              </a:xfrm>
              <a:custGeom>
                <a:avLst/>
                <a:gdLst/>
                <a:ahLst/>
                <a:cxnLst/>
                <a:rect l="l" t="t" r="r" b="b"/>
                <a:pathLst>
                  <a:path w="1240686" h="795135" extrusionOk="0">
                    <a:moveTo>
                      <a:pt x="921" y="585277"/>
                    </a:moveTo>
                    <a:lnTo>
                      <a:pt x="396775" y="921"/>
                    </a:lnTo>
                    <a:lnTo>
                      <a:pt x="1239894" y="134586"/>
                    </a:lnTo>
                    <a:lnTo>
                      <a:pt x="1107942" y="796057"/>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25" name="Google Shape;1825;p93"/>
              <p:cNvSpPr/>
              <p:nvPr/>
            </p:nvSpPr>
            <p:spPr>
              <a:xfrm flipH="1">
                <a:off x="7265635" y="1589347"/>
                <a:ext cx="315312" cy="661470"/>
              </a:xfrm>
              <a:custGeom>
                <a:avLst/>
                <a:gdLst/>
                <a:ahLst/>
                <a:cxnLst/>
                <a:rect l="l" t="t" r="r" b="b"/>
                <a:pathLst>
                  <a:path w="315312" h="661470" extrusionOk="0">
                    <a:moveTo>
                      <a:pt x="314520" y="616809"/>
                    </a:moveTo>
                    <a:lnTo>
                      <a:pt x="132873" y="921"/>
                    </a:lnTo>
                    <a:lnTo>
                      <a:pt x="921" y="66239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26" name="Google Shape;1826;p93"/>
              <p:cNvSpPr/>
              <p:nvPr/>
            </p:nvSpPr>
            <p:spPr>
              <a:xfrm flipH="1">
                <a:off x="7448995" y="1412841"/>
                <a:ext cx="843118" cy="178220"/>
              </a:xfrm>
              <a:custGeom>
                <a:avLst/>
                <a:gdLst/>
                <a:ahLst/>
                <a:cxnLst/>
                <a:rect l="l" t="t" r="r" b="b"/>
                <a:pathLst>
                  <a:path w="843118" h="178220" extrusionOk="0">
                    <a:moveTo>
                      <a:pt x="204846" y="921"/>
                    </a:moveTo>
                    <a:lnTo>
                      <a:pt x="921" y="43763"/>
                    </a:lnTo>
                    <a:lnTo>
                      <a:pt x="844039" y="177428"/>
                    </a:lnTo>
                    <a:close/>
                  </a:path>
                </a:pathLst>
              </a:custGeom>
              <a:solidFill>
                <a:srgbClr val="FFBE0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27" name="Google Shape;1827;p93"/>
              <p:cNvSpPr/>
              <p:nvPr/>
            </p:nvSpPr>
            <p:spPr>
              <a:xfrm flipH="1">
                <a:off x="7753341" y="1348064"/>
                <a:ext cx="75400" cy="157656"/>
              </a:xfrm>
              <a:custGeom>
                <a:avLst/>
                <a:gdLst/>
                <a:ahLst/>
                <a:cxnLst/>
                <a:rect l="l" t="t" r="r" b="b"/>
                <a:pathLst>
                  <a:path w="75400" h="157656" extrusionOk="0">
                    <a:moveTo>
                      <a:pt x="921" y="921"/>
                    </a:moveTo>
                    <a:lnTo>
                      <a:pt x="74608" y="157892"/>
                    </a:lnTo>
                    <a:lnTo>
                      <a:pt x="37593" y="147610"/>
                    </a:lnTo>
                    <a:close/>
                  </a:path>
                </a:pathLst>
              </a:custGeom>
              <a:solidFill>
                <a:srgbClr val="FFCE0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28" name="Google Shape;1828;p93"/>
              <p:cNvSpPr/>
              <p:nvPr/>
            </p:nvSpPr>
            <p:spPr>
              <a:xfrm flipH="1">
                <a:off x="7791041" y="1348064"/>
                <a:ext cx="37700" cy="147374"/>
              </a:xfrm>
              <a:custGeom>
                <a:avLst/>
                <a:gdLst/>
                <a:ahLst/>
                <a:cxnLst/>
                <a:rect l="l" t="t" r="r" b="b"/>
                <a:pathLst>
                  <a:path w="37700" h="147374" extrusionOk="0">
                    <a:moveTo>
                      <a:pt x="9489" y="139727"/>
                    </a:moveTo>
                    <a:lnTo>
                      <a:pt x="921" y="921"/>
                    </a:lnTo>
                    <a:lnTo>
                      <a:pt x="37593" y="147610"/>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29" name="Google Shape;1829;p93"/>
              <p:cNvSpPr/>
              <p:nvPr/>
            </p:nvSpPr>
            <p:spPr>
              <a:xfrm flipH="1">
                <a:off x="8382252" y="1250729"/>
                <a:ext cx="205638" cy="387286"/>
              </a:xfrm>
              <a:custGeom>
                <a:avLst/>
                <a:gdLst/>
                <a:ahLst/>
                <a:cxnLst/>
                <a:rect l="l" t="t" r="r" b="b"/>
                <a:pathLst>
                  <a:path w="205638" h="387286" extrusionOk="0">
                    <a:moveTo>
                      <a:pt x="184282" y="921"/>
                    </a:moveTo>
                    <a:lnTo>
                      <a:pt x="206560" y="273735"/>
                    </a:lnTo>
                    <a:lnTo>
                      <a:pt x="160976" y="308351"/>
                    </a:lnTo>
                    <a:lnTo>
                      <a:pt x="129445" y="350507"/>
                    </a:lnTo>
                    <a:lnTo>
                      <a:pt x="921" y="386836"/>
                    </a:lnTo>
                    <a:close/>
                  </a:path>
                </a:pathLst>
              </a:custGeom>
              <a:solidFill>
                <a:srgbClr val="FFA5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30" name="Google Shape;1830;p93"/>
              <p:cNvSpPr/>
              <p:nvPr/>
            </p:nvSpPr>
            <p:spPr>
              <a:xfrm flipH="1">
                <a:off x="8366829" y="1250729"/>
                <a:ext cx="37700" cy="274184"/>
              </a:xfrm>
              <a:custGeom>
                <a:avLst/>
                <a:gdLst/>
                <a:ahLst/>
                <a:cxnLst/>
                <a:rect l="l" t="t" r="r" b="b"/>
                <a:pathLst>
                  <a:path w="37700" h="274184" extrusionOk="0">
                    <a:moveTo>
                      <a:pt x="39650" y="261397"/>
                    </a:moveTo>
                    <a:lnTo>
                      <a:pt x="921" y="921"/>
                    </a:lnTo>
                    <a:lnTo>
                      <a:pt x="23199" y="273735"/>
                    </a:lnTo>
                    <a:close/>
                  </a:path>
                </a:pathLst>
              </a:custGeom>
              <a:solidFill>
                <a:srgbClr val="FFCE0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31" name="Google Shape;1831;p93"/>
              <p:cNvSpPr/>
              <p:nvPr/>
            </p:nvSpPr>
            <p:spPr>
              <a:xfrm flipH="1">
                <a:off x="8457653" y="1600314"/>
                <a:ext cx="130237" cy="75400"/>
              </a:xfrm>
              <a:custGeom>
                <a:avLst/>
                <a:gdLst/>
                <a:ahLst/>
                <a:cxnLst/>
                <a:rect l="l" t="t" r="r" b="b"/>
                <a:pathLst>
                  <a:path w="130237" h="75400" extrusionOk="0">
                    <a:moveTo>
                      <a:pt x="921" y="37251"/>
                    </a:moveTo>
                    <a:lnTo>
                      <a:pt x="25941" y="76322"/>
                    </a:lnTo>
                    <a:lnTo>
                      <a:pt x="57472" y="70153"/>
                    </a:lnTo>
                    <a:lnTo>
                      <a:pt x="129445" y="921"/>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32" name="Google Shape;1832;p93"/>
              <p:cNvSpPr/>
              <p:nvPr/>
            </p:nvSpPr>
            <p:spPr>
              <a:xfrm flipH="1">
                <a:off x="8291429" y="1455682"/>
                <a:ext cx="486677" cy="541514"/>
              </a:xfrm>
              <a:custGeom>
                <a:avLst/>
                <a:gdLst/>
                <a:ahLst/>
                <a:cxnLst/>
                <a:rect l="l" t="t" r="r" b="b"/>
                <a:pathLst>
                  <a:path w="486677" h="541514" extrusionOk="0">
                    <a:moveTo>
                      <a:pt x="486914" y="921"/>
                    </a:moveTo>
                    <a:lnTo>
                      <a:pt x="351192" y="103398"/>
                    </a:lnTo>
                    <a:lnTo>
                      <a:pt x="319661" y="145554"/>
                    </a:lnTo>
                    <a:lnTo>
                      <a:pt x="247687" y="214785"/>
                    </a:lnTo>
                    <a:lnTo>
                      <a:pt x="231922" y="217870"/>
                    </a:lnTo>
                    <a:lnTo>
                      <a:pt x="921" y="542093"/>
                    </a:lnTo>
                    <a:close/>
                  </a:path>
                </a:pathLst>
              </a:custGeom>
              <a:solidFill>
                <a:srgbClr val="FF910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33" name="Google Shape;1833;p93"/>
              <p:cNvSpPr/>
              <p:nvPr/>
            </p:nvSpPr>
            <p:spPr>
              <a:xfrm flipH="1">
                <a:off x="8291429" y="1455682"/>
                <a:ext cx="486677" cy="586069"/>
              </a:xfrm>
              <a:custGeom>
                <a:avLst/>
                <a:gdLst/>
                <a:ahLst/>
                <a:cxnLst/>
                <a:rect l="l" t="t" r="r" b="b"/>
                <a:pathLst>
                  <a:path w="486677" h="586069" extrusionOk="0">
                    <a:moveTo>
                      <a:pt x="91059" y="585277"/>
                    </a:moveTo>
                    <a:lnTo>
                      <a:pt x="921" y="542093"/>
                    </a:lnTo>
                    <a:lnTo>
                      <a:pt x="486914" y="921"/>
                    </a:lnTo>
                    <a:close/>
                  </a:path>
                </a:pathLst>
              </a:custGeom>
              <a:solidFill>
                <a:srgbClr val="FFA5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34" name="Google Shape;1834;p93"/>
              <p:cNvSpPr/>
              <p:nvPr/>
            </p:nvSpPr>
            <p:spPr>
              <a:xfrm flipH="1">
                <a:off x="7265635" y="2040038"/>
                <a:ext cx="1422333" cy="311885"/>
              </a:xfrm>
              <a:custGeom>
                <a:avLst/>
                <a:gdLst/>
                <a:ahLst/>
                <a:cxnLst/>
                <a:rect l="l" t="t" r="r" b="b"/>
                <a:pathLst>
                  <a:path w="1422333" h="311885" extrusionOk="0">
                    <a:moveTo>
                      <a:pt x="921" y="921"/>
                    </a:moveTo>
                    <a:lnTo>
                      <a:pt x="503707" y="243232"/>
                    </a:lnTo>
                    <a:lnTo>
                      <a:pt x="769667" y="311778"/>
                    </a:lnTo>
                    <a:lnTo>
                      <a:pt x="1421541" y="166117"/>
                    </a:lnTo>
                    <a:lnTo>
                      <a:pt x="1107942" y="211701"/>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35" name="Google Shape;1835;p93"/>
              <p:cNvSpPr/>
              <p:nvPr/>
            </p:nvSpPr>
            <p:spPr>
              <a:xfrm flipH="1">
                <a:off x="7326298" y="2430752"/>
                <a:ext cx="353012" cy="486677"/>
              </a:xfrm>
              <a:custGeom>
                <a:avLst/>
                <a:gdLst/>
                <a:ahLst/>
                <a:cxnLst/>
                <a:rect l="l" t="t" r="r" b="b"/>
                <a:pathLst>
                  <a:path w="353012" h="486677" extrusionOk="0">
                    <a:moveTo>
                      <a:pt x="352906" y="235349"/>
                    </a:moveTo>
                    <a:lnTo>
                      <a:pt x="276477" y="921"/>
                    </a:lnTo>
                    <a:lnTo>
                      <a:pt x="921" y="204503"/>
                    </a:lnTo>
                    <a:lnTo>
                      <a:pt x="61585" y="486571"/>
                    </a:lnTo>
                    <a:close/>
                  </a:path>
                </a:pathLst>
              </a:custGeom>
              <a:solidFill>
                <a:srgbClr val="FFA5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36" name="Google Shape;1836;p93"/>
              <p:cNvSpPr/>
              <p:nvPr/>
            </p:nvSpPr>
            <p:spPr>
              <a:xfrm flipH="1">
                <a:off x="7327326" y="2665180"/>
                <a:ext cx="291321" cy="771144"/>
              </a:xfrm>
              <a:custGeom>
                <a:avLst/>
                <a:gdLst/>
                <a:ahLst/>
                <a:cxnLst/>
                <a:rect l="l" t="t" r="r" b="b"/>
                <a:pathLst>
                  <a:path w="291321" h="771144" extrusionOk="0">
                    <a:moveTo>
                      <a:pt x="292242" y="921"/>
                    </a:moveTo>
                    <a:lnTo>
                      <a:pt x="921" y="252143"/>
                    </a:lnTo>
                    <a:lnTo>
                      <a:pt x="125332" y="772066"/>
                    </a:lnTo>
                    <a:close/>
                  </a:path>
                </a:pathLst>
              </a:custGeom>
              <a:solidFill>
                <a:srgbClr val="9943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37" name="Google Shape;1837;p93"/>
              <p:cNvSpPr/>
              <p:nvPr/>
            </p:nvSpPr>
            <p:spPr>
              <a:xfrm flipH="1">
                <a:off x="7492865" y="2916401"/>
                <a:ext cx="901382" cy="616915"/>
              </a:xfrm>
              <a:custGeom>
                <a:avLst/>
                <a:gdLst/>
                <a:ahLst/>
                <a:cxnLst/>
                <a:rect l="l" t="t" r="r" b="b"/>
                <a:pathLst>
                  <a:path w="901382" h="616915" extrusionOk="0">
                    <a:moveTo>
                      <a:pt x="900933" y="520844"/>
                    </a:moveTo>
                    <a:lnTo>
                      <a:pt x="921" y="616809"/>
                    </a:lnTo>
                    <a:lnTo>
                      <a:pt x="776521" y="921"/>
                    </a:lnTo>
                    <a:close/>
                  </a:path>
                </a:pathLst>
              </a:custGeom>
              <a:solidFill>
                <a:srgbClr val="B9580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38" name="Google Shape;1838;p93"/>
              <p:cNvSpPr/>
              <p:nvPr/>
            </p:nvSpPr>
            <p:spPr>
              <a:xfrm flipH="1">
                <a:off x="7492865" y="3436324"/>
                <a:ext cx="901382" cy="174792"/>
              </a:xfrm>
              <a:custGeom>
                <a:avLst/>
                <a:gdLst/>
                <a:ahLst/>
                <a:cxnLst/>
                <a:rect l="l" t="t" r="r" b="b"/>
                <a:pathLst>
                  <a:path w="901382" h="174792" extrusionOk="0">
                    <a:moveTo>
                      <a:pt x="563000" y="133215"/>
                    </a:moveTo>
                    <a:lnTo>
                      <a:pt x="900933" y="921"/>
                    </a:lnTo>
                    <a:lnTo>
                      <a:pt x="921" y="96886"/>
                    </a:lnTo>
                    <a:lnTo>
                      <a:pt x="153779" y="174343"/>
                    </a:lnTo>
                    <a:lnTo>
                      <a:pt x="330971" y="164061"/>
                    </a:lnTo>
                    <a:lnTo>
                      <a:pt x="338511" y="168174"/>
                    </a:lnTo>
                    <a:lnTo>
                      <a:pt x="454011" y="154807"/>
                    </a:lnTo>
                    <a:lnTo>
                      <a:pt x="460181" y="149666"/>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39" name="Google Shape;1839;p93"/>
              <p:cNvSpPr/>
              <p:nvPr/>
            </p:nvSpPr>
            <p:spPr>
              <a:xfrm flipH="1">
                <a:off x="8007647" y="3564848"/>
                <a:ext cx="322167" cy="78828"/>
              </a:xfrm>
              <a:custGeom>
                <a:avLst/>
                <a:gdLst/>
                <a:ahLst/>
                <a:cxnLst/>
                <a:rect l="l" t="t" r="r" b="b"/>
                <a:pathLst>
                  <a:path w="322167" h="78828" extrusionOk="0">
                    <a:moveTo>
                      <a:pt x="921" y="921"/>
                    </a:moveTo>
                    <a:lnTo>
                      <a:pt x="12231" y="78378"/>
                    </a:lnTo>
                    <a:lnTo>
                      <a:pt x="323431" y="65697"/>
                    </a:lnTo>
                    <a:lnTo>
                      <a:pt x="266538" y="35537"/>
                    </a:lnTo>
                    <a:lnTo>
                      <a:pt x="89346" y="45819"/>
                    </a:lnTo>
                    <a:close/>
                  </a:path>
                </a:pathLst>
              </a:custGeom>
              <a:solidFill>
                <a:srgbClr val="D6620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40" name="Google Shape;1840;p93"/>
              <p:cNvSpPr/>
              <p:nvPr/>
            </p:nvSpPr>
            <p:spPr>
              <a:xfrm flipH="1">
                <a:off x="7595685" y="3526120"/>
                <a:ext cx="339303" cy="92537"/>
              </a:xfrm>
              <a:custGeom>
                <a:avLst/>
                <a:gdLst/>
                <a:ahLst/>
                <a:cxnLst/>
                <a:rect l="l" t="t" r="r" b="b"/>
                <a:pathLst>
                  <a:path w="339303" h="92537" extrusionOk="0">
                    <a:moveTo>
                      <a:pt x="921" y="59871"/>
                    </a:moveTo>
                    <a:lnTo>
                      <a:pt x="33138" y="92773"/>
                    </a:lnTo>
                    <a:lnTo>
                      <a:pt x="340910" y="37936"/>
                    </a:lnTo>
                    <a:lnTo>
                      <a:pt x="212043" y="921"/>
                    </a:lnTo>
                    <a:lnTo>
                      <a:pt x="103740" y="43420"/>
                    </a:lnTo>
                    <a:close/>
                  </a:path>
                </a:pathLst>
              </a:custGeom>
              <a:solidFill>
                <a:srgbClr val="D6620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41" name="Google Shape;1841;p93"/>
              <p:cNvSpPr/>
              <p:nvPr/>
            </p:nvSpPr>
            <p:spPr>
              <a:xfrm flipH="1">
                <a:off x="8006619" y="3629625"/>
                <a:ext cx="311885" cy="387286"/>
              </a:xfrm>
              <a:custGeom>
                <a:avLst/>
                <a:gdLst/>
                <a:ahLst/>
                <a:cxnLst/>
                <a:rect l="l" t="t" r="r" b="b"/>
                <a:pathLst>
                  <a:path w="311885" h="387286" extrusionOk="0">
                    <a:moveTo>
                      <a:pt x="921" y="13602"/>
                    </a:moveTo>
                    <a:lnTo>
                      <a:pt x="102027" y="388207"/>
                    </a:lnTo>
                    <a:lnTo>
                      <a:pt x="312121" y="921"/>
                    </a:lnTo>
                    <a:close/>
                  </a:path>
                </a:pathLst>
              </a:custGeom>
              <a:solidFill>
                <a:srgbClr val="BF5A0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42" name="Google Shape;1842;p93"/>
              <p:cNvSpPr/>
              <p:nvPr/>
            </p:nvSpPr>
            <p:spPr>
              <a:xfrm flipH="1">
                <a:off x="7594314" y="3563135"/>
                <a:ext cx="572360" cy="448977"/>
              </a:xfrm>
              <a:custGeom>
                <a:avLst/>
                <a:gdLst/>
                <a:ahLst/>
                <a:cxnLst/>
                <a:rect l="l" t="t" r="r" b="b"/>
                <a:pathLst>
                  <a:path w="572360" h="448977" extrusionOk="0">
                    <a:moveTo>
                      <a:pt x="264824" y="55758"/>
                    </a:moveTo>
                    <a:lnTo>
                      <a:pt x="921" y="448185"/>
                    </a:lnTo>
                    <a:lnTo>
                      <a:pt x="572596" y="921"/>
                    </a:lnTo>
                    <a:close/>
                  </a:path>
                </a:pathLst>
              </a:custGeom>
              <a:solidFill>
                <a:srgbClr val="BF5A0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43" name="Google Shape;1843;p93"/>
              <p:cNvSpPr/>
              <p:nvPr/>
            </p:nvSpPr>
            <p:spPr>
              <a:xfrm flipH="1">
                <a:off x="7902772" y="3585069"/>
                <a:ext cx="263902" cy="424986"/>
              </a:xfrm>
              <a:custGeom>
                <a:avLst/>
                <a:gdLst/>
                <a:ahLst/>
                <a:cxnLst/>
                <a:rect l="l" t="t" r="r" b="b"/>
                <a:pathLst>
                  <a:path w="263902" h="424986" extrusionOk="0">
                    <a:moveTo>
                      <a:pt x="110938" y="19429"/>
                    </a:moveTo>
                    <a:lnTo>
                      <a:pt x="226438" y="6062"/>
                    </a:lnTo>
                    <a:lnTo>
                      <a:pt x="232607" y="921"/>
                    </a:lnTo>
                    <a:lnTo>
                      <a:pt x="264824" y="33823"/>
                    </a:lnTo>
                    <a:lnTo>
                      <a:pt x="921" y="426250"/>
                    </a:lnTo>
                    <a:lnTo>
                      <a:pt x="14288" y="314520"/>
                    </a:lnTo>
                    <a:lnTo>
                      <a:pt x="160291" y="45476"/>
                    </a:lnTo>
                    <a:close/>
                  </a:path>
                </a:pathLst>
              </a:custGeom>
              <a:solidFill>
                <a:srgbClr val="9943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44" name="Google Shape;1844;p93"/>
              <p:cNvSpPr/>
              <p:nvPr/>
            </p:nvSpPr>
            <p:spPr>
              <a:xfrm flipH="1">
                <a:off x="8156328" y="1742269"/>
                <a:ext cx="205638" cy="198783"/>
              </a:xfrm>
              <a:custGeom>
                <a:avLst/>
                <a:gdLst/>
                <a:ahLst/>
                <a:cxnLst/>
                <a:rect l="l" t="t" r="r" b="b"/>
                <a:pathLst>
                  <a:path w="205638" h="198783" extrusionOk="0">
                    <a:moveTo>
                      <a:pt x="205467" y="100934"/>
                    </a:moveTo>
                    <a:cubicBezTo>
                      <a:pt x="205467" y="155259"/>
                      <a:pt x="160047" y="199298"/>
                      <a:pt x="104019" y="199298"/>
                    </a:cubicBezTo>
                    <a:cubicBezTo>
                      <a:pt x="47990" y="199298"/>
                      <a:pt x="2570" y="155259"/>
                      <a:pt x="2570" y="100934"/>
                    </a:cubicBezTo>
                    <a:cubicBezTo>
                      <a:pt x="2570" y="46609"/>
                      <a:pt x="47990" y="2571"/>
                      <a:pt x="104019" y="2571"/>
                    </a:cubicBezTo>
                    <a:cubicBezTo>
                      <a:pt x="160047" y="2571"/>
                      <a:pt x="205467" y="46609"/>
                      <a:pt x="205467" y="10093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45" name="Google Shape;1845;p93"/>
              <p:cNvSpPr/>
              <p:nvPr/>
            </p:nvSpPr>
            <p:spPr>
              <a:xfrm flipH="1">
                <a:off x="7360272" y="1851389"/>
                <a:ext cx="106246" cy="209065"/>
              </a:xfrm>
              <a:custGeom>
                <a:avLst/>
                <a:gdLst/>
                <a:ahLst/>
                <a:cxnLst/>
                <a:rect l="l" t="t" r="r" b="b"/>
                <a:pathLst>
                  <a:path w="106246" h="209065" extrusionOk="0">
                    <a:moveTo>
                      <a:pt x="83957" y="99241"/>
                    </a:moveTo>
                    <a:cubicBezTo>
                      <a:pt x="95322" y="152366"/>
                      <a:pt x="91030" y="198320"/>
                      <a:pt x="74371" y="201884"/>
                    </a:cubicBezTo>
                    <a:cubicBezTo>
                      <a:pt x="57712" y="205448"/>
                      <a:pt x="34994" y="165272"/>
                      <a:pt x="23629" y="112147"/>
                    </a:cubicBezTo>
                    <a:cubicBezTo>
                      <a:pt x="12264" y="59023"/>
                      <a:pt x="16556" y="13068"/>
                      <a:pt x="33215" y="9504"/>
                    </a:cubicBezTo>
                    <a:cubicBezTo>
                      <a:pt x="49875" y="5941"/>
                      <a:pt x="72593" y="46117"/>
                      <a:pt x="83957" y="9924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46" name="Google Shape;1846;p93"/>
              <p:cNvSpPr/>
              <p:nvPr/>
            </p:nvSpPr>
            <p:spPr>
              <a:xfrm flipH="1">
                <a:off x="7448995" y="1455682"/>
                <a:ext cx="843118" cy="795135"/>
              </a:xfrm>
              <a:custGeom>
                <a:avLst/>
                <a:gdLst/>
                <a:ahLst/>
                <a:cxnLst/>
                <a:rect l="l" t="t" r="r" b="b"/>
                <a:pathLst>
                  <a:path w="843118" h="795135" extrusionOk="0">
                    <a:moveTo>
                      <a:pt x="921" y="921"/>
                    </a:moveTo>
                    <a:lnTo>
                      <a:pt x="712088" y="796057"/>
                    </a:lnTo>
                    <a:lnTo>
                      <a:pt x="844039" y="134586"/>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47" name="Google Shape;1847;p93"/>
              <p:cNvSpPr/>
              <p:nvPr/>
            </p:nvSpPr>
            <p:spPr>
              <a:xfrm flipH="1">
                <a:off x="7692335" y="3526120"/>
                <a:ext cx="637479" cy="178220"/>
              </a:xfrm>
              <a:custGeom>
                <a:avLst/>
                <a:gdLst/>
                <a:ahLst/>
                <a:cxnLst/>
                <a:rect l="l" t="t" r="r" b="b"/>
                <a:pathLst>
                  <a:path w="637479" h="178220" extrusionOk="0">
                    <a:moveTo>
                      <a:pt x="606869" y="921"/>
                    </a:moveTo>
                    <a:lnTo>
                      <a:pt x="638743" y="39650"/>
                    </a:lnTo>
                    <a:lnTo>
                      <a:pt x="399860" y="63984"/>
                    </a:lnTo>
                    <a:lnTo>
                      <a:pt x="281961" y="180512"/>
                    </a:lnTo>
                    <a:lnTo>
                      <a:pt x="323431" y="104426"/>
                    </a:lnTo>
                    <a:lnTo>
                      <a:pt x="276477" y="79749"/>
                    </a:lnTo>
                    <a:lnTo>
                      <a:pt x="12231" y="117107"/>
                    </a:lnTo>
                    <a:lnTo>
                      <a:pt x="921" y="39650"/>
                    </a:lnTo>
                    <a:lnTo>
                      <a:pt x="89346" y="84547"/>
                    </a:lnTo>
                    <a:lnTo>
                      <a:pt x="498567" y="43420"/>
                    </a:lnTo>
                    <a:close/>
                  </a:path>
                </a:pathLst>
              </a:custGeom>
              <a:solidFill>
                <a:srgbClr val="9943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48" name="Google Shape;1848;p93"/>
              <p:cNvSpPr/>
              <p:nvPr/>
            </p:nvSpPr>
            <p:spPr>
              <a:xfrm flipH="1">
                <a:off x="7176524" y="3015108"/>
                <a:ext cx="133665" cy="541514"/>
              </a:xfrm>
              <a:custGeom>
                <a:avLst/>
                <a:gdLst/>
                <a:ahLst/>
                <a:cxnLst/>
                <a:rect l="l" t="t" r="r" b="b"/>
                <a:pathLst>
                  <a:path w="133665" h="541514" extrusionOk="0">
                    <a:moveTo>
                      <a:pt x="134586" y="540722"/>
                    </a:moveTo>
                    <a:lnTo>
                      <a:pt x="24912" y="921"/>
                    </a:lnTo>
                    <a:lnTo>
                      <a:pt x="921" y="3348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49" name="Google Shape;1849;p93"/>
              <p:cNvSpPr/>
              <p:nvPr/>
            </p:nvSpPr>
            <p:spPr>
              <a:xfrm flipH="1">
                <a:off x="7176524" y="3015108"/>
                <a:ext cx="133665" cy="541514"/>
              </a:xfrm>
              <a:custGeom>
                <a:avLst/>
                <a:gdLst/>
                <a:ahLst/>
                <a:cxnLst/>
                <a:rect l="l" t="t" r="r" b="b"/>
                <a:pathLst>
                  <a:path w="133665" h="541514" extrusionOk="0">
                    <a:moveTo>
                      <a:pt x="134586" y="540722"/>
                    </a:moveTo>
                    <a:lnTo>
                      <a:pt x="24912" y="921"/>
                    </a:lnTo>
                    <a:lnTo>
                      <a:pt x="921" y="3348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50" name="Google Shape;1850;p93"/>
              <p:cNvSpPr/>
              <p:nvPr/>
            </p:nvSpPr>
            <p:spPr>
              <a:xfrm flipH="1">
                <a:off x="7176524" y="3015108"/>
                <a:ext cx="133665" cy="541514"/>
              </a:xfrm>
              <a:custGeom>
                <a:avLst/>
                <a:gdLst/>
                <a:ahLst/>
                <a:cxnLst/>
                <a:rect l="l" t="t" r="r" b="b"/>
                <a:pathLst>
                  <a:path w="133665" h="541514" extrusionOk="0">
                    <a:moveTo>
                      <a:pt x="134586" y="540722"/>
                    </a:moveTo>
                    <a:lnTo>
                      <a:pt x="24912" y="921"/>
                    </a:lnTo>
                    <a:lnTo>
                      <a:pt x="921" y="33481"/>
                    </a:lnTo>
                    <a:close/>
                  </a:path>
                </a:pathLst>
              </a:custGeom>
              <a:solidFill>
                <a:srgbClr val="B9580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51" name="Google Shape;1851;p93"/>
              <p:cNvSpPr/>
              <p:nvPr/>
            </p:nvSpPr>
            <p:spPr>
              <a:xfrm flipH="1">
                <a:off x="7618648" y="2474278"/>
                <a:ext cx="939082" cy="442122"/>
              </a:xfrm>
              <a:custGeom>
                <a:avLst/>
                <a:gdLst/>
                <a:ahLst/>
                <a:cxnLst/>
                <a:rect l="l" t="t" r="r" b="b"/>
                <a:pathLst>
                  <a:path w="939082" h="442122" extrusionOk="0">
                    <a:moveTo>
                      <a:pt x="35194" y="921"/>
                    </a:moveTo>
                    <a:lnTo>
                      <a:pt x="921" y="258998"/>
                    </a:lnTo>
                    <a:lnTo>
                      <a:pt x="940004" y="443044"/>
                    </a:lnTo>
                    <a:lnTo>
                      <a:pt x="879341" y="160977"/>
                    </a:lnTo>
                    <a:close/>
                  </a:path>
                </a:pathLst>
              </a:custGeom>
              <a:solidFill>
                <a:srgbClr val="FFF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52" name="Google Shape;1852;p93"/>
              <p:cNvSpPr/>
              <p:nvPr/>
            </p:nvSpPr>
            <p:spPr>
              <a:xfrm flipH="1">
                <a:off x="7618648" y="2732355"/>
                <a:ext cx="939082" cy="798563"/>
              </a:xfrm>
              <a:custGeom>
                <a:avLst/>
                <a:gdLst/>
                <a:ahLst/>
                <a:cxnLst/>
                <a:rect l="l" t="t" r="r" b="b"/>
                <a:pathLst>
                  <a:path w="939082" h="798563" extrusionOk="0">
                    <a:moveTo>
                      <a:pt x="921" y="921"/>
                    </a:moveTo>
                    <a:lnTo>
                      <a:pt x="164404" y="800855"/>
                    </a:lnTo>
                    <a:lnTo>
                      <a:pt x="940004" y="184968"/>
                    </a:lnTo>
                    <a:close/>
                  </a:path>
                </a:pathLst>
              </a:custGeom>
              <a:solidFill>
                <a:srgbClr val="FFE00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53" name="Google Shape;1853;p93"/>
              <p:cNvSpPr/>
              <p:nvPr/>
            </p:nvSpPr>
            <p:spPr>
              <a:xfrm flipH="1">
                <a:off x="8521743" y="2350895"/>
                <a:ext cx="356440" cy="380431"/>
              </a:xfrm>
              <a:custGeom>
                <a:avLst/>
                <a:gdLst/>
                <a:ahLst/>
                <a:cxnLst/>
                <a:rect l="l" t="t" r="r" b="b"/>
                <a:pathLst>
                  <a:path w="356440" h="380431" extrusionOk="0">
                    <a:moveTo>
                      <a:pt x="63298" y="921"/>
                    </a:moveTo>
                    <a:lnTo>
                      <a:pt x="355648" y="124304"/>
                    </a:lnTo>
                    <a:lnTo>
                      <a:pt x="321375" y="382381"/>
                    </a:lnTo>
                    <a:lnTo>
                      <a:pt x="921" y="235349"/>
                    </a:lnTo>
                    <a:close/>
                  </a:path>
                </a:pathLst>
              </a:custGeom>
              <a:solidFill>
                <a:srgbClr val="FFE00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54" name="Google Shape;1854;p93"/>
              <p:cNvSpPr/>
              <p:nvPr/>
            </p:nvSpPr>
            <p:spPr>
              <a:xfrm flipH="1">
                <a:off x="8394933" y="2585323"/>
                <a:ext cx="483250" cy="945937"/>
              </a:xfrm>
              <a:custGeom>
                <a:avLst/>
                <a:gdLst/>
                <a:ahLst/>
                <a:cxnLst/>
                <a:rect l="l" t="t" r="r" b="b"/>
                <a:pathLst>
                  <a:path w="483250" h="945937" extrusionOk="0">
                    <a:moveTo>
                      <a:pt x="921" y="921"/>
                    </a:moveTo>
                    <a:lnTo>
                      <a:pt x="321375" y="147953"/>
                    </a:lnTo>
                    <a:lnTo>
                      <a:pt x="484857" y="947887"/>
                    </a:lnTo>
                    <a:lnTo>
                      <a:pt x="207588" y="829987"/>
                    </a:lnTo>
                    <a:lnTo>
                      <a:pt x="40335" y="226438"/>
                    </a:lnTo>
                    <a:close/>
                  </a:path>
                </a:pathLst>
              </a:custGeom>
              <a:solidFill>
                <a:srgbClr val="FFBE0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55" name="Google Shape;1855;p93"/>
              <p:cNvSpPr/>
              <p:nvPr/>
            </p:nvSpPr>
            <p:spPr>
              <a:xfrm flipH="1">
                <a:off x="8660549" y="2566473"/>
                <a:ext cx="78828" cy="1220122"/>
              </a:xfrm>
              <a:custGeom>
                <a:avLst/>
                <a:gdLst/>
                <a:ahLst/>
                <a:cxnLst/>
                <a:rect l="l" t="t" r="r" b="b"/>
                <a:pathLst>
                  <a:path w="78828" h="1220122" extrusionOk="0">
                    <a:moveTo>
                      <a:pt x="921" y="921"/>
                    </a:moveTo>
                    <a:lnTo>
                      <a:pt x="78036" y="636344"/>
                    </a:lnTo>
                    <a:lnTo>
                      <a:pt x="52331" y="1221386"/>
                    </a:lnTo>
                    <a:lnTo>
                      <a:pt x="33481" y="63634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56" name="Google Shape;1856;p93"/>
              <p:cNvSpPr/>
              <p:nvPr/>
            </p:nvSpPr>
            <p:spPr>
              <a:xfrm flipH="1">
                <a:off x="8615652" y="2653869"/>
                <a:ext cx="113101" cy="781426"/>
              </a:xfrm>
              <a:custGeom>
                <a:avLst/>
                <a:gdLst/>
                <a:ahLst/>
                <a:cxnLst/>
                <a:rect l="l" t="t" r="r" b="b"/>
                <a:pathLst>
                  <a:path w="113101" h="781426" extrusionOk="0">
                    <a:moveTo>
                      <a:pt x="921" y="921"/>
                    </a:moveTo>
                    <a:lnTo>
                      <a:pt x="115393" y="523586"/>
                    </a:lnTo>
                    <a:lnTo>
                      <a:pt x="109224" y="783376"/>
                    </a:lnTo>
                    <a:lnTo>
                      <a:pt x="93458" y="776521"/>
                    </a:lnTo>
                    <a:lnTo>
                      <a:pt x="62955" y="648340"/>
                    </a:lnTo>
                    <a:lnTo>
                      <a:pt x="67411" y="54894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57" name="Google Shape;1857;p93"/>
              <p:cNvSpPr/>
              <p:nvPr/>
            </p:nvSpPr>
            <p:spPr>
              <a:xfrm flipH="1">
                <a:off x="8660549" y="2566473"/>
                <a:ext cx="78828" cy="1220122"/>
              </a:xfrm>
              <a:custGeom>
                <a:avLst/>
                <a:gdLst/>
                <a:ahLst/>
                <a:cxnLst/>
                <a:rect l="l" t="t" r="r" b="b"/>
                <a:pathLst>
                  <a:path w="78828" h="1220122" extrusionOk="0">
                    <a:moveTo>
                      <a:pt x="921" y="921"/>
                    </a:moveTo>
                    <a:lnTo>
                      <a:pt x="78036" y="636344"/>
                    </a:lnTo>
                    <a:lnTo>
                      <a:pt x="52331" y="1221386"/>
                    </a:lnTo>
                    <a:lnTo>
                      <a:pt x="33481" y="63634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58" name="Google Shape;1858;p93"/>
              <p:cNvSpPr/>
              <p:nvPr/>
            </p:nvSpPr>
            <p:spPr>
              <a:xfrm flipH="1">
                <a:off x="8615652" y="2653869"/>
                <a:ext cx="113101" cy="781426"/>
              </a:xfrm>
              <a:custGeom>
                <a:avLst/>
                <a:gdLst/>
                <a:ahLst/>
                <a:cxnLst/>
                <a:rect l="l" t="t" r="r" b="b"/>
                <a:pathLst>
                  <a:path w="113101" h="781426" extrusionOk="0">
                    <a:moveTo>
                      <a:pt x="921" y="921"/>
                    </a:moveTo>
                    <a:lnTo>
                      <a:pt x="115393" y="523586"/>
                    </a:lnTo>
                    <a:lnTo>
                      <a:pt x="109224" y="783376"/>
                    </a:lnTo>
                    <a:lnTo>
                      <a:pt x="93458" y="776521"/>
                    </a:lnTo>
                    <a:lnTo>
                      <a:pt x="62955" y="648340"/>
                    </a:lnTo>
                    <a:lnTo>
                      <a:pt x="67411" y="54894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59" name="Google Shape;1859;p93"/>
              <p:cNvSpPr/>
              <p:nvPr/>
            </p:nvSpPr>
            <p:spPr>
              <a:xfrm flipH="1">
                <a:off x="8660549" y="2566473"/>
                <a:ext cx="78828" cy="1220122"/>
              </a:xfrm>
              <a:custGeom>
                <a:avLst/>
                <a:gdLst/>
                <a:ahLst/>
                <a:cxnLst/>
                <a:rect l="l" t="t" r="r" b="b"/>
                <a:pathLst>
                  <a:path w="78828" h="1220122" extrusionOk="0">
                    <a:moveTo>
                      <a:pt x="921" y="921"/>
                    </a:moveTo>
                    <a:lnTo>
                      <a:pt x="78036" y="636344"/>
                    </a:lnTo>
                    <a:lnTo>
                      <a:pt x="52331" y="1221386"/>
                    </a:lnTo>
                    <a:lnTo>
                      <a:pt x="33481" y="636344"/>
                    </a:lnTo>
                    <a:close/>
                  </a:path>
                </a:pathLst>
              </a:custGeom>
              <a:solidFill>
                <a:srgbClr val="D6620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60" name="Google Shape;1860;p93"/>
              <p:cNvSpPr/>
              <p:nvPr/>
            </p:nvSpPr>
            <p:spPr>
              <a:xfrm flipH="1">
                <a:off x="8615652" y="2653869"/>
                <a:ext cx="113101" cy="781426"/>
              </a:xfrm>
              <a:custGeom>
                <a:avLst/>
                <a:gdLst/>
                <a:ahLst/>
                <a:cxnLst/>
                <a:rect l="l" t="t" r="r" b="b"/>
                <a:pathLst>
                  <a:path w="113101" h="781426" extrusionOk="0">
                    <a:moveTo>
                      <a:pt x="921" y="921"/>
                    </a:moveTo>
                    <a:lnTo>
                      <a:pt x="115393" y="523586"/>
                    </a:lnTo>
                    <a:lnTo>
                      <a:pt x="109224" y="783376"/>
                    </a:lnTo>
                    <a:lnTo>
                      <a:pt x="93458" y="776521"/>
                    </a:lnTo>
                    <a:lnTo>
                      <a:pt x="62955" y="648340"/>
                    </a:lnTo>
                    <a:lnTo>
                      <a:pt x="67411" y="548948"/>
                    </a:lnTo>
                    <a:close/>
                  </a:path>
                </a:pathLst>
              </a:custGeom>
              <a:solidFill>
                <a:srgbClr val="9943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61" name="Google Shape;1861;p93"/>
              <p:cNvSpPr/>
              <p:nvPr/>
            </p:nvSpPr>
            <p:spPr>
              <a:xfrm flipH="1">
                <a:off x="8687968" y="3201896"/>
                <a:ext cx="315312" cy="586069"/>
              </a:xfrm>
              <a:custGeom>
                <a:avLst/>
                <a:gdLst/>
                <a:ahLst/>
                <a:cxnLst/>
                <a:rect l="l" t="t" r="r" b="b"/>
                <a:pathLst>
                  <a:path w="315312" h="586069" extrusionOk="0">
                    <a:moveTo>
                      <a:pt x="316234" y="585963"/>
                    </a:moveTo>
                    <a:lnTo>
                      <a:pt x="921" y="14630"/>
                    </a:lnTo>
                    <a:lnTo>
                      <a:pt x="297383" y="921"/>
                    </a:lnTo>
                    <a:close/>
                  </a:path>
                </a:pathLst>
              </a:custGeom>
              <a:solidFill>
                <a:srgbClr val="FFE00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62" name="Google Shape;1862;p93"/>
              <p:cNvSpPr/>
              <p:nvPr/>
            </p:nvSpPr>
            <p:spPr>
              <a:xfrm flipH="1">
                <a:off x="8705105" y="2566473"/>
                <a:ext cx="298175" cy="647761"/>
              </a:xfrm>
              <a:custGeom>
                <a:avLst/>
                <a:gdLst/>
                <a:ahLst/>
                <a:cxnLst/>
                <a:rect l="l" t="t" r="r" b="b"/>
                <a:pathLst>
                  <a:path w="298175" h="647761" extrusionOk="0">
                    <a:moveTo>
                      <a:pt x="264824" y="921"/>
                    </a:moveTo>
                    <a:lnTo>
                      <a:pt x="921" y="650054"/>
                    </a:lnTo>
                    <a:lnTo>
                      <a:pt x="297383" y="636344"/>
                    </a:lnTo>
                    <a:close/>
                  </a:path>
                </a:pathLst>
              </a:custGeom>
              <a:solidFill>
                <a:srgbClr val="FFF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63" name="Google Shape;1863;p93"/>
              <p:cNvSpPr/>
              <p:nvPr/>
            </p:nvSpPr>
            <p:spPr>
              <a:xfrm flipH="1">
                <a:off x="7580261" y="2275494"/>
                <a:ext cx="1007629" cy="291321"/>
              </a:xfrm>
              <a:custGeom>
                <a:avLst/>
                <a:gdLst/>
                <a:ahLst/>
                <a:cxnLst/>
                <a:rect l="l" t="t" r="r" b="b"/>
                <a:pathLst>
                  <a:path w="1007629" h="291321" extrusionOk="0">
                    <a:moveTo>
                      <a:pt x="266538" y="921"/>
                    </a:moveTo>
                    <a:lnTo>
                      <a:pt x="921" y="91745"/>
                    </a:lnTo>
                    <a:lnTo>
                      <a:pt x="223011" y="183939"/>
                    </a:lnTo>
                    <a:lnTo>
                      <a:pt x="796742" y="291900"/>
                    </a:lnTo>
                    <a:lnTo>
                      <a:pt x="1007865" y="112994"/>
                    </a:lnTo>
                    <a:lnTo>
                      <a:pt x="861861" y="33481"/>
                    </a:lnTo>
                    <a:lnTo>
                      <a:pt x="669589" y="76322"/>
                    </a:lnTo>
                    <a:lnTo>
                      <a:pt x="403630" y="7776"/>
                    </a:lnTo>
                    <a:close/>
                  </a:path>
                </a:pathLst>
              </a:custGeom>
              <a:solidFill>
                <a:srgbClr val="A64E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864" name="Google Shape;1864;p93"/>
            <p:cNvSpPr/>
            <p:nvPr/>
          </p:nvSpPr>
          <p:spPr>
            <a:xfrm>
              <a:off x="5183993" y="1753007"/>
              <a:ext cx="200849" cy="441868"/>
            </a:xfrm>
            <a:custGeom>
              <a:avLst/>
              <a:gdLst/>
              <a:ahLst/>
              <a:cxnLst/>
              <a:rect l="l" t="t" r="r" b="b"/>
              <a:pathLst>
                <a:path w="271418" h="597119" extrusionOk="0">
                  <a:moveTo>
                    <a:pt x="231284" y="41894"/>
                  </a:moveTo>
                  <a:lnTo>
                    <a:pt x="41894" y="561207"/>
                  </a:lnTo>
                </a:path>
              </a:pathLst>
            </a:custGeom>
            <a:noFill/>
            <a:ln w="88200" cap="rnd" cmpd="sng">
              <a:solidFill>
                <a:srgbClr val="CCCCCC"/>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65" name="Google Shape;1865;p93"/>
            <p:cNvSpPr/>
            <p:nvPr/>
          </p:nvSpPr>
          <p:spPr>
            <a:xfrm>
              <a:off x="4775623" y="2136858"/>
              <a:ext cx="468648" cy="58023"/>
            </a:xfrm>
            <a:custGeom>
              <a:avLst/>
              <a:gdLst/>
              <a:ahLst/>
              <a:cxnLst/>
              <a:rect l="l" t="t" r="r" b="b"/>
              <a:pathLst>
                <a:path w="633308" h="78409" extrusionOk="0">
                  <a:moveTo>
                    <a:pt x="41894" y="41894"/>
                  </a:moveTo>
                  <a:lnTo>
                    <a:pt x="594381" y="41894"/>
                  </a:lnTo>
                </a:path>
              </a:pathLst>
            </a:custGeom>
            <a:noFill/>
            <a:ln w="88200" cap="rnd" cmpd="sng">
              <a:solidFill>
                <a:srgbClr val="B3B3B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66" name="Google Shape;1866;p93"/>
            <p:cNvSpPr/>
            <p:nvPr/>
          </p:nvSpPr>
          <p:spPr>
            <a:xfrm>
              <a:off x="4080907" y="2233471"/>
              <a:ext cx="1459505" cy="1218485"/>
            </a:xfrm>
            <a:custGeom>
              <a:avLst/>
              <a:gdLst/>
              <a:ahLst/>
              <a:cxnLst/>
              <a:rect l="l" t="t" r="r" b="b"/>
              <a:pathLst>
                <a:path w="1972304" h="1646602" extrusionOk="0">
                  <a:moveTo>
                    <a:pt x="2864" y="2864"/>
                  </a:moveTo>
                  <a:lnTo>
                    <a:pt x="1970947" y="2864"/>
                  </a:lnTo>
                  <a:lnTo>
                    <a:pt x="1970947" y="1648864"/>
                  </a:lnTo>
                  <a:lnTo>
                    <a:pt x="2864" y="1648864"/>
                  </a:lnTo>
                  <a:close/>
                </a:path>
              </a:pathLst>
            </a:custGeom>
            <a:gradFill>
              <a:gsLst>
                <a:gs pos="0">
                  <a:srgbClr val="CCCCCC"/>
                </a:gs>
                <a:gs pos="100000">
                  <a:schemeClr val="dk1"/>
                </a:gs>
              </a:gsLst>
              <a:lin ang="5400012"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67" name="Google Shape;1867;p93"/>
            <p:cNvSpPr/>
            <p:nvPr/>
          </p:nvSpPr>
          <p:spPr>
            <a:xfrm>
              <a:off x="3975832" y="2163615"/>
              <a:ext cx="1633574" cy="142826"/>
            </a:xfrm>
            <a:custGeom>
              <a:avLst/>
              <a:gdLst/>
              <a:ahLst/>
              <a:cxnLst/>
              <a:rect l="l" t="t" r="r" b="b"/>
              <a:pathLst>
                <a:path w="2207533" h="193008" extrusionOk="0">
                  <a:moveTo>
                    <a:pt x="97372" y="97372"/>
                  </a:moveTo>
                  <a:lnTo>
                    <a:pt x="2113104" y="97372"/>
                  </a:lnTo>
                </a:path>
              </a:pathLst>
            </a:custGeom>
            <a:noFill/>
            <a:ln w="205025" cap="rnd" cmpd="sng">
              <a:solidFill>
                <a:srgbClr val="CCCCCC"/>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868" name="Google Shape;1868;p93"/>
          <p:cNvSpPr/>
          <p:nvPr/>
        </p:nvSpPr>
        <p:spPr>
          <a:xfrm flipH="1">
            <a:off x="3823270" y="2233471"/>
            <a:ext cx="1459505" cy="1218485"/>
          </a:xfrm>
          <a:custGeom>
            <a:avLst/>
            <a:gdLst/>
            <a:ahLst/>
            <a:cxnLst/>
            <a:rect l="l" t="t" r="r" b="b"/>
            <a:pathLst>
              <a:path w="1972304" h="1646602" extrusionOk="0">
                <a:moveTo>
                  <a:pt x="2864" y="2864"/>
                </a:moveTo>
                <a:lnTo>
                  <a:pt x="1970947" y="2864"/>
                </a:lnTo>
                <a:lnTo>
                  <a:pt x="1970947" y="1648864"/>
                </a:lnTo>
                <a:lnTo>
                  <a:pt x="2864" y="1648864"/>
                </a:lnTo>
                <a:close/>
              </a:path>
            </a:pathLst>
          </a:custGeom>
          <a:gradFill>
            <a:gsLst>
              <a:gs pos="0">
                <a:srgbClr val="CCCCCC"/>
              </a:gs>
              <a:gs pos="100000">
                <a:schemeClr val="dk1"/>
              </a:gs>
            </a:gsLst>
            <a:lin ang="5400012"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69" name="Google Shape;1869;p93"/>
          <p:cNvSpPr/>
          <p:nvPr/>
        </p:nvSpPr>
        <p:spPr>
          <a:xfrm>
            <a:off x="4374130" y="2135086"/>
            <a:ext cx="468648" cy="52338"/>
          </a:xfrm>
          <a:custGeom>
            <a:avLst/>
            <a:gdLst/>
            <a:ahLst/>
            <a:cxnLst/>
            <a:rect l="l" t="t" r="r" b="b"/>
            <a:pathLst>
              <a:path w="633308" h="78409" extrusionOk="0">
                <a:moveTo>
                  <a:pt x="41894" y="41894"/>
                </a:moveTo>
                <a:lnTo>
                  <a:pt x="594381" y="41894"/>
                </a:lnTo>
              </a:path>
            </a:pathLst>
          </a:custGeom>
          <a:noFill/>
          <a:ln w="88200" cap="rnd" cmpd="sng">
            <a:solidFill>
              <a:srgbClr val="B3B3B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70" name="Google Shape;1870;p93"/>
          <p:cNvSpPr/>
          <p:nvPr/>
        </p:nvSpPr>
        <p:spPr>
          <a:xfrm flipH="1">
            <a:off x="3754276" y="2163615"/>
            <a:ext cx="1633574" cy="142826"/>
          </a:xfrm>
          <a:custGeom>
            <a:avLst/>
            <a:gdLst/>
            <a:ahLst/>
            <a:cxnLst/>
            <a:rect l="l" t="t" r="r" b="b"/>
            <a:pathLst>
              <a:path w="2207533" h="193008" extrusionOk="0">
                <a:moveTo>
                  <a:pt x="97372" y="97372"/>
                </a:moveTo>
                <a:lnTo>
                  <a:pt x="2113104" y="97372"/>
                </a:lnTo>
              </a:path>
            </a:pathLst>
          </a:custGeom>
          <a:noFill/>
          <a:ln w="205025" cap="rnd" cmpd="sng">
            <a:solidFill>
              <a:srgbClr val="CCCCCC"/>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71" name="Google Shape;1871;p93"/>
          <p:cNvSpPr/>
          <p:nvPr/>
        </p:nvSpPr>
        <p:spPr>
          <a:xfrm>
            <a:off x="4221830" y="1684463"/>
            <a:ext cx="700200" cy="456600"/>
          </a:xfrm>
          <a:prstGeom prst="roundRect">
            <a:avLst>
              <a:gd name="adj" fmla="val 16667"/>
            </a:avLst>
          </a:prstGeom>
          <a:solidFill>
            <a:srgbClr val="CCCCCC"/>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 name="TextBox 1">
            <a:extLst>
              <a:ext uri="{FF2B5EF4-FFF2-40B4-BE49-F238E27FC236}">
                <a16:creationId xmlns="" xmlns:a16="http://schemas.microsoft.com/office/drawing/2014/main" id="{1C6C77BB-D00D-4A02-A49C-777D56ACF6C2}"/>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CC BY 4.0</a:t>
            </a:r>
          </a:p>
        </p:txBody>
      </p:sp>
    </p:spTree>
    <p:custDataLst>
      <p:tags r:id="rId1"/>
    </p:custData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1875"/>
        <p:cNvGrpSpPr/>
        <p:nvPr/>
      </p:nvGrpSpPr>
      <p:grpSpPr>
        <a:xfrm>
          <a:off x="0" y="0"/>
          <a:ext cx="0" cy="0"/>
          <a:chOff x="0" y="0"/>
          <a:chExt cx="0" cy="0"/>
        </a:xfrm>
      </p:grpSpPr>
      <p:pic>
        <p:nvPicPr>
          <p:cNvPr id="1876" name="Google Shape;1876;p94"/>
          <p:cNvPicPr preferRelativeResize="0"/>
          <p:nvPr/>
        </p:nvPicPr>
        <p:blipFill rotWithShape="1">
          <a:blip r:embed="rId4">
            <a:alphaModFix/>
          </a:blip>
          <a:srcRect/>
          <a:stretch/>
        </p:blipFill>
        <p:spPr>
          <a:xfrm>
            <a:off x="-29855" y="275324"/>
            <a:ext cx="4158718" cy="5143500"/>
          </a:xfrm>
          <a:prstGeom prst="rect">
            <a:avLst/>
          </a:prstGeom>
          <a:noFill/>
          <a:ln>
            <a:noFill/>
          </a:ln>
        </p:spPr>
      </p:pic>
      <p:sp>
        <p:nvSpPr>
          <p:cNvPr id="1877" name="Google Shape;1877;p94"/>
          <p:cNvSpPr/>
          <p:nvPr/>
        </p:nvSpPr>
        <p:spPr>
          <a:xfrm>
            <a:off x="525949" y="4511761"/>
            <a:ext cx="1596300" cy="1188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878" name="Google Shape;1878;p94"/>
          <p:cNvSpPr/>
          <p:nvPr/>
        </p:nvSpPr>
        <p:spPr>
          <a:xfrm>
            <a:off x="2529278" y="4511761"/>
            <a:ext cx="1596300" cy="1188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nvGrpSpPr>
          <p:cNvPr id="1879" name="Google Shape;1879;p94"/>
          <p:cNvGrpSpPr/>
          <p:nvPr/>
        </p:nvGrpSpPr>
        <p:grpSpPr>
          <a:xfrm>
            <a:off x="223002" y="2032845"/>
            <a:ext cx="1954698" cy="2373870"/>
            <a:chOff x="3648689" y="1852696"/>
            <a:chExt cx="1954698" cy="2373870"/>
          </a:xfrm>
        </p:grpSpPr>
        <p:sp>
          <p:nvSpPr>
            <p:cNvPr id="1880" name="Google Shape;1880;p94"/>
            <p:cNvSpPr/>
            <p:nvPr/>
          </p:nvSpPr>
          <p:spPr>
            <a:xfrm>
              <a:off x="3648689" y="2998013"/>
              <a:ext cx="414714" cy="811780"/>
            </a:xfrm>
            <a:custGeom>
              <a:avLst/>
              <a:gdLst/>
              <a:ahLst/>
              <a:cxnLst/>
              <a:rect l="l" t="t" r="r" b="b"/>
              <a:pathLst>
                <a:path w="414714" h="811780" extrusionOk="0">
                  <a:moveTo>
                    <a:pt x="679" y="679"/>
                  </a:moveTo>
                  <a:lnTo>
                    <a:pt x="275685" y="126858"/>
                  </a:lnTo>
                  <a:lnTo>
                    <a:pt x="415982" y="813343"/>
                  </a:lnTo>
                  <a:lnTo>
                    <a:pt x="178036" y="712164"/>
                  </a:lnTo>
                  <a:lnTo>
                    <a:pt x="34503" y="19421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81" name="Google Shape;1881;p94"/>
            <p:cNvSpPr/>
            <p:nvPr/>
          </p:nvSpPr>
          <p:spPr>
            <a:xfrm>
              <a:off x="3648689" y="2796832"/>
              <a:ext cx="302947" cy="326477"/>
            </a:xfrm>
            <a:custGeom>
              <a:avLst/>
              <a:gdLst/>
              <a:ahLst/>
              <a:cxnLst/>
              <a:rect l="l" t="t" r="r" b="b"/>
              <a:pathLst>
                <a:path w="302947" h="326477" extrusionOk="0">
                  <a:moveTo>
                    <a:pt x="54210" y="679"/>
                  </a:moveTo>
                  <a:lnTo>
                    <a:pt x="305097" y="106564"/>
                  </a:lnTo>
                  <a:lnTo>
                    <a:pt x="275685" y="328039"/>
                  </a:lnTo>
                  <a:lnTo>
                    <a:pt x="679" y="20186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82" name="Google Shape;1882;p94"/>
            <p:cNvSpPr/>
            <p:nvPr/>
          </p:nvSpPr>
          <p:spPr>
            <a:xfrm>
              <a:off x="3811927" y="2028582"/>
              <a:ext cx="1061785" cy="682366"/>
            </a:xfrm>
            <a:custGeom>
              <a:avLst/>
              <a:gdLst/>
              <a:ahLst/>
              <a:cxnLst/>
              <a:rect l="l" t="t" r="r" b="b"/>
              <a:pathLst>
                <a:path w="1061785" h="682366" extrusionOk="0">
                  <a:moveTo>
                    <a:pt x="679" y="502160"/>
                  </a:moveTo>
                  <a:lnTo>
                    <a:pt x="340392" y="679"/>
                  </a:lnTo>
                  <a:lnTo>
                    <a:pt x="1063936" y="115387"/>
                  </a:lnTo>
                  <a:lnTo>
                    <a:pt x="950698" y="683046"/>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83" name="Google Shape;1883;p94"/>
            <p:cNvSpPr/>
            <p:nvPr/>
          </p:nvSpPr>
          <p:spPr>
            <a:xfrm>
              <a:off x="4761947" y="2143290"/>
              <a:ext cx="267652" cy="567658"/>
            </a:xfrm>
            <a:custGeom>
              <a:avLst/>
              <a:gdLst/>
              <a:ahLst/>
              <a:cxnLst/>
              <a:rect l="l" t="t" r="r" b="b"/>
              <a:pathLst>
                <a:path w="267652" h="567658" extrusionOk="0">
                  <a:moveTo>
                    <a:pt x="269802" y="529219"/>
                  </a:moveTo>
                  <a:lnTo>
                    <a:pt x="113917" y="679"/>
                  </a:lnTo>
                  <a:lnTo>
                    <a:pt x="679" y="568338"/>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84" name="Google Shape;1884;p94"/>
            <p:cNvSpPr/>
            <p:nvPr/>
          </p:nvSpPr>
          <p:spPr>
            <a:xfrm>
              <a:off x="4151640" y="1991816"/>
              <a:ext cx="723543" cy="150003"/>
            </a:xfrm>
            <a:custGeom>
              <a:avLst/>
              <a:gdLst/>
              <a:ahLst/>
              <a:cxnLst/>
              <a:rect l="l" t="t" r="r" b="b"/>
              <a:pathLst>
                <a:path w="723543" h="150003" extrusionOk="0">
                  <a:moveTo>
                    <a:pt x="175683" y="679"/>
                  </a:moveTo>
                  <a:lnTo>
                    <a:pt x="679" y="37445"/>
                  </a:lnTo>
                  <a:lnTo>
                    <a:pt x="724223" y="152153"/>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85" name="Google Shape;1885;p94"/>
            <p:cNvSpPr/>
            <p:nvPr/>
          </p:nvSpPr>
          <p:spPr>
            <a:xfrm>
              <a:off x="4549295" y="1936227"/>
              <a:ext cx="61765" cy="135296"/>
            </a:xfrm>
            <a:custGeom>
              <a:avLst/>
              <a:gdLst/>
              <a:ahLst/>
              <a:cxnLst/>
              <a:rect l="l" t="t" r="r" b="b"/>
              <a:pathLst>
                <a:path w="61765" h="135296" extrusionOk="0">
                  <a:moveTo>
                    <a:pt x="679" y="679"/>
                  </a:moveTo>
                  <a:lnTo>
                    <a:pt x="63916" y="135388"/>
                  </a:lnTo>
                  <a:lnTo>
                    <a:pt x="32150" y="12656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86" name="Google Shape;1886;p94"/>
            <p:cNvSpPr/>
            <p:nvPr/>
          </p:nvSpPr>
          <p:spPr>
            <a:xfrm>
              <a:off x="4549295" y="1936227"/>
              <a:ext cx="32353" cy="126473"/>
            </a:xfrm>
            <a:custGeom>
              <a:avLst/>
              <a:gdLst/>
              <a:ahLst/>
              <a:cxnLst/>
              <a:rect l="l" t="t" r="r" b="b"/>
              <a:pathLst>
                <a:path w="32353" h="126473" extrusionOk="0">
                  <a:moveTo>
                    <a:pt x="8032" y="119799"/>
                  </a:moveTo>
                  <a:lnTo>
                    <a:pt x="679" y="679"/>
                  </a:lnTo>
                  <a:lnTo>
                    <a:pt x="32150" y="12656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87" name="Google Shape;1887;p94"/>
            <p:cNvSpPr/>
            <p:nvPr/>
          </p:nvSpPr>
          <p:spPr>
            <a:xfrm>
              <a:off x="3897812" y="1852696"/>
              <a:ext cx="176474" cy="332359"/>
            </a:xfrm>
            <a:custGeom>
              <a:avLst/>
              <a:gdLst/>
              <a:ahLst/>
              <a:cxnLst/>
              <a:rect l="l" t="t" r="r" b="b"/>
              <a:pathLst>
                <a:path w="176474" h="332359" extrusionOk="0">
                  <a:moveTo>
                    <a:pt x="158035" y="679"/>
                  </a:moveTo>
                  <a:lnTo>
                    <a:pt x="177153" y="234801"/>
                  </a:lnTo>
                  <a:lnTo>
                    <a:pt x="138035" y="264508"/>
                  </a:lnTo>
                  <a:lnTo>
                    <a:pt x="110975" y="300685"/>
                  </a:lnTo>
                  <a:lnTo>
                    <a:pt x="679" y="33186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88" name="Google Shape;1888;p94"/>
            <p:cNvSpPr/>
            <p:nvPr/>
          </p:nvSpPr>
          <p:spPr>
            <a:xfrm>
              <a:off x="4055168" y="1852696"/>
              <a:ext cx="32353" cy="235298"/>
            </a:xfrm>
            <a:custGeom>
              <a:avLst/>
              <a:gdLst/>
              <a:ahLst/>
              <a:cxnLst/>
              <a:rect l="l" t="t" r="r" b="b"/>
              <a:pathLst>
                <a:path w="32353" h="235298" extrusionOk="0">
                  <a:moveTo>
                    <a:pt x="33915" y="224213"/>
                  </a:moveTo>
                  <a:lnTo>
                    <a:pt x="679" y="679"/>
                  </a:lnTo>
                  <a:lnTo>
                    <a:pt x="19797" y="234801"/>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89" name="Google Shape;1889;p94"/>
            <p:cNvSpPr/>
            <p:nvPr/>
          </p:nvSpPr>
          <p:spPr>
            <a:xfrm>
              <a:off x="3897812" y="2152702"/>
              <a:ext cx="108825" cy="64707"/>
            </a:xfrm>
            <a:custGeom>
              <a:avLst/>
              <a:gdLst/>
              <a:ahLst/>
              <a:cxnLst/>
              <a:rect l="l" t="t" r="r" b="b"/>
              <a:pathLst>
                <a:path w="108825" h="64707" extrusionOk="0">
                  <a:moveTo>
                    <a:pt x="679" y="31856"/>
                  </a:moveTo>
                  <a:lnTo>
                    <a:pt x="22150" y="65386"/>
                  </a:lnTo>
                  <a:lnTo>
                    <a:pt x="49209" y="60092"/>
                  </a:lnTo>
                  <a:lnTo>
                    <a:pt x="110975" y="67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90" name="Google Shape;1890;p94"/>
            <p:cNvSpPr/>
            <p:nvPr/>
          </p:nvSpPr>
          <p:spPr>
            <a:xfrm>
              <a:off x="3734573" y="2028582"/>
              <a:ext cx="417655" cy="464715"/>
            </a:xfrm>
            <a:custGeom>
              <a:avLst/>
              <a:gdLst/>
              <a:ahLst/>
              <a:cxnLst/>
              <a:rect l="l" t="t" r="r" b="b"/>
              <a:pathLst>
                <a:path w="417655" h="464715" extrusionOk="0">
                  <a:moveTo>
                    <a:pt x="417746" y="679"/>
                  </a:moveTo>
                  <a:lnTo>
                    <a:pt x="301273" y="88622"/>
                  </a:lnTo>
                  <a:lnTo>
                    <a:pt x="274214" y="124799"/>
                  </a:lnTo>
                  <a:lnTo>
                    <a:pt x="212448" y="184212"/>
                  </a:lnTo>
                  <a:lnTo>
                    <a:pt x="198918" y="186859"/>
                  </a:lnTo>
                  <a:lnTo>
                    <a:pt x="679" y="46510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91" name="Google Shape;1891;p94"/>
            <p:cNvSpPr/>
            <p:nvPr/>
          </p:nvSpPr>
          <p:spPr>
            <a:xfrm>
              <a:off x="3734573" y="2028582"/>
              <a:ext cx="417655" cy="500010"/>
            </a:xfrm>
            <a:custGeom>
              <a:avLst/>
              <a:gdLst/>
              <a:ahLst/>
              <a:cxnLst/>
              <a:rect l="l" t="t" r="r" b="b"/>
              <a:pathLst>
                <a:path w="417655" h="500010" extrusionOk="0">
                  <a:moveTo>
                    <a:pt x="78034" y="502160"/>
                  </a:moveTo>
                  <a:lnTo>
                    <a:pt x="679" y="465100"/>
                  </a:lnTo>
                  <a:lnTo>
                    <a:pt x="417746" y="679"/>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92" name="Google Shape;1892;p94"/>
            <p:cNvSpPr/>
            <p:nvPr/>
          </p:nvSpPr>
          <p:spPr>
            <a:xfrm>
              <a:off x="3811927" y="2530062"/>
              <a:ext cx="1217671" cy="267652"/>
            </a:xfrm>
            <a:custGeom>
              <a:avLst/>
              <a:gdLst/>
              <a:ahLst/>
              <a:cxnLst/>
              <a:rect l="l" t="t" r="r" b="b"/>
              <a:pathLst>
                <a:path w="1217671" h="267652" extrusionOk="0">
                  <a:moveTo>
                    <a:pt x="679" y="679"/>
                  </a:moveTo>
                  <a:lnTo>
                    <a:pt x="432158" y="208624"/>
                  </a:lnTo>
                  <a:lnTo>
                    <a:pt x="660398" y="267449"/>
                  </a:lnTo>
                  <a:lnTo>
                    <a:pt x="1219821" y="142447"/>
                  </a:lnTo>
                  <a:lnTo>
                    <a:pt x="950698" y="181565"/>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93" name="Google Shape;1893;p94"/>
            <p:cNvSpPr/>
            <p:nvPr/>
          </p:nvSpPr>
          <p:spPr>
            <a:xfrm>
              <a:off x="3702219" y="2732125"/>
              <a:ext cx="976490" cy="308829"/>
            </a:xfrm>
            <a:custGeom>
              <a:avLst/>
              <a:gdLst/>
              <a:ahLst/>
              <a:cxnLst/>
              <a:rect l="l" t="t" r="r" b="b"/>
              <a:pathLst>
                <a:path w="976490" h="308829" extrusionOk="0">
                  <a:moveTo>
                    <a:pt x="679" y="65386"/>
                  </a:moveTo>
                  <a:lnTo>
                    <a:pt x="424217" y="679"/>
                  </a:lnTo>
                  <a:lnTo>
                    <a:pt x="975993" y="308626"/>
                  </a:lnTo>
                  <a:lnTo>
                    <a:pt x="251566" y="17127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94" name="Google Shape;1894;p94"/>
            <p:cNvSpPr/>
            <p:nvPr/>
          </p:nvSpPr>
          <p:spPr>
            <a:xfrm>
              <a:off x="4125757" y="2732125"/>
              <a:ext cx="788251" cy="308829"/>
            </a:xfrm>
            <a:custGeom>
              <a:avLst/>
              <a:gdLst/>
              <a:ahLst/>
              <a:cxnLst/>
              <a:rect l="l" t="t" r="r" b="b"/>
              <a:pathLst>
                <a:path w="788251" h="308829" extrusionOk="0">
                  <a:moveTo>
                    <a:pt x="788930" y="133917"/>
                  </a:moveTo>
                  <a:lnTo>
                    <a:pt x="604515" y="33033"/>
                  </a:lnTo>
                  <a:lnTo>
                    <a:pt x="511572" y="28621"/>
                  </a:lnTo>
                  <a:lnTo>
                    <a:pt x="346568" y="65386"/>
                  </a:lnTo>
                  <a:lnTo>
                    <a:pt x="118329" y="6562"/>
                  </a:lnTo>
                  <a:lnTo>
                    <a:pt x="679" y="679"/>
                  </a:lnTo>
                  <a:lnTo>
                    <a:pt x="552455" y="308626"/>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95" name="Google Shape;1895;p94"/>
            <p:cNvSpPr/>
            <p:nvPr/>
          </p:nvSpPr>
          <p:spPr>
            <a:xfrm>
              <a:off x="3923694" y="2902717"/>
              <a:ext cx="805898" cy="379419"/>
            </a:xfrm>
            <a:custGeom>
              <a:avLst/>
              <a:gdLst/>
              <a:ahLst/>
              <a:cxnLst/>
              <a:rect l="l" t="t" r="r" b="b"/>
              <a:pathLst>
                <a:path w="805898" h="379419" extrusionOk="0">
                  <a:moveTo>
                    <a:pt x="30091" y="679"/>
                  </a:moveTo>
                  <a:lnTo>
                    <a:pt x="679" y="222154"/>
                  </a:lnTo>
                  <a:lnTo>
                    <a:pt x="806578" y="380098"/>
                  </a:lnTo>
                  <a:lnTo>
                    <a:pt x="754518" y="138035"/>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96" name="Google Shape;1896;p94"/>
            <p:cNvSpPr/>
            <p:nvPr/>
          </p:nvSpPr>
          <p:spPr>
            <a:xfrm>
              <a:off x="4677533" y="2865363"/>
              <a:ext cx="302947" cy="417655"/>
            </a:xfrm>
            <a:custGeom>
              <a:avLst/>
              <a:gdLst/>
              <a:ahLst/>
              <a:cxnLst/>
              <a:rect l="l" t="t" r="r" b="b"/>
              <a:pathLst>
                <a:path w="302947" h="417655" extrusionOk="0">
                  <a:moveTo>
                    <a:pt x="302744" y="201860"/>
                  </a:moveTo>
                  <a:lnTo>
                    <a:pt x="237154" y="679"/>
                  </a:lnTo>
                  <a:lnTo>
                    <a:pt x="679" y="175389"/>
                  </a:lnTo>
                  <a:lnTo>
                    <a:pt x="52739" y="41745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97" name="Google Shape;1897;p94"/>
            <p:cNvSpPr/>
            <p:nvPr/>
          </p:nvSpPr>
          <p:spPr>
            <a:xfrm>
              <a:off x="3923694" y="3124192"/>
              <a:ext cx="805898" cy="685307"/>
            </a:xfrm>
            <a:custGeom>
              <a:avLst/>
              <a:gdLst/>
              <a:ahLst/>
              <a:cxnLst/>
              <a:rect l="l" t="t" r="r" b="b"/>
              <a:pathLst>
                <a:path w="805898" h="685307" extrusionOk="0">
                  <a:moveTo>
                    <a:pt x="679" y="679"/>
                  </a:moveTo>
                  <a:lnTo>
                    <a:pt x="140976" y="687164"/>
                  </a:lnTo>
                  <a:lnTo>
                    <a:pt x="806578" y="158623"/>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98" name="Google Shape;1898;p94"/>
            <p:cNvSpPr/>
            <p:nvPr/>
          </p:nvSpPr>
          <p:spPr>
            <a:xfrm>
              <a:off x="4729593" y="3066544"/>
              <a:ext cx="250005" cy="661777"/>
            </a:xfrm>
            <a:custGeom>
              <a:avLst/>
              <a:gdLst/>
              <a:ahLst/>
              <a:cxnLst/>
              <a:rect l="l" t="t" r="r" b="b"/>
              <a:pathLst>
                <a:path w="250005" h="661777" extrusionOk="0">
                  <a:moveTo>
                    <a:pt x="250684" y="679"/>
                  </a:moveTo>
                  <a:lnTo>
                    <a:pt x="679" y="216272"/>
                  </a:lnTo>
                  <a:lnTo>
                    <a:pt x="107446" y="66245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99" name="Google Shape;1899;p94"/>
            <p:cNvSpPr/>
            <p:nvPr/>
          </p:nvSpPr>
          <p:spPr>
            <a:xfrm>
              <a:off x="4063991" y="3282136"/>
              <a:ext cx="773544" cy="529422"/>
            </a:xfrm>
            <a:custGeom>
              <a:avLst/>
              <a:gdLst/>
              <a:ahLst/>
              <a:cxnLst/>
              <a:rect l="l" t="t" r="r" b="b"/>
              <a:pathLst>
                <a:path w="773544" h="529422" extrusionOk="0">
                  <a:moveTo>
                    <a:pt x="773048" y="446865"/>
                  </a:moveTo>
                  <a:lnTo>
                    <a:pt x="679" y="529219"/>
                  </a:lnTo>
                  <a:lnTo>
                    <a:pt x="666281" y="67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00" name="Google Shape;1900;p94"/>
            <p:cNvSpPr/>
            <p:nvPr/>
          </p:nvSpPr>
          <p:spPr>
            <a:xfrm>
              <a:off x="4063991" y="3728322"/>
              <a:ext cx="773544" cy="150003"/>
            </a:xfrm>
            <a:custGeom>
              <a:avLst/>
              <a:gdLst/>
              <a:ahLst/>
              <a:cxnLst/>
              <a:rect l="l" t="t" r="r" b="b"/>
              <a:pathLst>
                <a:path w="773544" h="150003" extrusionOk="0">
                  <a:moveTo>
                    <a:pt x="483042" y="114211"/>
                  </a:moveTo>
                  <a:lnTo>
                    <a:pt x="773048" y="679"/>
                  </a:lnTo>
                  <a:lnTo>
                    <a:pt x="679" y="83034"/>
                  </a:lnTo>
                  <a:lnTo>
                    <a:pt x="131858" y="149506"/>
                  </a:lnTo>
                  <a:lnTo>
                    <a:pt x="283920" y="140682"/>
                  </a:lnTo>
                  <a:lnTo>
                    <a:pt x="290391" y="144211"/>
                  </a:lnTo>
                  <a:lnTo>
                    <a:pt x="389510" y="132740"/>
                  </a:lnTo>
                  <a:lnTo>
                    <a:pt x="394805" y="128329"/>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01" name="Google Shape;1901;p94"/>
            <p:cNvSpPr/>
            <p:nvPr/>
          </p:nvSpPr>
          <p:spPr>
            <a:xfrm>
              <a:off x="4119287" y="3838618"/>
              <a:ext cx="276476" cy="67648"/>
            </a:xfrm>
            <a:custGeom>
              <a:avLst/>
              <a:gdLst/>
              <a:ahLst/>
              <a:cxnLst/>
              <a:rect l="l" t="t" r="r" b="b"/>
              <a:pathLst>
                <a:path w="276476" h="67648" extrusionOk="0">
                  <a:moveTo>
                    <a:pt x="679" y="679"/>
                  </a:moveTo>
                  <a:lnTo>
                    <a:pt x="10385" y="67151"/>
                  </a:lnTo>
                  <a:lnTo>
                    <a:pt x="277449" y="56268"/>
                  </a:lnTo>
                  <a:lnTo>
                    <a:pt x="228625" y="30385"/>
                  </a:lnTo>
                  <a:lnTo>
                    <a:pt x="76563" y="3920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02" name="Google Shape;1902;p94"/>
            <p:cNvSpPr/>
            <p:nvPr/>
          </p:nvSpPr>
          <p:spPr>
            <a:xfrm>
              <a:off x="4458117" y="3805382"/>
              <a:ext cx="291182" cy="79413"/>
            </a:xfrm>
            <a:custGeom>
              <a:avLst/>
              <a:gdLst/>
              <a:ahLst/>
              <a:cxnLst/>
              <a:rect l="l" t="t" r="r" b="b"/>
              <a:pathLst>
                <a:path w="291182" h="79413" extrusionOk="0">
                  <a:moveTo>
                    <a:pt x="679" y="51268"/>
                  </a:moveTo>
                  <a:lnTo>
                    <a:pt x="28327" y="79504"/>
                  </a:lnTo>
                  <a:lnTo>
                    <a:pt x="292450" y="32444"/>
                  </a:lnTo>
                  <a:lnTo>
                    <a:pt x="181859" y="679"/>
                  </a:lnTo>
                  <a:lnTo>
                    <a:pt x="88916" y="3715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03" name="Google Shape;1903;p94"/>
            <p:cNvSpPr/>
            <p:nvPr/>
          </p:nvSpPr>
          <p:spPr>
            <a:xfrm>
              <a:off x="4128993" y="3894207"/>
              <a:ext cx="267652" cy="332359"/>
            </a:xfrm>
            <a:custGeom>
              <a:avLst/>
              <a:gdLst/>
              <a:ahLst/>
              <a:cxnLst/>
              <a:rect l="l" t="t" r="r" b="b"/>
              <a:pathLst>
                <a:path w="267652" h="332359" extrusionOk="0">
                  <a:moveTo>
                    <a:pt x="679" y="11562"/>
                  </a:moveTo>
                  <a:lnTo>
                    <a:pt x="87446" y="333039"/>
                  </a:lnTo>
                  <a:lnTo>
                    <a:pt x="267743" y="679"/>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04" name="Google Shape;1904;p94"/>
            <p:cNvSpPr/>
            <p:nvPr/>
          </p:nvSpPr>
          <p:spPr>
            <a:xfrm>
              <a:off x="4259289" y="3837147"/>
              <a:ext cx="491186" cy="382360"/>
            </a:xfrm>
            <a:custGeom>
              <a:avLst/>
              <a:gdLst/>
              <a:ahLst/>
              <a:cxnLst/>
              <a:rect l="l" t="t" r="r" b="b"/>
              <a:pathLst>
                <a:path w="491186" h="382360" extrusionOk="0">
                  <a:moveTo>
                    <a:pt x="227154" y="47739"/>
                  </a:moveTo>
                  <a:lnTo>
                    <a:pt x="679" y="384510"/>
                  </a:lnTo>
                  <a:lnTo>
                    <a:pt x="491277" y="679"/>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05" name="Google Shape;1905;p94"/>
            <p:cNvSpPr/>
            <p:nvPr/>
          </p:nvSpPr>
          <p:spPr>
            <a:xfrm>
              <a:off x="4259289" y="3855971"/>
              <a:ext cx="226475" cy="364713"/>
            </a:xfrm>
            <a:custGeom>
              <a:avLst/>
              <a:gdLst/>
              <a:ahLst/>
              <a:cxnLst/>
              <a:rect l="l" t="t" r="r" b="b"/>
              <a:pathLst>
                <a:path w="226475" h="364713" extrusionOk="0">
                  <a:moveTo>
                    <a:pt x="95093" y="16562"/>
                  </a:moveTo>
                  <a:lnTo>
                    <a:pt x="194212" y="5091"/>
                  </a:lnTo>
                  <a:lnTo>
                    <a:pt x="199507" y="679"/>
                  </a:lnTo>
                  <a:lnTo>
                    <a:pt x="227154" y="28915"/>
                  </a:lnTo>
                  <a:lnTo>
                    <a:pt x="679" y="365687"/>
                  </a:lnTo>
                  <a:lnTo>
                    <a:pt x="12150" y="269802"/>
                  </a:lnTo>
                  <a:lnTo>
                    <a:pt x="137447" y="38915"/>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06" name="Google Shape;1906;p94"/>
            <p:cNvSpPr/>
            <p:nvPr/>
          </p:nvSpPr>
          <p:spPr>
            <a:xfrm>
              <a:off x="4091583" y="2274413"/>
              <a:ext cx="176474" cy="170591"/>
            </a:xfrm>
            <a:custGeom>
              <a:avLst/>
              <a:gdLst/>
              <a:ahLst/>
              <a:cxnLst/>
              <a:rect l="l" t="t" r="r" b="b"/>
              <a:pathLst>
                <a:path w="176474" h="170591" extrusionOk="0">
                  <a:moveTo>
                    <a:pt x="176327" y="86619"/>
                  </a:moveTo>
                  <a:cubicBezTo>
                    <a:pt x="176327" y="133240"/>
                    <a:pt x="137349" y="171033"/>
                    <a:pt x="89266" y="171033"/>
                  </a:cubicBezTo>
                  <a:cubicBezTo>
                    <a:pt x="41184" y="171033"/>
                    <a:pt x="2206" y="133240"/>
                    <a:pt x="2206" y="86619"/>
                  </a:cubicBezTo>
                  <a:cubicBezTo>
                    <a:pt x="2206" y="39999"/>
                    <a:pt x="41184" y="2206"/>
                    <a:pt x="89266" y="2206"/>
                  </a:cubicBezTo>
                  <a:cubicBezTo>
                    <a:pt x="137349" y="2206"/>
                    <a:pt x="176327" y="39999"/>
                    <a:pt x="176327" y="86619"/>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07" name="Google Shape;1907;p94"/>
            <p:cNvSpPr/>
            <p:nvPr/>
          </p:nvSpPr>
          <p:spPr>
            <a:xfrm>
              <a:off x="4860031" y="2368052"/>
              <a:ext cx="91178" cy="179415"/>
            </a:xfrm>
            <a:custGeom>
              <a:avLst/>
              <a:gdLst/>
              <a:ahLst/>
              <a:cxnLst/>
              <a:rect l="l" t="t" r="r" b="b"/>
              <a:pathLst>
                <a:path w="91178" h="179415" extrusionOk="0">
                  <a:moveTo>
                    <a:pt x="72050" y="85167"/>
                  </a:moveTo>
                  <a:cubicBezTo>
                    <a:pt x="81803" y="130757"/>
                    <a:pt x="78120" y="170194"/>
                    <a:pt x="63823" y="173252"/>
                  </a:cubicBezTo>
                  <a:cubicBezTo>
                    <a:pt x="49527" y="176311"/>
                    <a:pt x="30031" y="141832"/>
                    <a:pt x="20278" y="96242"/>
                  </a:cubicBezTo>
                  <a:cubicBezTo>
                    <a:pt x="10525" y="50652"/>
                    <a:pt x="14208" y="11215"/>
                    <a:pt x="28505" y="8156"/>
                  </a:cubicBezTo>
                  <a:cubicBezTo>
                    <a:pt x="42801" y="5098"/>
                    <a:pt x="62297" y="39577"/>
                    <a:pt x="72050" y="85167"/>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08" name="Google Shape;1908;p94"/>
            <p:cNvSpPr/>
            <p:nvPr/>
          </p:nvSpPr>
          <p:spPr>
            <a:xfrm>
              <a:off x="4151640" y="2028582"/>
              <a:ext cx="723543" cy="682366"/>
            </a:xfrm>
            <a:custGeom>
              <a:avLst/>
              <a:gdLst/>
              <a:ahLst/>
              <a:cxnLst/>
              <a:rect l="l" t="t" r="r" b="b"/>
              <a:pathLst>
                <a:path w="723543" h="682366" extrusionOk="0">
                  <a:moveTo>
                    <a:pt x="679" y="679"/>
                  </a:moveTo>
                  <a:lnTo>
                    <a:pt x="610985" y="683046"/>
                  </a:lnTo>
                  <a:lnTo>
                    <a:pt x="724223" y="11538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09" name="Google Shape;1909;p94"/>
            <p:cNvSpPr/>
            <p:nvPr/>
          </p:nvSpPr>
          <p:spPr>
            <a:xfrm>
              <a:off x="3897812" y="2732125"/>
              <a:ext cx="864723" cy="250005"/>
            </a:xfrm>
            <a:custGeom>
              <a:avLst/>
              <a:gdLst/>
              <a:ahLst/>
              <a:cxnLst/>
              <a:rect l="l" t="t" r="r" b="b"/>
              <a:pathLst>
                <a:path w="864723" h="250005" extrusionOk="0">
                  <a:moveTo>
                    <a:pt x="228625" y="679"/>
                  </a:moveTo>
                  <a:lnTo>
                    <a:pt x="679" y="78622"/>
                  </a:lnTo>
                  <a:lnTo>
                    <a:pt x="191271" y="157741"/>
                  </a:lnTo>
                  <a:lnTo>
                    <a:pt x="683634" y="250390"/>
                  </a:lnTo>
                  <a:lnTo>
                    <a:pt x="864814" y="96858"/>
                  </a:lnTo>
                  <a:lnTo>
                    <a:pt x="739517" y="28621"/>
                  </a:lnTo>
                  <a:lnTo>
                    <a:pt x="574514" y="65386"/>
                  </a:lnTo>
                  <a:lnTo>
                    <a:pt x="346274" y="656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10" name="Google Shape;1910;p94"/>
            <p:cNvSpPr/>
            <p:nvPr/>
          </p:nvSpPr>
          <p:spPr>
            <a:xfrm>
              <a:off x="4119287" y="3805382"/>
              <a:ext cx="547069" cy="152944"/>
            </a:xfrm>
            <a:custGeom>
              <a:avLst/>
              <a:gdLst/>
              <a:ahLst/>
              <a:cxnLst/>
              <a:rect l="l" t="t" r="r" b="b"/>
              <a:pathLst>
                <a:path w="547069" h="152944" extrusionOk="0">
                  <a:moveTo>
                    <a:pt x="520689" y="679"/>
                  </a:moveTo>
                  <a:lnTo>
                    <a:pt x="548043" y="33915"/>
                  </a:lnTo>
                  <a:lnTo>
                    <a:pt x="343039" y="54798"/>
                  </a:lnTo>
                  <a:lnTo>
                    <a:pt x="241860" y="154800"/>
                  </a:lnTo>
                  <a:lnTo>
                    <a:pt x="277449" y="89504"/>
                  </a:lnTo>
                  <a:lnTo>
                    <a:pt x="237154" y="68328"/>
                  </a:lnTo>
                  <a:lnTo>
                    <a:pt x="10385" y="100387"/>
                  </a:lnTo>
                  <a:lnTo>
                    <a:pt x="679" y="33915"/>
                  </a:lnTo>
                  <a:lnTo>
                    <a:pt x="76563" y="72445"/>
                  </a:lnTo>
                  <a:lnTo>
                    <a:pt x="427747" y="3715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11" name="Google Shape;1911;p94"/>
            <p:cNvSpPr/>
            <p:nvPr/>
          </p:nvSpPr>
          <p:spPr>
            <a:xfrm>
              <a:off x="3776927" y="3056838"/>
              <a:ext cx="97060" cy="670601"/>
            </a:xfrm>
            <a:custGeom>
              <a:avLst/>
              <a:gdLst/>
              <a:ahLst/>
              <a:cxnLst/>
              <a:rect l="l" t="t" r="r" b="b"/>
              <a:pathLst>
                <a:path w="97060" h="670601" extrusionOk="0">
                  <a:moveTo>
                    <a:pt x="679" y="679"/>
                  </a:moveTo>
                  <a:lnTo>
                    <a:pt x="98916" y="449218"/>
                  </a:lnTo>
                  <a:lnTo>
                    <a:pt x="93622" y="672163"/>
                  </a:lnTo>
                  <a:lnTo>
                    <a:pt x="80092" y="666281"/>
                  </a:lnTo>
                  <a:lnTo>
                    <a:pt x="53915" y="556278"/>
                  </a:lnTo>
                  <a:lnTo>
                    <a:pt x="57739" y="470983"/>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12" name="Google Shape;1912;p94"/>
            <p:cNvSpPr/>
            <p:nvPr/>
          </p:nvSpPr>
          <p:spPr>
            <a:xfrm>
              <a:off x="3648689" y="2998013"/>
              <a:ext cx="414714" cy="811780"/>
            </a:xfrm>
            <a:custGeom>
              <a:avLst/>
              <a:gdLst/>
              <a:ahLst/>
              <a:cxnLst/>
              <a:rect l="l" t="t" r="r" b="b"/>
              <a:pathLst>
                <a:path w="414714" h="811780" extrusionOk="0">
                  <a:moveTo>
                    <a:pt x="679" y="679"/>
                  </a:moveTo>
                  <a:lnTo>
                    <a:pt x="275685" y="126858"/>
                  </a:lnTo>
                  <a:lnTo>
                    <a:pt x="415982" y="813343"/>
                  </a:lnTo>
                  <a:lnTo>
                    <a:pt x="178036" y="712164"/>
                  </a:lnTo>
                  <a:lnTo>
                    <a:pt x="34503" y="19421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13" name="Google Shape;1913;p94"/>
            <p:cNvSpPr/>
            <p:nvPr/>
          </p:nvSpPr>
          <p:spPr>
            <a:xfrm>
              <a:off x="3648689" y="2796832"/>
              <a:ext cx="302947" cy="326477"/>
            </a:xfrm>
            <a:custGeom>
              <a:avLst/>
              <a:gdLst/>
              <a:ahLst/>
              <a:cxnLst/>
              <a:rect l="l" t="t" r="r" b="b"/>
              <a:pathLst>
                <a:path w="302947" h="326477" extrusionOk="0">
                  <a:moveTo>
                    <a:pt x="54210" y="679"/>
                  </a:moveTo>
                  <a:lnTo>
                    <a:pt x="305097" y="106564"/>
                  </a:lnTo>
                  <a:lnTo>
                    <a:pt x="275685" y="328039"/>
                  </a:lnTo>
                  <a:lnTo>
                    <a:pt x="679" y="20186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14" name="Google Shape;1914;p94"/>
            <p:cNvSpPr/>
            <p:nvPr/>
          </p:nvSpPr>
          <p:spPr>
            <a:xfrm>
              <a:off x="3811927" y="2028582"/>
              <a:ext cx="1061785" cy="682366"/>
            </a:xfrm>
            <a:custGeom>
              <a:avLst/>
              <a:gdLst/>
              <a:ahLst/>
              <a:cxnLst/>
              <a:rect l="l" t="t" r="r" b="b"/>
              <a:pathLst>
                <a:path w="1061785" h="682366" extrusionOk="0">
                  <a:moveTo>
                    <a:pt x="679" y="502160"/>
                  </a:moveTo>
                  <a:lnTo>
                    <a:pt x="340392" y="679"/>
                  </a:lnTo>
                  <a:lnTo>
                    <a:pt x="1063936" y="115387"/>
                  </a:lnTo>
                  <a:lnTo>
                    <a:pt x="950698" y="683046"/>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15" name="Google Shape;1915;p94"/>
            <p:cNvSpPr/>
            <p:nvPr/>
          </p:nvSpPr>
          <p:spPr>
            <a:xfrm>
              <a:off x="4761947" y="2143290"/>
              <a:ext cx="267652" cy="567658"/>
            </a:xfrm>
            <a:custGeom>
              <a:avLst/>
              <a:gdLst/>
              <a:ahLst/>
              <a:cxnLst/>
              <a:rect l="l" t="t" r="r" b="b"/>
              <a:pathLst>
                <a:path w="267652" h="567658" extrusionOk="0">
                  <a:moveTo>
                    <a:pt x="269802" y="529219"/>
                  </a:moveTo>
                  <a:lnTo>
                    <a:pt x="113917" y="679"/>
                  </a:lnTo>
                  <a:lnTo>
                    <a:pt x="679" y="568338"/>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16" name="Google Shape;1916;p94"/>
            <p:cNvSpPr/>
            <p:nvPr/>
          </p:nvSpPr>
          <p:spPr>
            <a:xfrm>
              <a:off x="4151640" y="1991816"/>
              <a:ext cx="723543" cy="150003"/>
            </a:xfrm>
            <a:custGeom>
              <a:avLst/>
              <a:gdLst/>
              <a:ahLst/>
              <a:cxnLst/>
              <a:rect l="l" t="t" r="r" b="b"/>
              <a:pathLst>
                <a:path w="723543" h="150003" extrusionOk="0">
                  <a:moveTo>
                    <a:pt x="175683" y="679"/>
                  </a:moveTo>
                  <a:lnTo>
                    <a:pt x="679" y="37445"/>
                  </a:lnTo>
                  <a:lnTo>
                    <a:pt x="724223" y="152153"/>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17" name="Google Shape;1917;p94"/>
            <p:cNvSpPr/>
            <p:nvPr/>
          </p:nvSpPr>
          <p:spPr>
            <a:xfrm>
              <a:off x="4549295" y="1936227"/>
              <a:ext cx="61765" cy="135296"/>
            </a:xfrm>
            <a:custGeom>
              <a:avLst/>
              <a:gdLst/>
              <a:ahLst/>
              <a:cxnLst/>
              <a:rect l="l" t="t" r="r" b="b"/>
              <a:pathLst>
                <a:path w="61765" h="135296" extrusionOk="0">
                  <a:moveTo>
                    <a:pt x="679" y="679"/>
                  </a:moveTo>
                  <a:lnTo>
                    <a:pt x="63916" y="135388"/>
                  </a:lnTo>
                  <a:lnTo>
                    <a:pt x="32150" y="12656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18" name="Google Shape;1918;p94"/>
            <p:cNvSpPr/>
            <p:nvPr/>
          </p:nvSpPr>
          <p:spPr>
            <a:xfrm>
              <a:off x="4549295" y="1936227"/>
              <a:ext cx="32353" cy="126473"/>
            </a:xfrm>
            <a:custGeom>
              <a:avLst/>
              <a:gdLst/>
              <a:ahLst/>
              <a:cxnLst/>
              <a:rect l="l" t="t" r="r" b="b"/>
              <a:pathLst>
                <a:path w="32353" h="126473" extrusionOk="0">
                  <a:moveTo>
                    <a:pt x="8032" y="119799"/>
                  </a:moveTo>
                  <a:lnTo>
                    <a:pt x="679" y="679"/>
                  </a:lnTo>
                  <a:lnTo>
                    <a:pt x="32150" y="12656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19" name="Google Shape;1919;p94"/>
            <p:cNvSpPr/>
            <p:nvPr/>
          </p:nvSpPr>
          <p:spPr>
            <a:xfrm>
              <a:off x="3897812" y="1852696"/>
              <a:ext cx="176474" cy="332359"/>
            </a:xfrm>
            <a:custGeom>
              <a:avLst/>
              <a:gdLst/>
              <a:ahLst/>
              <a:cxnLst/>
              <a:rect l="l" t="t" r="r" b="b"/>
              <a:pathLst>
                <a:path w="176474" h="332359" extrusionOk="0">
                  <a:moveTo>
                    <a:pt x="158035" y="679"/>
                  </a:moveTo>
                  <a:lnTo>
                    <a:pt x="177153" y="234801"/>
                  </a:lnTo>
                  <a:lnTo>
                    <a:pt x="138035" y="264508"/>
                  </a:lnTo>
                  <a:lnTo>
                    <a:pt x="110975" y="300685"/>
                  </a:lnTo>
                  <a:lnTo>
                    <a:pt x="679" y="33186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20" name="Google Shape;1920;p94"/>
            <p:cNvSpPr/>
            <p:nvPr/>
          </p:nvSpPr>
          <p:spPr>
            <a:xfrm>
              <a:off x="4055168" y="1852696"/>
              <a:ext cx="32353" cy="235298"/>
            </a:xfrm>
            <a:custGeom>
              <a:avLst/>
              <a:gdLst/>
              <a:ahLst/>
              <a:cxnLst/>
              <a:rect l="l" t="t" r="r" b="b"/>
              <a:pathLst>
                <a:path w="32353" h="235298" extrusionOk="0">
                  <a:moveTo>
                    <a:pt x="33915" y="224213"/>
                  </a:moveTo>
                  <a:lnTo>
                    <a:pt x="679" y="679"/>
                  </a:lnTo>
                  <a:lnTo>
                    <a:pt x="19797" y="234801"/>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21" name="Google Shape;1921;p94"/>
            <p:cNvSpPr/>
            <p:nvPr/>
          </p:nvSpPr>
          <p:spPr>
            <a:xfrm>
              <a:off x="3897812" y="2152702"/>
              <a:ext cx="108825" cy="64707"/>
            </a:xfrm>
            <a:custGeom>
              <a:avLst/>
              <a:gdLst/>
              <a:ahLst/>
              <a:cxnLst/>
              <a:rect l="l" t="t" r="r" b="b"/>
              <a:pathLst>
                <a:path w="108825" h="64707" extrusionOk="0">
                  <a:moveTo>
                    <a:pt x="679" y="31856"/>
                  </a:moveTo>
                  <a:lnTo>
                    <a:pt x="22150" y="65386"/>
                  </a:lnTo>
                  <a:lnTo>
                    <a:pt x="49209" y="60092"/>
                  </a:lnTo>
                  <a:lnTo>
                    <a:pt x="110975" y="67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22" name="Google Shape;1922;p94"/>
            <p:cNvSpPr/>
            <p:nvPr/>
          </p:nvSpPr>
          <p:spPr>
            <a:xfrm>
              <a:off x="3734573" y="2028582"/>
              <a:ext cx="417655" cy="464715"/>
            </a:xfrm>
            <a:custGeom>
              <a:avLst/>
              <a:gdLst/>
              <a:ahLst/>
              <a:cxnLst/>
              <a:rect l="l" t="t" r="r" b="b"/>
              <a:pathLst>
                <a:path w="417655" h="464715" extrusionOk="0">
                  <a:moveTo>
                    <a:pt x="417746" y="679"/>
                  </a:moveTo>
                  <a:lnTo>
                    <a:pt x="301273" y="88622"/>
                  </a:lnTo>
                  <a:lnTo>
                    <a:pt x="274214" y="124799"/>
                  </a:lnTo>
                  <a:lnTo>
                    <a:pt x="212448" y="184212"/>
                  </a:lnTo>
                  <a:lnTo>
                    <a:pt x="198918" y="186859"/>
                  </a:lnTo>
                  <a:lnTo>
                    <a:pt x="679" y="46510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23" name="Google Shape;1923;p94"/>
            <p:cNvSpPr/>
            <p:nvPr/>
          </p:nvSpPr>
          <p:spPr>
            <a:xfrm>
              <a:off x="3734573" y="2028582"/>
              <a:ext cx="417655" cy="500010"/>
            </a:xfrm>
            <a:custGeom>
              <a:avLst/>
              <a:gdLst/>
              <a:ahLst/>
              <a:cxnLst/>
              <a:rect l="l" t="t" r="r" b="b"/>
              <a:pathLst>
                <a:path w="417655" h="500010" extrusionOk="0">
                  <a:moveTo>
                    <a:pt x="78034" y="502160"/>
                  </a:moveTo>
                  <a:lnTo>
                    <a:pt x="679" y="465100"/>
                  </a:lnTo>
                  <a:lnTo>
                    <a:pt x="417746" y="679"/>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24" name="Google Shape;1924;p94"/>
            <p:cNvSpPr/>
            <p:nvPr/>
          </p:nvSpPr>
          <p:spPr>
            <a:xfrm>
              <a:off x="3811927" y="2530062"/>
              <a:ext cx="1217671" cy="267652"/>
            </a:xfrm>
            <a:custGeom>
              <a:avLst/>
              <a:gdLst/>
              <a:ahLst/>
              <a:cxnLst/>
              <a:rect l="l" t="t" r="r" b="b"/>
              <a:pathLst>
                <a:path w="1217671" h="267652" extrusionOk="0">
                  <a:moveTo>
                    <a:pt x="679" y="679"/>
                  </a:moveTo>
                  <a:lnTo>
                    <a:pt x="432158" y="208624"/>
                  </a:lnTo>
                  <a:lnTo>
                    <a:pt x="660398" y="267449"/>
                  </a:lnTo>
                  <a:lnTo>
                    <a:pt x="1219821" y="142447"/>
                  </a:lnTo>
                  <a:lnTo>
                    <a:pt x="950698" y="181565"/>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25" name="Google Shape;1925;p94"/>
            <p:cNvSpPr/>
            <p:nvPr/>
          </p:nvSpPr>
          <p:spPr>
            <a:xfrm>
              <a:off x="3702219" y="2732125"/>
              <a:ext cx="976490" cy="308829"/>
            </a:xfrm>
            <a:custGeom>
              <a:avLst/>
              <a:gdLst/>
              <a:ahLst/>
              <a:cxnLst/>
              <a:rect l="l" t="t" r="r" b="b"/>
              <a:pathLst>
                <a:path w="976490" h="308829" extrusionOk="0">
                  <a:moveTo>
                    <a:pt x="679" y="65386"/>
                  </a:moveTo>
                  <a:lnTo>
                    <a:pt x="424217" y="679"/>
                  </a:lnTo>
                  <a:lnTo>
                    <a:pt x="975993" y="308626"/>
                  </a:lnTo>
                  <a:lnTo>
                    <a:pt x="251566" y="17127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26" name="Google Shape;1926;p94"/>
            <p:cNvSpPr/>
            <p:nvPr/>
          </p:nvSpPr>
          <p:spPr>
            <a:xfrm>
              <a:off x="4125757" y="2732125"/>
              <a:ext cx="788251" cy="308829"/>
            </a:xfrm>
            <a:custGeom>
              <a:avLst/>
              <a:gdLst/>
              <a:ahLst/>
              <a:cxnLst/>
              <a:rect l="l" t="t" r="r" b="b"/>
              <a:pathLst>
                <a:path w="788251" h="308829" extrusionOk="0">
                  <a:moveTo>
                    <a:pt x="788930" y="133917"/>
                  </a:moveTo>
                  <a:lnTo>
                    <a:pt x="604515" y="33033"/>
                  </a:lnTo>
                  <a:lnTo>
                    <a:pt x="511572" y="28621"/>
                  </a:lnTo>
                  <a:lnTo>
                    <a:pt x="346568" y="65386"/>
                  </a:lnTo>
                  <a:lnTo>
                    <a:pt x="118329" y="6562"/>
                  </a:lnTo>
                  <a:lnTo>
                    <a:pt x="679" y="679"/>
                  </a:lnTo>
                  <a:lnTo>
                    <a:pt x="552455" y="308626"/>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27" name="Google Shape;1927;p94"/>
            <p:cNvSpPr/>
            <p:nvPr/>
          </p:nvSpPr>
          <p:spPr>
            <a:xfrm>
              <a:off x="3923694" y="2902717"/>
              <a:ext cx="805898" cy="379419"/>
            </a:xfrm>
            <a:custGeom>
              <a:avLst/>
              <a:gdLst/>
              <a:ahLst/>
              <a:cxnLst/>
              <a:rect l="l" t="t" r="r" b="b"/>
              <a:pathLst>
                <a:path w="805898" h="379419" extrusionOk="0">
                  <a:moveTo>
                    <a:pt x="30091" y="679"/>
                  </a:moveTo>
                  <a:lnTo>
                    <a:pt x="679" y="222154"/>
                  </a:lnTo>
                  <a:lnTo>
                    <a:pt x="806578" y="380098"/>
                  </a:lnTo>
                  <a:lnTo>
                    <a:pt x="754518" y="138035"/>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28" name="Google Shape;1928;p94"/>
            <p:cNvSpPr/>
            <p:nvPr/>
          </p:nvSpPr>
          <p:spPr>
            <a:xfrm>
              <a:off x="4677533" y="2865363"/>
              <a:ext cx="302947" cy="417655"/>
            </a:xfrm>
            <a:custGeom>
              <a:avLst/>
              <a:gdLst/>
              <a:ahLst/>
              <a:cxnLst/>
              <a:rect l="l" t="t" r="r" b="b"/>
              <a:pathLst>
                <a:path w="302947" h="417655" extrusionOk="0">
                  <a:moveTo>
                    <a:pt x="302744" y="201860"/>
                  </a:moveTo>
                  <a:lnTo>
                    <a:pt x="237154" y="679"/>
                  </a:lnTo>
                  <a:lnTo>
                    <a:pt x="679" y="175389"/>
                  </a:lnTo>
                  <a:lnTo>
                    <a:pt x="52739" y="41745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29" name="Google Shape;1929;p94"/>
            <p:cNvSpPr/>
            <p:nvPr/>
          </p:nvSpPr>
          <p:spPr>
            <a:xfrm>
              <a:off x="3923694" y="3124192"/>
              <a:ext cx="805898" cy="685307"/>
            </a:xfrm>
            <a:custGeom>
              <a:avLst/>
              <a:gdLst/>
              <a:ahLst/>
              <a:cxnLst/>
              <a:rect l="l" t="t" r="r" b="b"/>
              <a:pathLst>
                <a:path w="805898" h="685307" extrusionOk="0">
                  <a:moveTo>
                    <a:pt x="679" y="679"/>
                  </a:moveTo>
                  <a:lnTo>
                    <a:pt x="140976" y="687164"/>
                  </a:lnTo>
                  <a:lnTo>
                    <a:pt x="806578" y="158623"/>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30" name="Google Shape;1930;p94"/>
            <p:cNvSpPr/>
            <p:nvPr/>
          </p:nvSpPr>
          <p:spPr>
            <a:xfrm>
              <a:off x="4729593" y="3066544"/>
              <a:ext cx="250005" cy="661777"/>
            </a:xfrm>
            <a:custGeom>
              <a:avLst/>
              <a:gdLst/>
              <a:ahLst/>
              <a:cxnLst/>
              <a:rect l="l" t="t" r="r" b="b"/>
              <a:pathLst>
                <a:path w="250005" h="661777" extrusionOk="0">
                  <a:moveTo>
                    <a:pt x="250684" y="679"/>
                  </a:moveTo>
                  <a:lnTo>
                    <a:pt x="679" y="216272"/>
                  </a:lnTo>
                  <a:lnTo>
                    <a:pt x="107446" y="66245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31" name="Google Shape;1931;p94"/>
            <p:cNvSpPr/>
            <p:nvPr/>
          </p:nvSpPr>
          <p:spPr>
            <a:xfrm>
              <a:off x="4063991" y="3282136"/>
              <a:ext cx="773544" cy="529422"/>
            </a:xfrm>
            <a:custGeom>
              <a:avLst/>
              <a:gdLst/>
              <a:ahLst/>
              <a:cxnLst/>
              <a:rect l="l" t="t" r="r" b="b"/>
              <a:pathLst>
                <a:path w="773544" h="529422" extrusionOk="0">
                  <a:moveTo>
                    <a:pt x="773048" y="446865"/>
                  </a:moveTo>
                  <a:lnTo>
                    <a:pt x="679" y="529219"/>
                  </a:lnTo>
                  <a:lnTo>
                    <a:pt x="666281" y="67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32" name="Google Shape;1932;p94"/>
            <p:cNvSpPr/>
            <p:nvPr/>
          </p:nvSpPr>
          <p:spPr>
            <a:xfrm>
              <a:off x="4063991" y="3728322"/>
              <a:ext cx="773544" cy="150003"/>
            </a:xfrm>
            <a:custGeom>
              <a:avLst/>
              <a:gdLst/>
              <a:ahLst/>
              <a:cxnLst/>
              <a:rect l="l" t="t" r="r" b="b"/>
              <a:pathLst>
                <a:path w="773544" h="150003" extrusionOk="0">
                  <a:moveTo>
                    <a:pt x="483042" y="114211"/>
                  </a:moveTo>
                  <a:lnTo>
                    <a:pt x="773048" y="679"/>
                  </a:lnTo>
                  <a:lnTo>
                    <a:pt x="679" y="83034"/>
                  </a:lnTo>
                  <a:lnTo>
                    <a:pt x="131858" y="149506"/>
                  </a:lnTo>
                  <a:lnTo>
                    <a:pt x="283920" y="140682"/>
                  </a:lnTo>
                  <a:lnTo>
                    <a:pt x="290391" y="144211"/>
                  </a:lnTo>
                  <a:lnTo>
                    <a:pt x="389510" y="132740"/>
                  </a:lnTo>
                  <a:lnTo>
                    <a:pt x="394805" y="128329"/>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33" name="Google Shape;1933;p94"/>
            <p:cNvSpPr/>
            <p:nvPr/>
          </p:nvSpPr>
          <p:spPr>
            <a:xfrm>
              <a:off x="4119287" y="3838618"/>
              <a:ext cx="276476" cy="67648"/>
            </a:xfrm>
            <a:custGeom>
              <a:avLst/>
              <a:gdLst/>
              <a:ahLst/>
              <a:cxnLst/>
              <a:rect l="l" t="t" r="r" b="b"/>
              <a:pathLst>
                <a:path w="276476" h="67648" extrusionOk="0">
                  <a:moveTo>
                    <a:pt x="679" y="679"/>
                  </a:moveTo>
                  <a:lnTo>
                    <a:pt x="10385" y="67151"/>
                  </a:lnTo>
                  <a:lnTo>
                    <a:pt x="277449" y="56268"/>
                  </a:lnTo>
                  <a:lnTo>
                    <a:pt x="228625" y="30385"/>
                  </a:lnTo>
                  <a:lnTo>
                    <a:pt x="76563" y="3920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34" name="Google Shape;1934;p94"/>
            <p:cNvSpPr/>
            <p:nvPr/>
          </p:nvSpPr>
          <p:spPr>
            <a:xfrm>
              <a:off x="4458117" y="3805382"/>
              <a:ext cx="291182" cy="79413"/>
            </a:xfrm>
            <a:custGeom>
              <a:avLst/>
              <a:gdLst/>
              <a:ahLst/>
              <a:cxnLst/>
              <a:rect l="l" t="t" r="r" b="b"/>
              <a:pathLst>
                <a:path w="291182" h="79413" extrusionOk="0">
                  <a:moveTo>
                    <a:pt x="679" y="51268"/>
                  </a:moveTo>
                  <a:lnTo>
                    <a:pt x="28327" y="79504"/>
                  </a:lnTo>
                  <a:lnTo>
                    <a:pt x="292450" y="32444"/>
                  </a:lnTo>
                  <a:lnTo>
                    <a:pt x="181859" y="679"/>
                  </a:lnTo>
                  <a:lnTo>
                    <a:pt x="88916" y="3715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35" name="Google Shape;1935;p94"/>
            <p:cNvSpPr/>
            <p:nvPr/>
          </p:nvSpPr>
          <p:spPr>
            <a:xfrm>
              <a:off x="4128993" y="3894207"/>
              <a:ext cx="267652" cy="332359"/>
            </a:xfrm>
            <a:custGeom>
              <a:avLst/>
              <a:gdLst/>
              <a:ahLst/>
              <a:cxnLst/>
              <a:rect l="l" t="t" r="r" b="b"/>
              <a:pathLst>
                <a:path w="267652" h="332359" extrusionOk="0">
                  <a:moveTo>
                    <a:pt x="679" y="11562"/>
                  </a:moveTo>
                  <a:lnTo>
                    <a:pt x="87446" y="333039"/>
                  </a:lnTo>
                  <a:lnTo>
                    <a:pt x="267743" y="679"/>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36" name="Google Shape;1936;p94"/>
            <p:cNvSpPr/>
            <p:nvPr/>
          </p:nvSpPr>
          <p:spPr>
            <a:xfrm>
              <a:off x="4259289" y="3837147"/>
              <a:ext cx="491186" cy="382360"/>
            </a:xfrm>
            <a:custGeom>
              <a:avLst/>
              <a:gdLst/>
              <a:ahLst/>
              <a:cxnLst/>
              <a:rect l="l" t="t" r="r" b="b"/>
              <a:pathLst>
                <a:path w="491186" h="382360" extrusionOk="0">
                  <a:moveTo>
                    <a:pt x="227154" y="47739"/>
                  </a:moveTo>
                  <a:lnTo>
                    <a:pt x="679" y="384510"/>
                  </a:lnTo>
                  <a:lnTo>
                    <a:pt x="491277" y="679"/>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37" name="Google Shape;1937;p94"/>
            <p:cNvSpPr/>
            <p:nvPr/>
          </p:nvSpPr>
          <p:spPr>
            <a:xfrm>
              <a:off x="4259289" y="3855971"/>
              <a:ext cx="226475" cy="364713"/>
            </a:xfrm>
            <a:custGeom>
              <a:avLst/>
              <a:gdLst/>
              <a:ahLst/>
              <a:cxnLst/>
              <a:rect l="l" t="t" r="r" b="b"/>
              <a:pathLst>
                <a:path w="226475" h="364713" extrusionOk="0">
                  <a:moveTo>
                    <a:pt x="95093" y="16562"/>
                  </a:moveTo>
                  <a:lnTo>
                    <a:pt x="194212" y="5091"/>
                  </a:lnTo>
                  <a:lnTo>
                    <a:pt x="199507" y="679"/>
                  </a:lnTo>
                  <a:lnTo>
                    <a:pt x="227154" y="28915"/>
                  </a:lnTo>
                  <a:lnTo>
                    <a:pt x="679" y="365687"/>
                  </a:lnTo>
                  <a:lnTo>
                    <a:pt x="12150" y="269802"/>
                  </a:lnTo>
                  <a:lnTo>
                    <a:pt x="137447" y="38915"/>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38" name="Google Shape;1938;p94"/>
            <p:cNvSpPr/>
            <p:nvPr/>
          </p:nvSpPr>
          <p:spPr>
            <a:xfrm>
              <a:off x="4091583" y="2274413"/>
              <a:ext cx="176474" cy="170591"/>
            </a:xfrm>
            <a:custGeom>
              <a:avLst/>
              <a:gdLst/>
              <a:ahLst/>
              <a:cxnLst/>
              <a:rect l="l" t="t" r="r" b="b"/>
              <a:pathLst>
                <a:path w="176474" h="170591" extrusionOk="0">
                  <a:moveTo>
                    <a:pt x="176327" y="86619"/>
                  </a:moveTo>
                  <a:cubicBezTo>
                    <a:pt x="176327" y="133240"/>
                    <a:pt x="137349" y="171033"/>
                    <a:pt x="89266" y="171033"/>
                  </a:cubicBezTo>
                  <a:cubicBezTo>
                    <a:pt x="41184" y="171033"/>
                    <a:pt x="2206" y="133240"/>
                    <a:pt x="2206" y="86619"/>
                  </a:cubicBezTo>
                  <a:cubicBezTo>
                    <a:pt x="2206" y="39999"/>
                    <a:pt x="41184" y="2206"/>
                    <a:pt x="89266" y="2206"/>
                  </a:cubicBezTo>
                  <a:cubicBezTo>
                    <a:pt x="137349" y="2206"/>
                    <a:pt x="176327" y="39999"/>
                    <a:pt x="176327" y="86619"/>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39" name="Google Shape;1939;p94"/>
            <p:cNvSpPr/>
            <p:nvPr/>
          </p:nvSpPr>
          <p:spPr>
            <a:xfrm>
              <a:off x="4860031" y="2368052"/>
              <a:ext cx="91178" cy="179415"/>
            </a:xfrm>
            <a:custGeom>
              <a:avLst/>
              <a:gdLst/>
              <a:ahLst/>
              <a:cxnLst/>
              <a:rect l="l" t="t" r="r" b="b"/>
              <a:pathLst>
                <a:path w="91178" h="179415" extrusionOk="0">
                  <a:moveTo>
                    <a:pt x="72050" y="85167"/>
                  </a:moveTo>
                  <a:cubicBezTo>
                    <a:pt x="81803" y="130757"/>
                    <a:pt x="78120" y="170194"/>
                    <a:pt x="63823" y="173252"/>
                  </a:cubicBezTo>
                  <a:cubicBezTo>
                    <a:pt x="49527" y="176311"/>
                    <a:pt x="30031" y="141832"/>
                    <a:pt x="20278" y="96242"/>
                  </a:cubicBezTo>
                  <a:cubicBezTo>
                    <a:pt x="10525" y="50652"/>
                    <a:pt x="14208" y="11215"/>
                    <a:pt x="28505" y="8156"/>
                  </a:cubicBezTo>
                  <a:cubicBezTo>
                    <a:pt x="42801" y="5098"/>
                    <a:pt x="62297" y="39577"/>
                    <a:pt x="72050" y="85167"/>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40" name="Google Shape;1940;p94"/>
            <p:cNvSpPr/>
            <p:nvPr/>
          </p:nvSpPr>
          <p:spPr>
            <a:xfrm>
              <a:off x="4151640" y="2028582"/>
              <a:ext cx="723543" cy="682366"/>
            </a:xfrm>
            <a:custGeom>
              <a:avLst/>
              <a:gdLst/>
              <a:ahLst/>
              <a:cxnLst/>
              <a:rect l="l" t="t" r="r" b="b"/>
              <a:pathLst>
                <a:path w="723543" h="682366" extrusionOk="0">
                  <a:moveTo>
                    <a:pt x="679" y="679"/>
                  </a:moveTo>
                  <a:lnTo>
                    <a:pt x="610985" y="683046"/>
                  </a:lnTo>
                  <a:lnTo>
                    <a:pt x="724223" y="11538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41" name="Google Shape;1941;p94"/>
            <p:cNvSpPr/>
            <p:nvPr/>
          </p:nvSpPr>
          <p:spPr>
            <a:xfrm>
              <a:off x="3897812" y="2732125"/>
              <a:ext cx="864723" cy="250005"/>
            </a:xfrm>
            <a:custGeom>
              <a:avLst/>
              <a:gdLst/>
              <a:ahLst/>
              <a:cxnLst/>
              <a:rect l="l" t="t" r="r" b="b"/>
              <a:pathLst>
                <a:path w="864723" h="250005" extrusionOk="0">
                  <a:moveTo>
                    <a:pt x="228625" y="679"/>
                  </a:moveTo>
                  <a:lnTo>
                    <a:pt x="679" y="78622"/>
                  </a:lnTo>
                  <a:lnTo>
                    <a:pt x="191271" y="157741"/>
                  </a:lnTo>
                  <a:lnTo>
                    <a:pt x="683634" y="250390"/>
                  </a:lnTo>
                  <a:lnTo>
                    <a:pt x="864814" y="96858"/>
                  </a:lnTo>
                  <a:lnTo>
                    <a:pt x="739517" y="28621"/>
                  </a:lnTo>
                  <a:lnTo>
                    <a:pt x="574514" y="65386"/>
                  </a:lnTo>
                  <a:lnTo>
                    <a:pt x="346274" y="656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42" name="Google Shape;1942;p94"/>
            <p:cNvSpPr/>
            <p:nvPr/>
          </p:nvSpPr>
          <p:spPr>
            <a:xfrm>
              <a:off x="4119287" y="3805382"/>
              <a:ext cx="547069" cy="152944"/>
            </a:xfrm>
            <a:custGeom>
              <a:avLst/>
              <a:gdLst/>
              <a:ahLst/>
              <a:cxnLst/>
              <a:rect l="l" t="t" r="r" b="b"/>
              <a:pathLst>
                <a:path w="547069" h="152944" extrusionOk="0">
                  <a:moveTo>
                    <a:pt x="520689" y="679"/>
                  </a:moveTo>
                  <a:lnTo>
                    <a:pt x="548043" y="33915"/>
                  </a:lnTo>
                  <a:lnTo>
                    <a:pt x="343039" y="54798"/>
                  </a:lnTo>
                  <a:lnTo>
                    <a:pt x="241860" y="154800"/>
                  </a:lnTo>
                  <a:lnTo>
                    <a:pt x="277449" y="89504"/>
                  </a:lnTo>
                  <a:lnTo>
                    <a:pt x="237154" y="68328"/>
                  </a:lnTo>
                  <a:lnTo>
                    <a:pt x="10385" y="100387"/>
                  </a:lnTo>
                  <a:lnTo>
                    <a:pt x="679" y="33915"/>
                  </a:lnTo>
                  <a:lnTo>
                    <a:pt x="76563" y="72445"/>
                  </a:lnTo>
                  <a:lnTo>
                    <a:pt x="427747" y="3715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43" name="Google Shape;1943;p94"/>
            <p:cNvSpPr/>
            <p:nvPr/>
          </p:nvSpPr>
          <p:spPr>
            <a:xfrm>
              <a:off x="3776927" y="3056838"/>
              <a:ext cx="97060" cy="670601"/>
            </a:xfrm>
            <a:custGeom>
              <a:avLst/>
              <a:gdLst/>
              <a:ahLst/>
              <a:cxnLst/>
              <a:rect l="l" t="t" r="r" b="b"/>
              <a:pathLst>
                <a:path w="97060" h="670601" extrusionOk="0">
                  <a:moveTo>
                    <a:pt x="679" y="679"/>
                  </a:moveTo>
                  <a:lnTo>
                    <a:pt x="98916" y="449218"/>
                  </a:lnTo>
                  <a:lnTo>
                    <a:pt x="93622" y="672163"/>
                  </a:lnTo>
                  <a:lnTo>
                    <a:pt x="80092" y="666281"/>
                  </a:lnTo>
                  <a:lnTo>
                    <a:pt x="53915" y="556278"/>
                  </a:lnTo>
                  <a:lnTo>
                    <a:pt x="57739" y="470983"/>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44" name="Google Shape;1944;p94"/>
            <p:cNvSpPr/>
            <p:nvPr/>
          </p:nvSpPr>
          <p:spPr>
            <a:xfrm>
              <a:off x="3648689" y="2998013"/>
              <a:ext cx="414714" cy="811780"/>
            </a:xfrm>
            <a:custGeom>
              <a:avLst/>
              <a:gdLst/>
              <a:ahLst/>
              <a:cxnLst/>
              <a:rect l="l" t="t" r="r" b="b"/>
              <a:pathLst>
                <a:path w="414714" h="811780" extrusionOk="0">
                  <a:moveTo>
                    <a:pt x="679" y="679"/>
                  </a:moveTo>
                  <a:lnTo>
                    <a:pt x="275685" y="126858"/>
                  </a:lnTo>
                  <a:lnTo>
                    <a:pt x="415982" y="813343"/>
                  </a:lnTo>
                  <a:lnTo>
                    <a:pt x="178036" y="712164"/>
                  </a:lnTo>
                  <a:lnTo>
                    <a:pt x="34503" y="19421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45" name="Google Shape;1945;p94"/>
            <p:cNvSpPr/>
            <p:nvPr/>
          </p:nvSpPr>
          <p:spPr>
            <a:xfrm>
              <a:off x="3648689" y="2796832"/>
              <a:ext cx="302947" cy="326477"/>
            </a:xfrm>
            <a:custGeom>
              <a:avLst/>
              <a:gdLst/>
              <a:ahLst/>
              <a:cxnLst/>
              <a:rect l="l" t="t" r="r" b="b"/>
              <a:pathLst>
                <a:path w="302947" h="326477" extrusionOk="0">
                  <a:moveTo>
                    <a:pt x="54210" y="679"/>
                  </a:moveTo>
                  <a:lnTo>
                    <a:pt x="305097" y="106564"/>
                  </a:lnTo>
                  <a:lnTo>
                    <a:pt x="275685" y="328039"/>
                  </a:lnTo>
                  <a:lnTo>
                    <a:pt x="679" y="20186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1946" name="Google Shape;1946;p94"/>
            <p:cNvGrpSpPr/>
            <p:nvPr/>
          </p:nvGrpSpPr>
          <p:grpSpPr>
            <a:xfrm rot="-2700000">
              <a:off x="5106263" y="2698484"/>
              <a:ext cx="195002" cy="935303"/>
              <a:chOff x="4914008" y="2893305"/>
              <a:chExt cx="195004" cy="935312"/>
            </a:xfrm>
          </p:grpSpPr>
          <p:sp>
            <p:nvSpPr>
              <p:cNvPr id="1947" name="Google Shape;1947;p94"/>
              <p:cNvSpPr/>
              <p:nvPr/>
            </p:nvSpPr>
            <p:spPr>
              <a:xfrm>
                <a:off x="4936950" y="2893305"/>
                <a:ext cx="76472" cy="500010"/>
              </a:xfrm>
              <a:custGeom>
                <a:avLst/>
                <a:gdLst/>
                <a:ahLst/>
                <a:cxnLst/>
                <a:rect l="l" t="t" r="r" b="b"/>
                <a:pathLst>
                  <a:path w="76472" h="500010" extrusionOk="0">
                    <a:moveTo>
                      <a:pt x="679" y="679"/>
                    </a:moveTo>
                    <a:lnTo>
                      <a:pt x="78622" y="474218"/>
                    </a:lnTo>
                    <a:lnTo>
                      <a:pt x="58033" y="50216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48" name="Google Shape;1948;p94"/>
              <p:cNvSpPr/>
              <p:nvPr/>
            </p:nvSpPr>
            <p:spPr>
              <a:xfrm>
                <a:off x="4994304" y="3366844"/>
                <a:ext cx="114708" cy="461773"/>
              </a:xfrm>
              <a:custGeom>
                <a:avLst/>
                <a:gdLst/>
                <a:ahLst/>
                <a:cxnLst/>
                <a:rect l="l" t="t" r="r" b="b"/>
                <a:pathLst>
                  <a:path w="114708" h="461773" extrusionOk="0">
                    <a:moveTo>
                      <a:pt x="115387" y="463924"/>
                    </a:moveTo>
                    <a:lnTo>
                      <a:pt x="21268" y="679"/>
                    </a:lnTo>
                    <a:lnTo>
                      <a:pt x="679" y="2862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49" name="Google Shape;1949;p94"/>
              <p:cNvSpPr/>
              <p:nvPr/>
            </p:nvSpPr>
            <p:spPr>
              <a:xfrm>
                <a:off x="4914008" y="2893305"/>
                <a:ext cx="194121" cy="935312"/>
              </a:xfrm>
              <a:custGeom>
                <a:avLst/>
                <a:gdLst/>
                <a:ahLst/>
                <a:cxnLst/>
                <a:rect l="l" t="t" r="r" b="b"/>
                <a:pathLst>
                  <a:path w="194121" h="935312" extrusionOk="0">
                    <a:moveTo>
                      <a:pt x="679" y="511572"/>
                    </a:moveTo>
                    <a:lnTo>
                      <a:pt x="195683" y="937463"/>
                    </a:lnTo>
                    <a:lnTo>
                      <a:pt x="80975" y="502160"/>
                    </a:lnTo>
                    <a:lnTo>
                      <a:pt x="23621" y="679"/>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50" name="Google Shape;1950;p94"/>
              <p:cNvSpPr/>
              <p:nvPr/>
            </p:nvSpPr>
            <p:spPr>
              <a:xfrm>
                <a:off x="4936950" y="2893305"/>
                <a:ext cx="76472" cy="500010"/>
              </a:xfrm>
              <a:custGeom>
                <a:avLst/>
                <a:gdLst/>
                <a:ahLst/>
                <a:cxnLst/>
                <a:rect l="l" t="t" r="r" b="b"/>
                <a:pathLst>
                  <a:path w="76472" h="500010" extrusionOk="0">
                    <a:moveTo>
                      <a:pt x="679" y="679"/>
                    </a:moveTo>
                    <a:lnTo>
                      <a:pt x="78622" y="474218"/>
                    </a:lnTo>
                    <a:lnTo>
                      <a:pt x="58033" y="50216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51" name="Google Shape;1951;p94"/>
              <p:cNvSpPr/>
              <p:nvPr/>
            </p:nvSpPr>
            <p:spPr>
              <a:xfrm>
                <a:off x="4994304" y="3366844"/>
                <a:ext cx="114708" cy="461773"/>
              </a:xfrm>
              <a:custGeom>
                <a:avLst/>
                <a:gdLst/>
                <a:ahLst/>
                <a:cxnLst/>
                <a:rect l="l" t="t" r="r" b="b"/>
                <a:pathLst>
                  <a:path w="114708" h="461773" extrusionOk="0">
                    <a:moveTo>
                      <a:pt x="115387" y="463924"/>
                    </a:moveTo>
                    <a:lnTo>
                      <a:pt x="21268" y="679"/>
                    </a:lnTo>
                    <a:lnTo>
                      <a:pt x="679" y="2862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52" name="Google Shape;1952;p94"/>
              <p:cNvSpPr/>
              <p:nvPr/>
            </p:nvSpPr>
            <p:spPr>
              <a:xfrm>
                <a:off x="4914008" y="2893305"/>
                <a:ext cx="194121" cy="935312"/>
              </a:xfrm>
              <a:custGeom>
                <a:avLst/>
                <a:gdLst/>
                <a:ahLst/>
                <a:cxnLst/>
                <a:rect l="l" t="t" r="r" b="b"/>
                <a:pathLst>
                  <a:path w="194121" h="935312" extrusionOk="0">
                    <a:moveTo>
                      <a:pt x="679" y="511572"/>
                    </a:moveTo>
                    <a:lnTo>
                      <a:pt x="195683" y="937463"/>
                    </a:lnTo>
                    <a:lnTo>
                      <a:pt x="80975" y="502160"/>
                    </a:lnTo>
                    <a:lnTo>
                      <a:pt x="23621" y="679"/>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53" name="Google Shape;1953;p94"/>
              <p:cNvSpPr/>
              <p:nvPr/>
            </p:nvSpPr>
            <p:spPr>
              <a:xfrm>
                <a:off x="4936950" y="2893305"/>
                <a:ext cx="76472" cy="500010"/>
              </a:xfrm>
              <a:custGeom>
                <a:avLst/>
                <a:gdLst/>
                <a:ahLst/>
                <a:cxnLst/>
                <a:rect l="l" t="t" r="r" b="b"/>
                <a:pathLst>
                  <a:path w="76472" h="500010" extrusionOk="0">
                    <a:moveTo>
                      <a:pt x="679" y="679"/>
                    </a:moveTo>
                    <a:lnTo>
                      <a:pt x="78622" y="474218"/>
                    </a:lnTo>
                    <a:lnTo>
                      <a:pt x="58033" y="50216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54" name="Google Shape;1954;p94"/>
              <p:cNvSpPr/>
              <p:nvPr/>
            </p:nvSpPr>
            <p:spPr>
              <a:xfrm>
                <a:off x="4994304" y="3366844"/>
                <a:ext cx="114708" cy="461773"/>
              </a:xfrm>
              <a:custGeom>
                <a:avLst/>
                <a:gdLst/>
                <a:ahLst/>
                <a:cxnLst/>
                <a:rect l="l" t="t" r="r" b="b"/>
                <a:pathLst>
                  <a:path w="114708" h="461773" extrusionOk="0">
                    <a:moveTo>
                      <a:pt x="115387" y="463924"/>
                    </a:moveTo>
                    <a:lnTo>
                      <a:pt x="21268" y="679"/>
                    </a:lnTo>
                    <a:lnTo>
                      <a:pt x="679" y="2862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55" name="Google Shape;1955;p94"/>
              <p:cNvSpPr/>
              <p:nvPr/>
            </p:nvSpPr>
            <p:spPr>
              <a:xfrm>
                <a:off x="4914008" y="2893305"/>
                <a:ext cx="194121" cy="935312"/>
              </a:xfrm>
              <a:custGeom>
                <a:avLst/>
                <a:gdLst/>
                <a:ahLst/>
                <a:cxnLst/>
                <a:rect l="l" t="t" r="r" b="b"/>
                <a:pathLst>
                  <a:path w="194121" h="935312" extrusionOk="0">
                    <a:moveTo>
                      <a:pt x="679" y="511572"/>
                    </a:moveTo>
                    <a:lnTo>
                      <a:pt x="195683" y="937463"/>
                    </a:lnTo>
                    <a:lnTo>
                      <a:pt x="80975" y="502160"/>
                    </a:lnTo>
                    <a:lnTo>
                      <a:pt x="23621" y="679"/>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956" name="Google Shape;1956;p94"/>
            <p:cNvSpPr/>
            <p:nvPr/>
          </p:nvSpPr>
          <p:spPr>
            <a:xfrm>
              <a:off x="3811927" y="2028582"/>
              <a:ext cx="1061785" cy="682366"/>
            </a:xfrm>
            <a:custGeom>
              <a:avLst/>
              <a:gdLst/>
              <a:ahLst/>
              <a:cxnLst/>
              <a:rect l="l" t="t" r="r" b="b"/>
              <a:pathLst>
                <a:path w="1061785" h="682366" extrusionOk="0">
                  <a:moveTo>
                    <a:pt x="679" y="502160"/>
                  </a:moveTo>
                  <a:lnTo>
                    <a:pt x="340392" y="679"/>
                  </a:lnTo>
                  <a:lnTo>
                    <a:pt x="1063936" y="115387"/>
                  </a:lnTo>
                  <a:lnTo>
                    <a:pt x="950698" y="683046"/>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57" name="Google Shape;1957;p94"/>
            <p:cNvSpPr/>
            <p:nvPr/>
          </p:nvSpPr>
          <p:spPr>
            <a:xfrm>
              <a:off x="4761947" y="2143290"/>
              <a:ext cx="267652" cy="567658"/>
            </a:xfrm>
            <a:custGeom>
              <a:avLst/>
              <a:gdLst/>
              <a:ahLst/>
              <a:cxnLst/>
              <a:rect l="l" t="t" r="r" b="b"/>
              <a:pathLst>
                <a:path w="267652" h="567658" extrusionOk="0">
                  <a:moveTo>
                    <a:pt x="269802" y="529219"/>
                  </a:moveTo>
                  <a:lnTo>
                    <a:pt x="113917" y="679"/>
                  </a:lnTo>
                  <a:lnTo>
                    <a:pt x="679" y="568338"/>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58" name="Google Shape;1958;p94"/>
            <p:cNvSpPr/>
            <p:nvPr/>
          </p:nvSpPr>
          <p:spPr>
            <a:xfrm>
              <a:off x="4151640" y="1991816"/>
              <a:ext cx="723543" cy="150003"/>
            </a:xfrm>
            <a:custGeom>
              <a:avLst/>
              <a:gdLst/>
              <a:ahLst/>
              <a:cxnLst/>
              <a:rect l="l" t="t" r="r" b="b"/>
              <a:pathLst>
                <a:path w="723543" h="150003" extrusionOk="0">
                  <a:moveTo>
                    <a:pt x="175683" y="679"/>
                  </a:moveTo>
                  <a:lnTo>
                    <a:pt x="679" y="37445"/>
                  </a:lnTo>
                  <a:lnTo>
                    <a:pt x="724223" y="152153"/>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59" name="Google Shape;1959;p94"/>
            <p:cNvSpPr/>
            <p:nvPr/>
          </p:nvSpPr>
          <p:spPr>
            <a:xfrm>
              <a:off x="4549295" y="1936227"/>
              <a:ext cx="61765" cy="135296"/>
            </a:xfrm>
            <a:custGeom>
              <a:avLst/>
              <a:gdLst/>
              <a:ahLst/>
              <a:cxnLst/>
              <a:rect l="l" t="t" r="r" b="b"/>
              <a:pathLst>
                <a:path w="61765" h="135296" extrusionOk="0">
                  <a:moveTo>
                    <a:pt x="679" y="679"/>
                  </a:moveTo>
                  <a:lnTo>
                    <a:pt x="63916" y="135388"/>
                  </a:lnTo>
                  <a:lnTo>
                    <a:pt x="32150" y="12656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60" name="Google Shape;1960;p94"/>
            <p:cNvSpPr/>
            <p:nvPr/>
          </p:nvSpPr>
          <p:spPr>
            <a:xfrm>
              <a:off x="4549295" y="1936227"/>
              <a:ext cx="32353" cy="126473"/>
            </a:xfrm>
            <a:custGeom>
              <a:avLst/>
              <a:gdLst/>
              <a:ahLst/>
              <a:cxnLst/>
              <a:rect l="l" t="t" r="r" b="b"/>
              <a:pathLst>
                <a:path w="32353" h="126473" extrusionOk="0">
                  <a:moveTo>
                    <a:pt x="8032" y="119799"/>
                  </a:moveTo>
                  <a:lnTo>
                    <a:pt x="679" y="679"/>
                  </a:lnTo>
                  <a:lnTo>
                    <a:pt x="32150" y="12656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61" name="Google Shape;1961;p94"/>
            <p:cNvSpPr/>
            <p:nvPr/>
          </p:nvSpPr>
          <p:spPr>
            <a:xfrm>
              <a:off x="3897812" y="1852696"/>
              <a:ext cx="176474" cy="332359"/>
            </a:xfrm>
            <a:custGeom>
              <a:avLst/>
              <a:gdLst/>
              <a:ahLst/>
              <a:cxnLst/>
              <a:rect l="l" t="t" r="r" b="b"/>
              <a:pathLst>
                <a:path w="176474" h="332359" extrusionOk="0">
                  <a:moveTo>
                    <a:pt x="158035" y="679"/>
                  </a:moveTo>
                  <a:lnTo>
                    <a:pt x="177153" y="234801"/>
                  </a:lnTo>
                  <a:lnTo>
                    <a:pt x="138035" y="264508"/>
                  </a:lnTo>
                  <a:lnTo>
                    <a:pt x="110975" y="300685"/>
                  </a:lnTo>
                  <a:lnTo>
                    <a:pt x="679" y="33186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62" name="Google Shape;1962;p94"/>
            <p:cNvSpPr/>
            <p:nvPr/>
          </p:nvSpPr>
          <p:spPr>
            <a:xfrm>
              <a:off x="4055168" y="1852696"/>
              <a:ext cx="32353" cy="235298"/>
            </a:xfrm>
            <a:custGeom>
              <a:avLst/>
              <a:gdLst/>
              <a:ahLst/>
              <a:cxnLst/>
              <a:rect l="l" t="t" r="r" b="b"/>
              <a:pathLst>
                <a:path w="32353" h="235298" extrusionOk="0">
                  <a:moveTo>
                    <a:pt x="33915" y="224213"/>
                  </a:moveTo>
                  <a:lnTo>
                    <a:pt x="679" y="679"/>
                  </a:lnTo>
                  <a:lnTo>
                    <a:pt x="19797" y="234801"/>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63" name="Google Shape;1963;p94"/>
            <p:cNvSpPr/>
            <p:nvPr/>
          </p:nvSpPr>
          <p:spPr>
            <a:xfrm>
              <a:off x="3897812" y="2152702"/>
              <a:ext cx="108825" cy="64707"/>
            </a:xfrm>
            <a:custGeom>
              <a:avLst/>
              <a:gdLst/>
              <a:ahLst/>
              <a:cxnLst/>
              <a:rect l="l" t="t" r="r" b="b"/>
              <a:pathLst>
                <a:path w="108825" h="64707" extrusionOk="0">
                  <a:moveTo>
                    <a:pt x="679" y="31856"/>
                  </a:moveTo>
                  <a:lnTo>
                    <a:pt x="22150" y="65386"/>
                  </a:lnTo>
                  <a:lnTo>
                    <a:pt x="49209" y="60092"/>
                  </a:lnTo>
                  <a:lnTo>
                    <a:pt x="110975" y="67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64" name="Google Shape;1964;p94"/>
            <p:cNvSpPr/>
            <p:nvPr/>
          </p:nvSpPr>
          <p:spPr>
            <a:xfrm>
              <a:off x="3734573" y="2028582"/>
              <a:ext cx="417655" cy="464715"/>
            </a:xfrm>
            <a:custGeom>
              <a:avLst/>
              <a:gdLst/>
              <a:ahLst/>
              <a:cxnLst/>
              <a:rect l="l" t="t" r="r" b="b"/>
              <a:pathLst>
                <a:path w="417655" h="464715" extrusionOk="0">
                  <a:moveTo>
                    <a:pt x="417746" y="679"/>
                  </a:moveTo>
                  <a:lnTo>
                    <a:pt x="301273" y="88622"/>
                  </a:lnTo>
                  <a:lnTo>
                    <a:pt x="274214" y="124799"/>
                  </a:lnTo>
                  <a:lnTo>
                    <a:pt x="212448" y="184212"/>
                  </a:lnTo>
                  <a:lnTo>
                    <a:pt x="198918" y="186859"/>
                  </a:lnTo>
                  <a:lnTo>
                    <a:pt x="679" y="46510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65" name="Google Shape;1965;p94"/>
            <p:cNvSpPr/>
            <p:nvPr/>
          </p:nvSpPr>
          <p:spPr>
            <a:xfrm>
              <a:off x="3734573" y="2028582"/>
              <a:ext cx="417655" cy="500010"/>
            </a:xfrm>
            <a:custGeom>
              <a:avLst/>
              <a:gdLst/>
              <a:ahLst/>
              <a:cxnLst/>
              <a:rect l="l" t="t" r="r" b="b"/>
              <a:pathLst>
                <a:path w="417655" h="500010" extrusionOk="0">
                  <a:moveTo>
                    <a:pt x="78034" y="502160"/>
                  </a:moveTo>
                  <a:lnTo>
                    <a:pt x="679" y="465100"/>
                  </a:lnTo>
                  <a:lnTo>
                    <a:pt x="417746" y="679"/>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66" name="Google Shape;1966;p94"/>
            <p:cNvSpPr/>
            <p:nvPr/>
          </p:nvSpPr>
          <p:spPr>
            <a:xfrm>
              <a:off x="3811927" y="2530062"/>
              <a:ext cx="1217671" cy="267652"/>
            </a:xfrm>
            <a:custGeom>
              <a:avLst/>
              <a:gdLst/>
              <a:ahLst/>
              <a:cxnLst/>
              <a:rect l="l" t="t" r="r" b="b"/>
              <a:pathLst>
                <a:path w="1217671" h="267652" extrusionOk="0">
                  <a:moveTo>
                    <a:pt x="679" y="679"/>
                  </a:moveTo>
                  <a:lnTo>
                    <a:pt x="432158" y="208624"/>
                  </a:lnTo>
                  <a:lnTo>
                    <a:pt x="660398" y="267449"/>
                  </a:lnTo>
                  <a:lnTo>
                    <a:pt x="1219821" y="142447"/>
                  </a:lnTo>
                  <a:lnTo>
                    <a:pt x="950698" y="181565"/>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67" name="Google Shape;1967;p94"/>
            <p:cNvSpPr/>
            <p:nvPr/>
          </p:nvSpPr>
          <p:spPr>
            <a:xfrm>
              <a:off x="3702219" y="2732125"/>
              <a:ext cx="976490" cy="308829"/>
            </a:xfrm>
            <a:custGeom>
              <a:avLst/>
              <a:gdLst/>
              <a:ahLst/>
              <a:cxnLst/>
              <a:rect l="l" t="t" r="r" b="b"/>
              <a:pathLst>
                <a:path w="976490" h="308829" extrusionOk="0">
                  <a:moveTo>
                    <a:pt x="679" y="65386"/>
                  </a:moveTo>
                  <a:lnTo>
                    <a:pt x="424217" y="679"/>
                  </a:lnTo>
                  <a:lnTo>
                    <a:pt x="975993" y="308626"/>
                  </a:lnTo>
                  <a:lnTo>
                    <a:pt x="251566" y="17127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68" name="Google Shape;1968;p94"/>
            <p:cNvSpPr/>
            <p:nvPr/>
          </p:nvSpPr>
          <p:spPr>
            <a:xfrm>
              <a:off x="4125757" y="2732125"/>
              <a:ext cx="788251" cy="308829"/>
            </a:xfrm>
            <a:custGeom>
              <a:avLst/>
              <a:gdLst/>
              <a:ahLst/>
              <a:cxnLst/>
              <a:rect l="l" t="t" r="r" b="b"/>
              <a:pathLst>
                <a:path w="788251" h="308829" extrusionOk="0">
                  <a:moveTo>
                    <a:pt x="788930" y="133917"/>
                  </a:moveTo>
                  <a:lnTo>
                    <a:pt x="604515" y="33033"/>
                  </a:lnTo>
                  <a:lnTo>
                    <a:pt x="511572" y="28621"/>
                  </a:lnTo>
                  <a:lnTo>
                    <a:pt x="346568" y="65386"/>
                  </a:lnTo>
                  <a:lnTo>
                    <a:pt x="118329" y="6562"/>
                  </a:lnTo>
                  <a:lnTo>
                    <a:pt x="679" y="679"/>
                  </a:lnTo>
                  <a:lnTo>
                    <a:pt x="552455" y="308626"/>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69" name="Google Shape;1969;p94"/>
            <p:cNvSpPr/>
            <p:nvPr/>
          </p:nvSpPr>
          <p:spPr>
            <a:xfrm>
              <a:off x="3923694" y="2902717"/>
              <a:ext cx="805898" cy="379419"/>
            </a:xfrm>
            <a:custGeom>
              <a:avLst/>
              <a:gdLst/>
              <a:ahLst/>
              <a:cxnLst/>
              <a:rect l="l" t="t" r="r" b="b"/>
              <a:pathLst>
                <a:path w="805898" h="379419" extrusionOk="0">
                  <a:moveTo>
                    <a:pt x="30091" y="679"/>
                  </a:moveTo>
                  <a:lnTo>
                    <a:pt x="679" y="222154"/>
                  </a:lnTo>
                  <a:lnTo>
                    <a:pt x="806578" y="380098"/>
                  </a:lnTo>
                  <a:lnTo>
                    <a:pt x="754518" y="138035"/>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70" name="Google Shape;1970;p94"/>
            <p:cNvSpPr/>
            <p:nvPr/>
          </p:nvSpPr>
          <p:spPr>
            <a:xfrm>
              <a:off x="4677533" y="2865363"/>
              <a:ext cx="302947" cy="417655"/>
            </a:xfrm>
            <a:custGeom>
              <a:avLst/>
              <a:gdLst/>
              <a:ahLst/>
              <a:cxnLst/>
              <a:rect l="l" t="t" r="r" b="b"/>
              <a:pathLst>
                <a:path w="302947" h="417655" extrusionOk="0">
                  <a:moveTo>
                    <a:pt x="302744" y="201860"/>
                  </a:moveTo>
                  <a:lnTo>
                    <a:pt x="237154" y="679"/>
                  </a:lnTo>
                  <a:lnTo>
                    <a:pt x="679" y="175389"/>
                  </a:lnTo>
                  <a:lnTo>
                    <a:pt x="52739" y="41745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71" name="Google Shape;1971;p94"/>
            <p:cNvSpPr/>
            <p:nvPr/>
          </p:nvSpPr>
          <p:spPr>
            <a:xfrm>
              <a:off x="3923694" y="3124192"/>
              <a:ext cx="805898" cy="685307"/>
            </a:xfrm>
            <a:custGeom>
              <a:avLst/>
              <a:gdLst/>
              <a:ahLst/>
              <a:cxnLst/>
              <a:rect l="l" t="t" r="r" b="b"/>
              <a:pathLst>
                <a:path w="805898" h="685307" extrusionOk="0">
                  <a:moveTo>
                    <a:pt x="679" y="679"/>
                  </a:moveTo>
                  <a:lnTo>
                    <a:pt x="140976" y="687164"/>
                  </a:lnTo>
                  <a:lnTo>
                    <a:pt x="806578" y="158623"/>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72" name="Google Shape;1972;p94"/>
            <p:cNvSpPr/>
            <p:nvPr/>
          </p:nvSpPr>
          <p:spPr>
            <a:xfrm>
              <a:off x="4729593" y="3066544"/>
              <a:ext cx="250005" cy="661777"/>
            </a:xfrm>
            <a:custGeom>
              <a:avLst/>
              <a:gdLst/>
              <a:ahLst/>
              <a:cxnLst/>
              <a:rect l="l" t="t" r="r" b="b"/>
              <a:pathLst>
                <a:path w="250005" h="661777" extrusionOk="0">
                  <a:moveTo>
                    <a:pt x="250684" y="679"/>
                  </a:moveTo>
                  <a:lnTo>
                    <a:pt x="679" y="216272"/>
                  </a:lnTo>
                  <a:lnTo>
                    <a:pt x="107446" y="66245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73" name="Google Shape;1973;p94"/>
            <p:cNvSpPr/>
            <p:nvPr/>
          </p:nvSpPr>
          <p:spPr>
            <a:xfrm>
              <a:off x="4063991" y="3282136"/>
              <a:ext cx="773544" cy="529422"/>
            </a:xfrm>
            <a:custGeom>
              <a:avLst/>
              <a:gdLst/>
              <a:ahLst/>
              <a:cxnLst/>
              <a:rect l="l" t="t" r="r" b="b"/>
              <a:pathLst>
                <a:path w="773544" h="529422" extrusionOk="0">
                  <a:moveTo>
                    <a:pt x="773048" y="446865"/>
                  </a:moveTo>
                  <a:lnTo>
                    <a:pt x="679" y="529219"/>
                  </a:lnTo>
                  <a:lnTo>
                    <a:pt x="666281" y="67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74" name="Google Shape;1974;p94"/>
            <p:cNvSpPr/>
            <p:nvPr/>
          </p:nvSpPr>
          <p:spPr>
            <a:xfrm>
              <a:off x="4063991" y="3728322"/>
              <a:ext cx="773544" cy="150003"/>
            </a:xfrm>
            <a:custGeom>
              <a:avLst/>
              <a:gdLst/>
              <a:ahLst/>
              <a:cxnLst/>
              <a:rect l="l" t="t" r="r" b="b"/>
              <a:pathLst>
                <a:path w="773544" h="150003" extrusionOk="0">
                  <a:moveTo>
                    <a:pt x="483042" y="114211"/>
                  </a:moveTo>
                  <a:lnTo>
                    <a:pt x="773048" y="679"/>
                  </a:lnTo>
                  <a:lnTo>
                    <a:pt x="679" y="83034"/>
                  </a:lnTo>
                  <a:lnTo>
                    <a:pt x="131858" y="149506"/>
                  </a:lnTo>
                  <a:lnTo>
                    <a:pt x="283920" y="140682"/>
                  </a:lnTo>
                  <a:lnTo>
                    <a:pt x="290391" y="144211"/>
                  </a:lnTo>
                  <a:lnTo>
                    <a:pt x="389510" y="132740"/>
                  </a:lnTo>
                  <a:lnTo>
                    <a:pt x="394805" y="128329"/>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75" name="Google Shape;1975;p94"/>
            <p:cNvSpPr/>
            <p:nvPr/>
          </p:nvSpPr>
          <p:spPr>
            <a:xfrm>
              <a:off x="4119287" y="3838618"/>
              <a:ext cx="276476" cy="67648"/>
            </a:xfrm>
            <a:custGeom>
              <a:avLst/>
              <a:gdLst/>
              <a:ahLst/>
              <a:cxnLst/>
              <a:rect l="l" t="t" r="r" b="b"/>
              <a:pathLst>
                <a:path w="276476" h="67648" extrusionOk="0">
                  <a:moveTo>
                    <a:pt x="679" y="679"/>
                  </a:moveTo>
                  <a:lnTo>
                    <a:pt x="10385" y="67151"/>
                  </a:lnTo>
                  <a:lnTo>
                    <a:pt x="277449" y="56268"/>
                  </a:lnTo>
                  <a:lnTo>
                    <a:pt x="228625" y="30385"/>
                  </a:lnTo>
                  <a:lnTo>
                    <a:pt x="76563" y="3920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76" name="Google Shape;1976;p94"/>
            <p:cNvSpPr/>
            <p:nvPr/>
          </p:nvSpPr>
          <p:spPr>
            <a:xfrm>
              <a:off x="4458117" y="3805382"/>
              <a:ext cx="291182" cy="79413"/>
            </a:xfrm>
            <a:custGeom>
              <a:avLst/>
              <a:gdLst/>
              <a:ahLst/>
              <a:cxnLst/>
              <a:rect l="l" t="t" r="r" b="b"/>
              <a:pathLst>
                <a:path w="291182" h="79413" extrusionOk="0">
                  <a:moveTo>
                    <a:pt x="679" y="51268"/>
                  </a:moveTo>
                  <a:lnTo>
                    <a:pt x="28327" y="79504"/>
                  </a:lnTo>
                  <a:lnTo>
                    <a:pt x="292450" y="32444"/>
                  </a:lnTo>
                  <a:lnTo>
                    <a:pt x="181859" y="679"/>
                  </a:lnTo>
                  <a:lnTo>
                    <a:pt x="88916" y="3715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77" name="Google Shape;1977;p94"/>
            <p:cNvSpPr/>
            <p:nvPr/>
          </p:nvSpPr>
          <p:spPr>
            <a:xfrm>
              <a:off x="4128993" y="3894207"/>
              <a:ext cx="267652" cy="332359"/>
            </a:xfrm>
            <a:custGeom>
              <a:avLst/>
              <a:gdLst/>
              <a:ahLst/>
              <a:cxnLst/>
              <a:rect l="l" t="t" r="r" b="b"/>
              <a:pathLst>
                <a:path w="267652" h="332359" extrusionOk="0">
                  <a:moveTo>
                    <a:pt x="679" y="11562"/>
                  </a:moveTo>
                  <a:lnTo>
                    <a:pt x="87446" y="333039"/>
                  </a:lnTo>
                  <a:lnTo>
                    <a:pt x="267743" y="679"/>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78" name="Google Shape;1978;p94"/>
            <p:cNvSpPr/>
            <p:nvPr/>
          </p:nvSpPr>
          <p:spPr>
            <a:xfrm>
              <a:off x="4259289" y="3837147"/>
              <a:ext cx="491186" cy="382360"/>
            </a:xfrm>
            <a:custGeom>
              <a:avLst/>
              <a:gdLst/>
              <a:ahLst/>
              <a:cxnLst/>
              <a:rect l="l" t="t" r="r" b="b"/>
              <a:pathLst>
                <a:path w="491186" h="382360" extrusionOk="0">
                  <a:moveTo>
                    <a:pt x="227154" y="47739"/>
                  </a:moveTo>
                  <a:lnTo>
                    <a:pt x="679" y="384510"/>
                  </a:lnTo>
                  <a:lnTo>
                    <a:pt x="491277" y="679"/>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79" name="Google Shape;1979;p94"/>
            <p:cNvSpPr/>
            <p:nvPr/>
          </p:nvSpPr>
          <p:spPr>
            <a:xfrm>
              <a:off x="4259289" y="3855971"/>
              <a:ext cx="226475" cy="364713"/>
            </a:xfrm>
            <a:custGeom>
              <a:avLst/>
              <a:gdLst/>
              <a:ahLst/>
              <a:cxnLst/>
              <a:rect l="l" t="t" r="r" b="b"/>
              <a:pathLst>
                <a:path w="226475" h="364713" extrusionOk="0">
                  <a:moveTo>
                    <a:pt x="95093" y="16562"/>
                  </a:moveTo>
                  <a:lnTo>
                    <a:pt x="194212" y="5091"/>
                  </a:lnTo>
                  <a:lnTo>
                    <a:pt x="199507" y="679"/>
                  </a:lnTo>
                  <a:lnTo>
                    <a:pt x="227154" y="28915"/>
                  </a:lnTo>
                  <a:lnTo>
                    <a:pt x="679" y="365687"/>
                  </a:lnTo>
                  <a:lnTo>
                    <a:pt x="12150" y="269802"/>
                  </a:lnTo>
                  <a:lnTo>
                    <a:pt x="137447" y="38915"/>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80" name="Google Shape;1980;p94"/>
            <p:cNvSpPr/>
            <p:nvPr/>
          </p:nvSpPr>
          <p:spPr>
            <a:xfrm>
              <a:off x="4091583" y="2274413"/>
              <a:ext cx="176474" cy="170591"/>
            </a:xfrm>
            <a:custGeom>
              <a:avLst/>
              <a:gdLst/>
              <a:ahLst/>
              <a:cxnLst/>
              <a:rect l="l" t="t" r="r" b="b"/>
              <a:pathLst>
                <a:path w="176474" h="170591" extrusionOk="0">
                  <a:moveTo>
                    <a:pt x="176327" y="86619"/>
                  </a:moveTo>
                  <a:cubicBezTo>
                    <a:pt x="176327" y="133240"/>
                    <a:pt x="137349" y="171033"/>
                    <a:pt x="89266" y="171033"/>
                  </a:cubicBezTo>
                  <a:cubicBezTo>
                    <a:pt x="41184" y="171033"/>
                    <a:pt x="2206" y="133240"/>
                    <a:pt x="2206" y="86619"/>
                  </a:cubicBezTo>
                  <a:cubicBezTo>
                    <a:pt x="2206" y="39999"/>
                    <a:pt x="41184" y="2206"/>
                    <a:pt x="89266" y="2206"/>
                  </a:cubicBezTo>
                  <a:cubicBezTo>
                    <a:pt x="137349" y="2206"/>
                    <a:pt x="176327" y="39999"/>
                    <a:pt x="176327" y="86619"/>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81" name="Google Shape;1981;p94"/>
            <p:cNvSpPr/>
            <p:nvPr/>
          </p:nvSpPr>
          <p:spPr>
            <a:xfrm>
              <a:off x="4860031" y="2368052"/>
              <a:ext cx="91178" cy="179415"/>
            </a:xfrm>
            <a:custGeom>
              <a:avLst/>
              <a:gdLst/>
              <a:ahLst/>
              <a:cxnLst/>
              <a:rect l="l" t="t" r="r" b="b"/>
              <a:pathLst>
                <a:path w="91178" h="179415" extrusionOk="0">
                  <a:moveTo>
                    <a:pt x="72050" y="85167"/>
                  </a:moveTo>
                  <a:cubicBezTo>
                    <a:pt x="81803" y="130757"/>
                    <a:pt x="78120" y="170194"/>
                    <a:pt x="63823" y="173252"/>
                  </a:cubicBezTo>
                  <a:cubicBezTo>
                    <a:pt x="49527" y="176311"/>
                    <a:pt x="30031" y="141832"/>
                    <a:pt x="20278" y="96242"/>
                  </a:cubicBezTo>
                  <a:cubicBezTo>
                    <a:pt x="10525" y="50652"/>
                    <a:pt x="14208" y="11215"/>
                    <a:pt x="28505" y="8156"/>
                  </a:cubicBezTo>
                  <a:cubicBezTo>
                    <a:pt x="42801" y="5098"/>
                    <a:pt x="62297" y="39577"/>
                    <a:pt x="72050" y="85167"/>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82" name="Google Shape;1982;p94"/>
            <p:cNvSpPr/>
            <p:nvPr/>
          </p:nvSpPr>
          <p:spPr>
            <a:xfrm>
              <a:off x="4151640" y="2028582"/>
              <a:ext cx="723543" cy="682366"/>
            </a:xfrm>
            <a:custGeom>
              <a:avLst/>
              <a:gdLst/>
              <a:ahLst/>
              <a:cxnLst/>
              <a:rect l="l" t="t" r="r" b="b"/>
              <a:pathLst>
                <a:path w="723543" h="682366" extrusionOk="0">
                  <a:moveTo>
                    <a:pt x="679" y="679"/>
                  </a:moveTo>
                  <a:lnTo>
                    <a:pt x="610985" y="683046"/>
                  </a:lnTo>
                  <a:lnTo>
                    <a:pt x="724223" y="11538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83" name="Google Shape;1983;p94"/>
            <p:cNvSpPr/>
            <p:nvPr/>
          </p:nvSpPr>
          <p:spPr>
            <a:xfrm>
              <a:off x="3897812" y="2732125"/>
              <a:ext cx="864723" cy="250005"/>
            </a:xfrm>
            <a:custGeom>
              <a:avLst/>
              <a:gdLst/>
              <a:ahLst/>
              <a:cxnLst/>
              <a:rect l="l" t="t" r="r" b="b"/>
              <a:pathLst>
                <a:path w="864723" h="250005" extrusionOk="0">
                  <a:moveTo>
                    <a:pt x="228625" y="679"/>
                  </a:moveTo>
                  <a:lnTo>
                    <a:pt x="679" y="78622"/>
                  </a:lnTo>
                  <a:lnTo>
                    <a:pt x="191271" y="157741"/>
                  </a:lnTo>
                  <a:lnTo>
                    <a:pt x="683634" y="250390"/>
                  </a:lnTo>
                  <a:lnTo>
                    <a:pt x="864814" y="96858"/>
                  </a:lnTo>
                  <a:lnTo>
                    <a:pt x="739517" y="28621"/>
                  </a:lnTo>
                  <a:lnTo>
                    <a:pt x="574514" y="65386"/>
                  </a:lnTo>
                  <a:lnTo>
                    <a:pt x="346274" y="656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84" name="Google Shape;1984;p94"/>
            <p:cNvSpPr/>
            <p:nvPr/>
          </p:nvSpPr>
          <p:spPr>
            <a:xfrm>
              <a:off x="4119287" y="3805382"/>
              <a:ext cx="547069" cy="152944"/>
            </a:xfrm>
            <a:custGeom>
              <a:avLst/>
              <a:gdLst/>
              <a:ahLst/>
              <a:cxnLst/>
              <a:rect l="l" t="t" r="r" b="b"/>
              <a:pathLst>
                <a:path w="547069" h="152944" extrusionOk="0">
                  <a:moveTo>
                    <a:pt x="520689" y="679"/>
                  </a:moveTo>
                  <a:lnTo>
                    <a:pt x="548043" y="33915"/>
                  </a:lnTo>
                  <a:lnTo>
                    <a:pt x="343039" y="54798"/>
                  </a:lnTo>
                  <a:lnTo>
                    <a:pt x="241860" y="154800"/>
                  </a:lnTo>
                  <a:lnTo>
                    <a:pt x="277449" y="89504"/>
                  </a:lnTo>
                  <a:lnTo>
                    <a:pt x="237154" y="68328"/>
                  </a:lnTo>
                  <a:lnTo>
                    <a:pt x="10385" y="100387"/>
                  </a:lnTo>
                  <a:lnTo>
                    <a:pt x="679" y="33915"/>
                  </a:lnTo>
                  <a:lnTo>
                    <a:pt x="76563" y="72445"/>
                  </a:lnTo>
                  <a:lnTo>
                    <a:pt x="427747" y="3715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1985" name="Google Shape;1985;p94"/>
            <p:cNvGrpSpPr/>
            <p:nvPr/>
          </p:nvGrpSpPr>
          <p:grpSpPr>
            <a:xfrm rot="10800000" flipH="1">
              <a:off x="3707984" y="2934568"/>
              <a:ext cx="891194" cy="552952"/>
              <a:chOff x="3716631" y="2564769"/>
              <a:chExt cx="891194" cy="552952"/>
            </a:xfrm>
          </p:grpSpPr>
          <p:sp>
            <p:nvSpPr>
              <p:cNvPr id="1986" name="Google Shape;1986;p94"/>
              <p:cNvSpPr/>
              <p:nvPr/>
            </p:nvSpPr>
            <p:spPr>
              <a:xfrm>
                <a:off x="3716631" y="2564769"/>
                <a:ext cx="891194" cy="552952"/>
              </a:xfrm>
              <a:custGeom>
                <a:avLst/>
                <a:gdLst/>
                <a:ahLst/>
                <a:cxnLst/>
                <a:rect l="l" t="t" r="r" b="b"/>
                <a:pathLst>
                  <a:path w="891194" h="552952" extrusionOk="0">
                    <a:moveTo>
                      <a:pt x="679" y="553631"/>
                    </a:moveTo>
                    <a:lnTo>
                      <a:pt x="443041" y="228037"/>
                    </a:lnTo>
                    <a:lnTo>
                      <a:pt x="890991" y="679"/>
                    </a:lnTo>
                    <a:lnTo>
                      <a:pt x="461865" y="261273"/>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87" name="Google Shape;1987;p94"/>
              <p:cNvSpPr/>
              <p:nvPr/>
            </p:nvSpPr>
            <p:spPr>
              <a:xfrm>
                <a:off x="3716631" y="2825363"/>
                <a:ext cx="597070" cy="291182"/>
              </a:xfrm>
              <a:custGeom>
                <a:avLst/>
                <a:gdLst/>
                <a:ahLst/>
                <a:cxnLst/>
                <a:rect l="l" t="t" r="r" b="b"/>
                <a:pathLst>
                  <a:path w="597070" h="291182" extrusionOk="0">
                    <a:moveTo>
                      <a:pt x="679" y="293038"/>
                    </a:moveTo>
                    <a:lnTo>
                      <a:pt x="597162" y="216566"/>
                    </a:lnTo>
                    <a:lnTo>
                      <a:pt x="461865" y="679"/>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88" name="Google Shape;1988;p94"/>
              <p:cNvSpPr/>
              <p:nvPr/>
            </p:nvSpPr>
            <p:spPr>
              <a:xfrm>
                <a:off x="4177817" y="2564769"/>
                <a:ext cx="429420" cy="476480"/>
              </a:xfrm>
              <a:custGeom>
                <a:avLst/>
                <a:gdLst/>
                <a:ahLst/>
                <a:cxnLst/>
                <a:rect l="l" t="t" r="r" b="b"/>
                <a:pathLst>
                  <a:path w="429420" h="476480" extrusionOk="0">
                    <a:moveTo>
                      <a:pt x="429805" y="679"/>
                    </a:moveTo>
                    <a:lnTo>
                      <a:pt x="135976" y="477159"/>
                    </a:lnTo>
                    <a:lnTo>
                      <a:pt x="679" y="261273"/>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grpSp>
        <p:nvGrpSpPr>
          <p:cNvPr id="1989" name="Google Shape;1989;p94"/>
          <p:cNvGrpSpPr/>
          <p:nvPr/>
        </p:nvGrpSpPr>
        <p:grpSpPr>
          <a:xfrm>
            <a:off x="2122156" y="2061864"/>
            <a:ext cx="2261028" cy="2369407"/>
            <a:chOff x="5602973" y="1789100"/>
            <a:chExt cx="1841528" cy="1929799"/>
          </a:xfrm>
        </p:grpSpPr>
        <p:grpSp>
          <p:nvGrpSpPr>
            <p:cNvPr id="1990" name="Google Shape;1990;p94"/>
            <p:cNvGrpSpPr/>
            <p:nvPr/>
          </p:nvGrpSpPr>
          <p:grpSpPr>
            <a:xfrm rot="8180713">
              <a:off x="5844298" y="2081327"/>
              <a:ext cx="158507" cy="762661"/>
              <a:chOff x="4694805" y="853289"/>
              <a:chExt cx="158509" cy="762674"/>
            </a:xfrm>
          </p:grpSpPr>
          <p:sp>
            <p:nvSpPr>
              <p:cNvPr id="1991" name="Google Shape;1991;p94"/>
              <p:cNvSpPr/>
              <p:nvPr/>
            </p:nvSpPr>
            <p:spPr>
              <a:xfrm flipH="1">
                <a:off x="4695538" y="853289"/>
                <a:ext cx="157776" cy="762584"/>
              </a:xfrm>
              <a:custGeom>
                <a:avLst/>
                <a:gdLst/>
                <a:ahLst/>
                <a:cxnLst/>
                <a:rect l="l" t="t" r="r" b="b"/>
                <a:pathLst>
                  <a:path w="226202" h="1093311" extrusionOk="0">
                    <a:moveTo>
                      <a:pt x="921" y="596245"/>
                    </a:moveTo>
                    <a:lnTo>
                      <a:pt x="228152" y="1092519"/>
                    </a:lnTo>
                    <a:lnTo>
                      <a:pt x="94487" y="585277"/>
                    </a:lnTo>
                    <a:lnTo>
                      <a:pt x="27654" y="921"/>
                    </a:lnTo>
                    <a:close/>
                  </a:path>
                </a:pathLst>
              </a:custGeom>
              <a:solidFill>
                <a:srgbClr val="FFA5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92" name="Google Shape;1992;p94"/>
              <p:cNvSpPr/>
              <p:nvPr/>
            </p:nvSpPr>
            <p:spPr>
              <a:xfrm flipH="1">
                <a:off x="4770118" y="853289"/>
                <a:ext cx="64545" cy="408783"/>
              </a:xfrm>
              <a:custGeom>
                <a:avLst/>
                <a:gdLst/>
                <a:ahLst/>
                <a:cxnLst/>
                <a:rect l="l" t="t" r="r" b="b"/>
                <a:pathLst>
                  <a:path w="92537" h="586069" extrusionOk="0">
                    <a:moveTo>
                      <a:pt x="921" y="921"/>
                    </a:moveTo>
                    <a:lnTo>
                      <a:pt x="91745" y="552718"/>
                    </a:lnTo>
                    <a:lnTo>
                      <a:pt x="67754" y="58527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93" name="Google Shape;1993;p94"/>
              <p:cNvSpPr/>
              <p:nvPr/>
            </p:nvSpPr>
            <p:spPr>
              <a:xfrm flipH="1">
                <a:off x="4770118" y="853289"/>
                <a:ext cx="64545" cy="408783"/>
              </a:xfrm>
              <a:custGeom>
                <a:avLst/>
                <a:gdLst/>
                <a:ahLst/>
                <a:cxnLst/>
                <a:rect l="l" t="t" r="r" b="b"/>
                <a:pathLst>
                  <a:path w="92537" h="586069" extrusionOk="0">
                    <a:moveTo>
                      <a:pt x="921" y="921"/>
                    </a:moveTo>
                    <a:lnTo>
                      <a:pt x="91745" y="552718"/>
                    </a:lnTo>
                    <a:lnTo>
                      <a:pt x="67754" y="58527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94" name="Google Shape;1994;p94"/>
              <p:cNvSpPr/>
              <p:nvPr/>
            </p:nvSpPr>
            <p:spPr>
              <a:xfrm flipH="1">
                <a:off x="4770118" y="853289"/>
                <a:ext cx="64545" cy="408783"/>
              </a:xfrm>
              <a:custGeom>
                <a:avLst/>
                <a:gdLst/>
                <a:ahLst/>
                <a:cxnLst/>
                <a:rect l="l" t="t" r="r" b="b"/>
                <a:pathLst>
                  <a:path w="92537" h="586069" extrusionOk="0">
                    <a:moveTo>
                      <a:pt x="921" y="921"/>
                    </a:moveTo>
                    <a:lnTo>
                      <a:pt x="91745" y="552718"/>
                    </a:lnTo>
                    <a:lnTo>
                      <a:pt x="67754" y="585277"/>
                    </a:lnTo>
                    <a:close/>
                  </a:path>
                </a:pathLst>
              </a:custGeom>
              <a:solidFill>
                <a:srgbClr val="B9580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95" name="Google Shape;1995;p94"/>
              <p:cNvSpPr/>
              <p:nvPr/>
            </p:nvSpPr>
            <p:spPr>
              <a:xfrm flipH="1">
                <a:off x="4694805" y="1238257"/>
                <a:ext cx="93231" cy="377706"/>
              </a:xfrm>
              <a:custGeom>
                <a:avLst/>
                <a:gdLst/>
                <a:ahLst/>
                <a:cxnLst/>
                <a:rect l="l" t="t" r="r" b="b"/>
                <a:pathLst>
                  <a:path w="133665" h="541514" extrusionOk="0">
                    <a:moveTo>
                      <a:pt x="134586" y="540722"/>
                    </a:moveTo>
                    <a:lnTo>
                      <a:pt x="24912" y="921"/>
                    </a:lnTo>
                    <a:lnTo>
                      <a:pt x="921" y="3348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96" name="Google Shape;1996;p94"/>
              <p:cNvSpPr/>
              <p:nvPr/>
            </p:nvSpPr>
            <p:spPr>
              <a:xfrm flipH="1">
                <a:off x="4694805" y="1238257"/>
                <a:ext cx="93231" cy="377706"/>
              </a:xfrm>
              <a:custGeom>
                <a:avLst/>
                <a:gdLst/>
                <a:ahLst/>
                <a:cxnLst/>
                <a:rect l="l" t="t" r="r" b="b"/>
                <a:pathLst>
                  <a:path w="133665" h="541514" extrusionOk="0">
                    <a:moveTo>
                      <a:pt x="134586" y="540722"/>
                    </a:moveTo>
                    <a:lnTo>
                      <a:pt x="24912" y="921"/>
                    </a:lnTo>
                    <a:lnTo>
                      <a:pt x="921" y="3348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97" name="Google Shape;1997;p94"/>
              <p:cNvSpPr/>
              <p:nvPr/>
            </p:nvSpPr>
            <p:spPr>
              <a:xfrm flipH="1">
                <a:off x="4694805" y="1238257"/>
                <a:ext cx="93231" cy="377706"/>
              </a:xfrm>
              <a:custGeom>
                <a:avLst/>
                <a:gdLst/>
                <a:ahLst/>
                <a:cxnLst/>
                <a:rect l="l" t="t" r="r" b="b"/>
                <a:pathLst>
                  <a:path w="133665" h="541514" extrusionOk="0">
                    <a:moveTo>
                      <a:pt x="134586" y="540722"/>
                    </a:moveTo>
                    <a:lnTo>
                      <a:pt x="24912" y="921"/>
                    </a:lnTo>
                    <a:lnTo>
                      <a:pt x="921" y="33481"/>
                    </a:lnTo>
                    <a:close/>
                  </a:path>
                </a:pathLst>
              </a:custGeom>
              <a:solidFill>
                <a:srgbClr val="B9580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998" name="Google Shape;1998;p94"/>
            <p:cNvSpPr/>
            <p:nvPr/>
          </p:nvSpPr>
          <p:spPr>
            <a:xfrm flipH="1">
              <a:off x="6254788" y="2504040"/>
              <a:ext cx="793662" cy="251007"/>
            </a:xfrm>
            <a:custGeom>
              <a:avLst/>
              <a:gdLst/>
              <a:ahLst/>
              <a:cxnLst/>
              <a:rect l="l" t="t" r="r" b="b"/>
              <a:pathLst>
                <a:path w="1137866" h="359867" extrusionOk="0">
                  <a:moveTo>
                    <a:pt x="921" y="76322"/>
                  </a:moveTo>
                  <a:lnTo>
                    <a:pt x="494454" y="921"/>
                  </a:lnTo>
                  <a:lnTo>
                    <a:pt x="1137417" y="359761"/>
                  </a:lnTo>
                  <a:lnTo>
                    <a:pt x="293271" y="199705"/>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99" name="Google Shape;1999;p94"/>
            <p:cNvSpPr/>
            <p:nvPr/>
          </p:nvSpPr>
          <p:spPr>
            <a:xfrm flipH="1">
              <a:off x="6063466" y="2504040"/>
              <a:ext cx="640666" cy="251007"/>
            </a:xfrm>
            <a:custGeom>
              <a:avLst/>
              <a:gdLst/>
              <a:ahLst/>
              <a:cxnLst/>
              <a:rect l="l" t="t" r="r" b="b"/>
              <a:pathLst>
                <a:path w="918518" h="359867" extrusionOk="0">
                  <a:moveTo>
                    <a:pt x="919440" y="156178"/>
                  </a:moveTo>
                  <a:lnTo>
                    <a:pt x="704548" y="38622"/>
                  </a:lnTo>
                  <a:lnTo>
                    <a:pt x="596245" y="33481"/>
                  </a:lnTo>
                  <a:lnTo>
                    <a:pt x="403973" y="76322"/>
                  </a:lnTo>
                  <a:lnTo>
                    <a:pt x="138014" y="7776"/>
                  </a:lnTo>
                  <a:lnTo>
                    <a:pt x="921" y="921"/>
                  </a:lnTo>
                  <a:lnTo>
                    <a:pt x="643884" y="359761"/>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00" name="Google Shape;2000;p94"/>
            <p:cNvSpPr/>
            <p:nvPr/>
          </p:nvSpPr>
          <p:spPr>
            <a:xfrm flipH="1">
              <a:off x="6093885" y="1932088"/>
              <a:ext cx="865378" cy="554607"/>
            </a:xfrm>
            <a:custGeom>
              <a:avLst/>
              <a:gdLst/>
              <a:ahLst/>
              <a:cxnLst/>
              <a:rect l="l" t="t" r="r" b="b"/>
              <a:pathLst>
                <a:path w="1240686" h="795135" extrusionOk="0">
                  <a:moveTo>
                    <a:pt x="921" y="585277"/>
                  </a:moveTo>
                  <a:lnTo>
                    <a:pt x="396775" y="921"/>
                  </a:lnTo>
                  <a:lnTo>
                    <a:pt x="1239894" y="134586"/>
                  </a:lnTo>
                  <a:lnTo>
                    <a:pt x="1107942" y="796057"/>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01" name="Google Shape;2001;p94"/>
            <p:cNvSpPr/>
            <p:nvPr/>
          </p:nvSpPr>
          <p:spPr>
            <a:xfrm flipH="1">
              <a:off x="5967006" y="2025341"/>
              <a:ext cx="219930" cy="461375"/>
            </a:xfrm>
            <a:custGeom>
              <a:avLst/>
              <a:gdLst/>
              <a:ahLst/>
              <a:cxnLst/>
              <a:rect l="l" t="t" r="r" b="b"/>
              <a:pathLst>
                <a:path w="315312" h="661470" extrusionOk="0">
                  <a:moveTo>
                    <a:pt x="314520" y="616809"/>
                  </a:moveTo>
                  <a:lnTo>
                    <a:pt x="132873" y="921"/>
                  </a:lnTo>
                  <a:lnTo>
                    <a:pt x="921" y="66239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02" name="Google Shape;2002;p94"/>
            <p:cNvSpPr/>
            <p:nvPr/>
          </p:nvSpPr>
          <p:spPr>
            <a:xfrm flipH="1">
              <a:off x="6095015" y="1902199"/>
              <a:ext cx="588075" cy="124308"/>
            </a:xfrm>
            <a:custGeom>
              <a:avLst/>
              <a:gdLst/>
              <a:ahLst/>
              <a:cxnLst/>
              <a:rect l="l" t="t" r="r" b="b"/>
              <a:pathLst>
                <a:path w="843118" h="178220" extrusionOk="0">
                  <a:moveTo>
                    <a:pt x="204846" y="921"/>
                  </a:moveTo>
                  <a:lnTo>
                    <a:pt x="921" y="43763"/>
                  </a:lnTo>
                  <a:lnTo>
                    <a:pt x="844039" y="177428"/>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03" name="Google Shape;2003;p94"/>
            <p:cNvSpPr/>
            <p:nvPr/>
          </p:nvSpPr>
          <p:spPr>
            <a:xfrm flipH="1">
              <a:off x="6307221" y="1857007"/>
              <a:ext cx="52592" cy="109965"/>
            </a:xfrm>
            <a:custGeom>
              <a:avLst/>
              <a:gdLst/>
              <a:ahLst/>
              <a:cxnLst/>
              <a:rect l="l" t="t" r="r" b="b"/>
              <a:pathLst>
                <a:path w="75400" h="157656" extrusionOk="0">
                  <a:moveTo>
                    <a:pt x="921" y="921"/>
                  </a:moveTo>
                  <a:lnTo>
                    <a:pt x="74608" y="157892"/>
                  </a:lnTo>
                  <a:lnTo>
                    <a:pt x="37593" y="14761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04" name="Google Shape;2004;p94"/>
            <p:cNvSpPr/>
            <p:nvPr/>
          </p:nvSpPr>
          <p:spPr>
            <a:xfrm flipH="1">
              <a:off x="6333517" y="1857007"/>
              <a:ext cx="26296" cy="102793"/>
            </a:xfrm>
            <a:custGeom>
              <a:avLst/>
              <a:gdLst/>
              <a:ahLst/>
              <a:cxnLst/>
              <a:rect l="l" t="t" r="r" b="b"/>
              <a:pathLst>
                <a:path w="37700" h="147374" extrusionOk="0">
                  <a:moveTo>
                    <a:pt x="9489" y="139727"/>
                  </a:moveTo>
                  <a:lnTo>
                    <a:pt x="921" y="921"/>
                  </a:lnTo>
                  <a:lnTo>
                    <a:pt x="37593" y="14761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05" name="Google Shape;2005;p94"/>
            <p:cNvSpPr/>
            <p:nvPr/>
          </p:nvSpPr>
          <p:spPr>
            <a:xfrm flipH="1">
              <a:off x="6746010" y="1789100"/>
              <a:ext cx="143433" cy="270132"/>
            </a:xfrm>
            <a:custGeom>
              <a:avLst/>
              <a:gdLst/>
              <a:ahLst/>
              <a:cxnLst/>
              <a:rect l="l" t="t" r="r" b="b"/>
              <a:pathLst>
                <a:path w="205638" h="387286" extrusionOk="0">
                  <a:moveTo>
                    <a:pt x="184282" y="921"/>
                  </a:moveTo>
                  <a:lnTo>
                    <a:pt x="206560" y="273735"/>
                  </a:lnTo>
                  <a:lnTo>
                    <a:pt x="160976" y="308351"/>
                  </a:lnTo>
                  <a:lnTo>
                    <a:pt x="129445" y="350507"/>
                  </a:lnTo>
                  <a:lnTo>
                    <a:pt x="921" y="3868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06" name="Google Shape;2006;p94"/>
            <p:cNvSpPr/>
            <p:nvPr/>
          </p:nvSpPr>
          <p:spPr>
            <a:xfrm flipH="1">
              <a:off x="6735222" y="1789100"/>
              <a:ext cx="26296" cy="191243"/>
            </a:xfrm>
            <a:custGeom>
              <a:avLst/>
              <a:gdLst/>
              <a:ahLst/>
              <a:cxnLst/>
              <a:rect l="l" t="t" r="r" b="b"/>
              <a:pathLst>
                <a:path w="37700" h="274184" extrusionOk="0">
                  <a:moveTo>
                    <a:pt x="39650" y="261397"/>
                  </a:moveTo>
                  <a:lnTo>
                    <a:pt x="921" y="921"/>
                  </a:lnTo>
                  <a:lnTo>
                    <a:pt x="23199" y="273735"/>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07" name="Google Shape;2007;p94"/>
            <p:cNvSpPr/>
            <p:nvPr/>
          </p:nvSpPr>
          <p:spPr>
            <a:xfrm flipH="1">
              <a:off x="6798602" y="2032992"/>
              <a:ext cx="90840" cy="52592"/>
            </a:xfrm>
            <a:custGeom>
              <a:avLst/>
              <a:gdLst/>
              <a:ahLst/>
              <a:cxnLst/>
              <a:rect l="l" t="t" r="r" b="b"/>
              <a:pathLst>
                <a:path w="130237" h="75400" extrusionOk="0">
                  <a:moveTo>
                    <a:pt x="921" y="37251"/>
                  </a:moveTo>
                  <a:lnTo>
                    <a:pt x="25941" y="76322"/>
                  </a:lnTo>
                  <a:lnTo>
                    <a:pt x="57472" y="70153"/>
                  </a:lnTo>
                  <a:lnTo>
                    <a:pt x="129445" y="92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08" name="Google Shape;2008;p94"/>
            <p:cNvSpPr/>
            <p:nvPr/>
          </p:nvSpPr>
          <p:spPr>
            <a:xfrm flipH="1">
              <a:off x="6682692" y="1932088"/>
              <a:ext cx="339457" cy="377706"/>
            </a:xfrm>
            <a:custGeom>
              <a:avLst/>
              <a:gdLst/>
              <a:ahLst/>
              <a:cxnLst/>
              <a:rect l="l" t="t" r="r" b="b"/>
              <a:pathLst>
                <a:path w="486677" h="541514" extrusionOk="0">
                  <a:moveTo>
                    <a:pt x="486914" y="921"/>
                  </a:moveTo>
                  <a:lnTo>
                    <a:pt x="351192" y="103398"/>
                  </a:lnTo>
                  <a:lnTo>
                    <a:pt x="319661" y="145554"/>
                  </a:lnTo>
                  <a:lnTo>
                    <a:pt x="247687" y="214785"/>
                  </a:lnTo>
                  <a:lnTo>
                    <a:pt x="231922" y="217870"/>
                  </a:lnTo>
                  <a:lnTo>
                    <a:pt x="921" y="54209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09" name="Google Shape;2009;p94"/>
            <p:cNvSpPr/>
            <p:nvPr/>
          </p:nvSpPr>
          <p:spPr>
            <a:xfrm flipH="1">
              <a:off x="6682692" y="1932088"/>
              <a:ext cx="339457" cy="408783"/>
            </a:xfrm>
            <a:custGeom>
              <a:avLst/>
              <a:gdLst/>
              <a:ahLst/>
              <a:cxnLst/>
              <a:rect l="l" t="t" r="r" b="b"/>
              <a:pathLst>
                <a:path w="486677" h="586069" extrusionOk="0">
                  <a:moveTo>
                    <a:pt x="91059" y="585277"/>
                  </a:moveTo>
                  <a:lnTo>
                    <a:pt x="921" y="542093"/>
                  </a:lnTo>
                  <a:lnTo>
                    <a:pt x="486914" y="92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10" name="Google Shape;2010;p94"/>
            <p:cNvSpPr/>
            <p:nvPr/>
          </p:nvSpPr>
          <p:spPr>
            <a:xfrm flipH="1">
              <a:off x="5967184" y="2339771"/>
              <a:ext cx="992077" cy="217540"/>
            </a:xfrm>
            <a:custGeom>
              <a:avLst/>
              <a:gdLst/>
              <a:ahLst/>
              <a:cxnLst/>
              <a:rect l="l" t="t" r="r" b="b"/>
              <a:pathLst>
                <a:path w="1422333" h="311885" extrusionOk="0">
                  <a:moveTo>
                    <a:pt x="921" y="921"/>
                  </a:moveTo>
                  <a:lnTo>
                    <a:pt x="503707" y="243232"/>
                  </a:lnTo>
                  <a:lnTo>
                    <a:pt x="769667" y="311778"/>
                  </a:lnTo>
                  <a:lnTo>
                    <a:pt x="1421541" y="166117"/>
                  </a:lnTo>
                  <a:lnTo>
                    <a:pt x="1107942" y="211701"/>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11" name="Google Shape;2011;p94"/>
            <p:cNvSpPr/>
            <p:nvPr/>
          </p:nvSpPr>
          <p:spPr>
            <a:xfrm flipH="1">
              <a:off x="6009335" y="2612358"/>
              <a:ext cx="246226" cy="339457"/>
            </a:xfrm>
            <a:custGeom>
              <a:avLst/>
              <a:gdLst/>
              <a:ahLst/>
              <a:cxnLst/>
              <a:rect l="l" t="t" r="r" b="b"/>
              <a:pathLst>
                <a:path w="353012" h="486677" extrusionOk="0">
                  <a:moveTo>
                    <a:pt x="352906" y="235349"/>
                  </a:moveTo>
                  <a:lnTo>
                    <a:pt x="276477" y="921"/>
                  </a:lnTo>
                  <a:lnTo>
                    <a:pt x="921" y="204503"/>
                  </a:lnTo>
                  <a:lnTo>
                    <a:pt x="61585" y="48657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12" name="Google Shape;2012;p94"/>
            <p:cNvSpPr/>
            <p:nvPr/>
          </p:nvSpPr>
          <p:spPr>
            <a:xfrm flipH="1">
              <a:off x="6010043" y="2775910"/>
              <a:ext cx="203196" cy="537873"/>
            </a:xfrm>
            <a:custGeom>
              <a:avLst/>
              <a:gdLst/>
              <a:ahLst/>
              <a:cxnLst/>
              <a:rect l="l" t="t" r="r" b="b"/>
              <a:pathLst>
                <a:path w="291321" h="771144" extrusionOk="0">
                  <a:moveTo>
                    <a:pt x="292242" y="921"/>
                  </a:moveTo>
                  <a:lnTo>
                    <a:pt x="921" y="252143"/>
                  </a:lnTo>
                  <a:lnTo>
                    <a:pt x="125332" y="772066"/>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13" name="Google Shape;2013;p94"/>
            <p:cNvSpPr/>
            <p:nvPr/>
          </p:nvSpPr>
          <p:spPr>
            <a:xfrm flipH="1">
              <a:off x="6125631" y="2951177"/>
              <a:ext cx="628714" cy="430298"/>
            </a:xfrm>
            <a:custGeom>
              <a:avLst/>
              <a:gdLst/>
              <a:ahLst/>
              <a:cxnLst/>
              <a:rect l="l" t="t" r="r" b="b"/>
              <a:pathLst>
                <a:path w="901382" h="616915" extrusionOk="0">
                  <a:moveTo>
                    <a:pt x="900933" y="520844"/>
                  </a:moveTo>
                  <a:lnTo>
                    <a:pt x="921" y="616809"/>
                  </a:lnTo>
                  <a:lnTo>
                    <a:pt x="776521" y="921"/>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14" name="Google Shape;2014;p94"/>
            <p:cNvSpPr/>
            <p:nvPr/>
          </p:nvSpPr>
          <p:spPr>
            <a:xfrm flipH="1">
              <a:off x="6125631" y="3313908"/>
              <a:ext cx="628714" cy="121917"/>
            </a:xfrm>
            <a:custGeom>
              <a:avLst/>
              <a:gdLst/>
              <a:ahLst/>
              <a:cxnLst/>
              <a:rect l="l" t="t" r="r" b="b"/>
              <a:pathLst>
                <a:path w="901382" h="174792" extrusionOk="0">
                  <a:moveTo>
                    <a:pt x="563000" y="133215"/>
                  </a:moveTo>
                  <a:lnTo>
                    <a:pt x="900933" y="921"/>
                  </a:lnTo>
                  <a:lnTo>
                    <a:pt x="921" y="96886"/>
                  </a:lnTo>
                  <a:lnTo>
                    <a:pt x="153779" y="174343"/>
                  </a:lnTo>
                  <a:lnTo>
                    <a:pt x="330971" y="164061"/>
                  </a:lnTo>
                  <a:lnTo>
                    <a:pt x="338511" y="168174"/>
                  </a:lnTo>
                  <a:lnTo>
                    <a:pt x="454011" y="154807"/>
                  </a:lnTo>
                  <a:lnTo>
                    <a:pt x="460181" y="14966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15" name="Google Shape;2015;p94"/>
            <p:cNvSpPr/>
            <p:nvPr/>
          </p:nvSpPr>
          <p:spPr>
            <a:xfrm flipH="1">
              <a:off x="6484681" y="3403575"/>
              <a:ext cx="224711" cy="54983"/>
            </a:xfrm>
            <a:custGeom>
              <a:avLst/>
              <a:gdLst/>
              <a:ahLst/>
              <a:cxnLst/>
              <a:rect l="l" t="t" r="r" b="b"/>
              <a:pathLst>
                <a:path w="322167" h="78828" extrusionOk="0">
                  <a:moveTo>
                    <a:pt x="921" y="921"/>
                  </a:moveTo>
                  <a:lnTo>
                    <a:pt x="12231" y="78378"/>
                  </a:lnTo>
                  <a:lnTo>
                    <a:pt x="323431" y="65697"/>
                  </a:lnTo>
                  <a:lnTo>
                    <a:pt x="266538" y="35537"/>
                  </a:lnTo>
                  <a:lnTo>
                    <a:pt x="89346" y="4581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16" name="Google Shape;2016;p94"/>
            <p:cNvSpPr/>
            <p:nvPr/>
          </p:nvSpPr>
          <p:spPr>
            <a:xfrm flipH="1">
              <a:off x="6197273" y="3376555"/>
              <a:ext cx="236664" cy="64545"/>
            </a:xfrm>
            <a:custGeom>
              <a:avLst/>
              <a:gdLst/>
              <a:ahLst/>
              <a:cxnLst/>
              <a:rect l="l" t="t" r="r" b="b"/>
              <a:pathLst>
                <a:path w="339303" h="92537" extrusionOk="0">
                  <a:moveTo>
                    <a:pt x="921" y="59871"/>
                  </a:moveTo>
                  <a:lnTo>
                    <a:pt x="33138" y="92773"/>
                  </a:lnTo>
                  <a:lnTo>
                    <a:pt x="340910" y="37936"/>
                  </a:lnTo>
                  <a:lnTo>
                    <a:pt x="212043" y="921"/>
                  </a:lnTo>
                  <a:lnTo>
                    <a:pt x="103740" y="4342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17" name="Google Shape;2017;p94"/>
            <p:cNvSpPr/>
            <p:nvPr/>
          </p:nvSpPr>
          <p:spPr>
            <a:xfrm flipH="1">
              <a:off x="6483963" y="3448767"/>
              <a:ext cx="217540" cy="270132"/>
            </a:xfrm>
            <a:custGeom>
              <a:avLst/>
              <a:gdLst/>
              <a:ahLst/>
              <a:cxnLst/>
              <a:rect l="l" t="t" r="r" b="b"/>
              <a:pathLst>
                <a:path w="311885" h="387286" extrusionOk="0">
                  <a:moveTo>
                    <a:pt x="921" y="13602"/>
                  </a:moveTo>
                  <a:lnTo>
                    <a:pt x="102027" y="388207"/>
                  </a:lnTo>
                  <a:lnTo>
                    <a:pt x="312121" y="921"/>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18" name="Google Shape;2018;p94"/>
            <p:cNvSpPr/>
            <p:nvPr/>
          </p:nvSpPr>
          <p:spPr>
            <a:xfrm flipH="1">
              <a:off x="6196354" y="3402379"/>
              <a:ext cx="399221" cy="313161"/>
            </a:xfrm>
            <a:custGeom>
              <a:avLst/>
              <a:gdLst/>
              <a:ahLst/>
              <a:cxnLst/>
              <a:rect l="l" t="t" r="r" b="b"/>
              <a:pathLst>
                <a:path w="572360" h="448977" extrusionOk="0">
                  <a:moveTo>
                    <a:pt x="264824" y="55758"/>
                  </a:moveTo>
                  <a:lnTo>
                    <a:pt x="921" y="448185"/>
                  </a:lnTo>
                  <a:lnTo>
                    <a:pt x="572596" y="921"/>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19" name="Google Shape;2019;p94"/>
            <p:cNvSpPr/>
            <p:nvPr/>
          </p:nvSpPr>
          <p:spPr>
            <a:xfrm flipH="1">
              <a:off x="6411504" y="3417682"/>
              <a:ext cx="184072" cy="296428"/>
            </a:xfrm>
            <a:custGeom>
              <a:avLst/>
              <a:gdLst/>
              <a:ahLst/>
              <a:cxnLst/>
              <a:rect l="l" t="t" r="r" b="b"/>
              <a:pathLst>
                <a:path w="263902" h="424986" extrusionOk="0">
                  <a:moveTo>
                    <a:pt x="110938" y="19429"/>
                  </a:moveTo>
                  <a:lnTo>
                    <a:pt x="226438" y="6062"/>
                  </a:lnTo>
                  <a:lnTo>
                    <a:pt x="232607" y="921"/>
                  </a:lnTo>
                  <a:lnTo>
                    <a:pt x="264824" y="33823"/>
                  </a:lnTo>
                  <a:lnTo>
                    <a:pt x="921" y="426250"/>
                  </a:lnTo>
                  <a:lnTo>
                    <a:pt x="14288" y="314520"/>
                  </a:lnTo>
                  <a:lnTo>
                    <a:pt x="160291" y="4547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20" name="Google Shape;2020;p94"/>
            <p:cNvSpPr/>
            <p:nvPr/>
          </p:nvSpPr>
          <p:spPr>
            <a:xfrm flipH="1">
              <a:off x="6588390" y="2132029"/>
              <a:ext cx="143433" cy="138651"/>
            </a:xfrm>
            <a:custGeom>
              <a:avLst/>
              <a:gdLst/>
              <a:ahLst/>
              <a:cxnLst/>
              <a:rect l="l" t="t" r="r" b="b"/>
              <a:pathLst>
                <a:path w="205638" h="198783" extrusionOk="0">
                  <a:moveTo>
                    <a:pt x="205467" y="100934"/>
                  </a:moveTo>
                  <a:cubicBezTo>
                    <a:pt x="205467" y="155259"/>
                    <a:pt x="160047" y="199298"/>
                    <a:pt x="104019" y="199298"/>
                  </a:cubicBezTo>
                  <a:cubicBezTo>
                    <a:pt x="47990" y="199298"/>
                    <a:pt x="2570" y="155259"/>
                    <a:pt x="2570" y="100934"/>
                  </a:cubicBezTo>
                  <a:cubicBezTo>
                    <a:pt x="2570" y="46609"/>
                    <a:pt x="47990" y="2571"/>
                    <a:pt x="104019" y="2571"/>
                  </a:cubicBezTo>
                  <a:cubicBezTo>
                    <a:pt x="160047" y="2571"/>
                    <a:pt x="205467" y="46609"/>
                    <a:pt x="205467" y="10093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21" name="Google Shape;2021;p94"/>
            <p:cNvSpPr/>
            <p:nvPr/>
          </p:nvSpPr>
          <p:spPr>
            <a:xfrm flipH="1">
              <a:off x="6032997" y="2208158"/>
              <a:ext cx="74107" cy="145823"/>
            </a:xfrm>
            <a:custGeom>
              <a:avLst/>
              <a:gdLst/>
              <a:ahLst/>
              <a:cxnLst/>
              <a:rect l="l" t="t" r="r" b="b"/>
              <a:pathLst>
                <a:path w="106246" h="209065" extrusionOk="0">
                  <a:moveTo>
                    <a:pt x="83957" y="99241"/>
                  </a:moveTo>
                  <a:cubicBezTo>
                    <a:pt x="95322" y="152366"/>
                    <a:pt x="91030" y="198320"/>
                    <a:pt x="74371" y="201884"/>
                  </a:cubicBezTo>
                  <a:cubicBezTo>
                    <a:pt x="57712" y="205448"/>
                    <a:pt x="34994" y="165272"/>
                    <a:pt x="23629" y="112147"/>
                  </a:cubicBezTo>
                  <a:cubicBezTo>
                    <a:pt x="12264" y="59023"/>
                    <a:pt x="16556" y="13068"/>
                    <a:pt x="33215" y="9504"/>
                  </a:cubicBezTo>
                  <a:cubicBezTo>
                    <a:pt x="49875" y="5941"/>
                    <a:pt x="72593" y="46117"/>
                    <a:pt x="83957" y="9924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22" name="Google Shape;2022;p94"/>
            <p:cNvSpPr/>
            <p:nvPr/>
          </p:nvSpPr>
          <p:spPr>
            <a:xfrm flipH="1">
              <a:off x="6095015" y="1932088"/>
              <a:ext cx="588075" cy="554607"/>
            </a:xfrm>
            <a:custGeom>
              <a:avLst/>
              <a:gdLst/>
              <a:ahLst/>
              <a:cxnLst/>
              <a:rect l="l" t="t" r="r" b="b"/>
              <a:pathLst>
                <a:path w="843118" h="795135" extrusionOk="0">
                  <a:moveTo>
                    <a:pt x="921" y="921"/>
                  </a:moveTo>
                  <a:lnTo>
                    <a:pt x="712088" y="796057"/>
                  </a:lnTo>
                  <a:lnTo>
                    <a:pt x="844039" y="134586"/>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23" name="Google Shape;2023;p94"/>
            <p:cNvSpPr/>
            <p:nvPr/>
          </p:nvSpPr>
          <p:spPr>
            <a:xfrm flipH="1">
              <a:off x="6264751" y="3376555"/>
              <a:ext cx="444642" cy="124308"/>
            </a:xfrm>
            <a:custGeom>
              <a:avLst/>
              <a:gdLst/>
              <a:ahLst/>
              <a:cxnLst/>
              <a:rect l="l" t="t" r="r" b="b"/>
              <a:pathLst>
                <a:path w="637479" h="178220" extrusionOk="0">
                  <a:moveTo>
                    <a:pt x="606869" y="921"/>
                  </a:moveTo>
                  <a:lnTo>
                    <a:pt x="638743" y="39650"/>
                  </a:lnTo>
                  <a:lnTo>
                    <a:pt x="399860" y="63984"/>
                  </a:lnTo>
                  <a:lnTo>
                    <a:pt x="281961" y="180512"/>
                  </a:lnTo>
                  <a:lnTo>
                    <a:pt x="323431" y="104426"/>
                  </a:lnTo>
                  <a:lnTo>
                    <a:pt x="276477" y="79749"/>
                  </a:lnTo>
                  <a:lnTo>
                    <a:pt x="12231" y="117107"/>
                  </a:lnTo>
                  <a:lnTo>
                    <a:pt x="921" y="39650"/>
                  </a:lnTo>
                  <a:lnTo>
                    <a:pt x="89346" y="84547"/>
                  </a:lnTo>
                  <a:lnTo>
                    <a:pt x="498567" y="4342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24" name="Google Shape;2024;p94"/>
            <p:cNvSpPr/>
            <p:nvPr/>
          </p:nvSpPr>
          <p:spPr>
            <a:xfrm flipH="1">
              <a:off x="6093885" y="1932088"/>
              <a:ext cx="865378" cy="554607"/>
            </a:xfrm>
            <a:custGeom>
              <a:avLst/>
              <a:gdLst/>
              <a:ahLst/>
              <a:cxnLst/>
              <a:rect l="l" t="t" r="r" b="b"/>
              <a:pathLst>
                <a:path w="1240686" h="795135" extrusionOk="0">
                  <a:moveTo>
                    <a:pt x="921" y="585277"/>
                  </a:moveTo>
                  <a:lnTo>
                    <a:pt x="396775" y="921"/>
                  </a:lnTo>
                  <a:lnTo>
                    <a:pt x="1239894" y="134586"/>
                  </a:lnTo>
                  <a:lnTo>
                    <a:pt x="1107942" y="796057"/>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25" name="Google Shape;2025;p94"/>
            <p:cNvSpPr/>
            <p:nvPr/>
          </p:nvSpPr>
          <p:spPr>
            <a:xfrm flipH="1">
              <a:off x="5967006" y="2025341"/>
              <a:ext cx="219930" cy="461375"/>
            </a:xfrm>
            <a:custGeom>
              <a:avLst/>
              <a:gdLst/>
              <a:ahLst/>
              <a:cxnLst/>
              <a:rect l="l" t="t" r="r" b="b"/>
              <a:pathLst>
                <a:path w="315312" h="661470" extrusionOk="0">
                  <a:moveTo>
                    <a:pt x="314520" y="616809"/>
                  </a:moveTo>
                  <a:lnTo>
                    <a:pt x="132873" y="921"/>
                  </a:lnTo>
                  <a:lnTo>
                    <a:pt x="921" y="66239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26" name="Google Shape;2026;p94"/>
            <p:cNvSpPr/>
            <p:nvPr/>
          </p:nvSpPr>
          <p:spPr>
            <a:xfrm flipH="1">
              <a:off x="6095015" y="1902199"/>
              <a:ext cx="588075" cy="124308"/>
            </a:xfrm>
            <a:custGeom>
              <a:avLst/>
              <a:gdLst/>
              <a:ahLst/>
              <a:cxnLst/>
              <a:rect l="l" t="t" r="r" b="b"/>
              <a:pathLst>
                <a:path w="843118" h="178220" extrusionOk="0">
                  <a:moveTo>
                    <a:pt x="204846" y="921"/>
                  </a:moveTo>
                  <a:lnTo>
                    <a:pt x="921" y="43763"/>
                  </a:lnTo>
                  <a:lnTo>
                    <a:pt x="844039" y="177428"/>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27" name="Google Shape;2027;p94"/>
            <p:cNvSpPr/>
            <p:nvPr/>
          </p:nvSpPr>
          <p:spPr>
            <a:xfrm flipH="1">
              <a:off x="6307221" y="1857007"/>
              <a:ext cx="52592" cy="109965"/>
            </a:xfrm>
            <a:custGeom>
              <a:avLst/>
              <a:gdLst/>
              <a:ahLst/>
              <a:cxnLst/>
              <a:rect l="l" t="t" r="r" b="b"/>
              <a:pathLst>
                <a:path w="75400" h="157656" extrusionOk="0">
                  <a:moveTo>
                    <a:pt x="921" y="921"/>
                  </a:moveTo>
                  <a:lnTo>
                    <a:pt x="74608" y="157892"/>
                  </a:lnTo>
                  <a:lnTo>
                    <a:pt x="37593" y="14761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28" name="Google Shape;2028;p94"/>
            <p:cNvSpPr/>
            <p:nvPr/>
          </p:nvSpPr>
          <p:spPr>
            <a:xfrm flipH="1">
              <a:off x="6333517" y="1857007"/>
              <a:ext cx="26296" cy="102793"/>
            </a:xfrm>
            <a:custGeom>
              <a:avLst/>
              <a:gdLst/>
              <a:ahLst/>
              <a:cxnLst/>
              <a:rect l="l" t="t" r="r" b="b"/>
              <a:pathLst>
                <a:path w="37700" h="147374" extrusionOk="0">
                  <a:moveTo>
                    <a:pt x="9489" y="139727"/>
                  </a:moveTo>
                  <a:lnTo>
                    <a:pt x="921" y="921"/>
                  </a:lnTo>
                  <a:lnTo>
                    <a:pt x="37593" y="14761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29" name="Google Shape;2029;p94"/>
            <p:cNvSpPr/>
            <p:nvPr/>
          </p:nvSpPr>
          <p:spPr>
            <a:xfrm flipH="1">
              <a:off x="6746010" y="1789100"/>
              <a:ext cx="143433" cy="270132"/>
            </a:xfrm>
            <a:custGeom>
              <a:avLst/>
              <a:gdLst/>
              <a:ahLst/>
              <a:cxnLst/>
              <a:rect l="l" t="t" r="r" b="b"/>
              <a:pathLst>
                <a:path w="205638" h="387286" extrusionOk="0">
                  <a:moveTo>
                    <a:pt x="184282" y="921"/>
                  </a:moveTo>
                  <a:lnTo>
                    <a:pt x="206560" y="273735"/>
                  </a:lnTo>
                  <a:lnTo>
                    <a:pt x="160976" y="308351"/>
                  </a:lnTo>
                  <a:lnTo>
                    <a:pt x="129445" y="350507"/>
                  </a:lnTo>
                  <a:lnTo>
                    <a:pt x="921" y="3868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30" name="Google Shape;2030;p94"/>
            <p:cNvSpPr/>
            <p:nvPr/>
          </p:nvSpPr>
          <p:spPr>
            <a:xfrm flipH="1">
              <a:off x="6735222" y="1789100"/>
              <a:ext cx="26296" cy="191243"/>
            </a:xfrm>
            <a:custGeom>
              <a:avLst/>
              <a:gdLst/>
              <a:ahLst/>
              <a:cxnLst/>
              <a:rect l="l" t="t" r="r" b="b"/>
              <a:pathLst>
                <a:path w="37700" h="274184" extrusionOk="0">
                  <a:moveTo>
                    <a:pt x="39650" y="261397"/>
                  </a:moveTo>
                  <a:lnTo>
                    <a:pt x="921" y="921"/>
                  </a:lnTo>
                  <a:lnTo>
                    <a:pt x="23199" y="273735"/>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31" name="Google Shape;2031;p94"/>
            <p:cNvSpPr/>
            <p:nvPr/>
          </p:nvSpPr>
          <p:spPr>
            <a:xfrm flipH="1">
              <a:off x="6798602" y="2032992"/>
              <a:ext cx="90840" cy="52592"/>
            </a:xfrm>
            <a:custGeom>
              <a:avLst/>
              <a:gdLst/>
              <a:ahLst/>
              <a:cxnLst/>
              <a:rect l="l" t="t" r="r" b="b"/>
              <a:pathLst>
                <a:path w="130237" h="75400" extrusionOk="0">
                  <a:moveTo>
                    <a:pt x="921" y="37251"/>
                  </a:moveTo>
                  <a:lnTo>
                    <a:pt x="25941" y="76322"/>
                  </a:lnTo>
                  <a:lnTo>
                    <a:pt x="57472" y="70153"/>
                  </a:lnTo>
                  <a:lnTo>
                    <a:pt x="129445" y="92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32" name="Google Shape;2032;p94"/>
            <p:cNvSpPr/>
            <p:nvPr/>
          </p:nvSpPr>
          <p:spPr>
            <a:xfrm flipH="1">
              <a:off x="6682692" y="1932088"/>
              <a:ext cx="339457" cy="377706"/>
            </a:xfrm>
            <a:custGeom>
              <a:avLst/>
              <a:gdLst/>
              <a:ahLst/>
              <a:cxnLst/>
              <a:rect l="l" t="t" r="r" b="b"/>
              <a:pathLst>
                <a:path w="486677" h="541514" extrusionOk="0">
                  <a:moveTo>
                    <a:pt x="486914" y="921"/>
                  </a:moveTo>
                  <a:lnTo>
                    <a:pt x="351192" y="103398"/>
                  </a:lnTo>
                  <a:lnTo>
                    <a:pt x="319661" y="145554"/>
                  </a:lnTo>
                  <a:lnTo>
                    <a:pt x="247687" y="214785"/>
                  </a:lnTo>
                  <a:lnTo>
                    <a:pt x="231922" y="217870"/>
                  </a:lnTo>
                  <a:lnTo>
                    <a:pt x="921" y="54209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33" name="Google Shape;2033;p94"/>
            <p:cNvSpPr/>
            <p:nvPr/>
          </p:nvSpPr>
          <p:spPr>
            <a:xfrm flipH="1">
              <a:off x="6682692" y="1932088"/>
              <a:ext cx="339457" cy="408783"/>
            </a:xfrm>
            <a:custGeom>
              <a:avLst/>
              <a:gdLst/>
              <a:ahLst/>
              <a:cxnLst/>
              <a:rect l="l" t="t" r="r" b="b"/>
              <a:pathLst>
                <a:path w="486677" h="586069" extrusionOk="0">
                  <a:moveTo>
                    <a:pt x="91059" y="585277"/>
                  </a:moveTo>
                  <a:lnTo>
                    <a:pt x="921" y="542093"/>
                  </a:lnTo>
                  <a:lnTo>
                    <a:pt x="486914" y="92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34" name="Google Shape;2034;p94"/>
            <p:cNvSpPr/>
            <p:nvPr/>
          </p:nvSpPr>
          <p:spPr>
            <a:xfrm flipH="1">
              <a:off x="5967184" y="2339771"/>
              <a:ext cx="992077" cy="217540"/>
            </a:xfrm>
            <a:custGeom>
              <a:avLst/>
              <a:gdLst/>
              <a:ahLst/>
              <a:cxnLst/>
              <a:rect l="l" t="t" r="r" b="b"/>
              <a:pathLst>
                <a:path w="1422333" h="311885" extrusionOk="0">
                  <a:moveTo>
                    <a:pt x="921" y="921"/>
                  </a:moveTo>
                  <a:lnTo>
                    <a:pt x="503707" y="243232"/>
                  </a:lnTo>
                  <a:lnTo>
                    <a:pt x="769667" y="311778"/>
                  </a:lnTo>
                  <a:lnTo>
                    <a:pt x="1421541" y="166117"/>
                  </a:lnTo>
                  <a:lnTo>
                    <a:pt x="1107942" y="211701"/>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35" name="Google Shape;2035;p94"/>
            <p:cNvSpPr/>
            <p:nvPr/>
          </p:nvSpPr>
          <p:spPr>
            <a:xfrm flipH="1">
              <a:off x="6009335" y="2612358"/>
              <a:ext cx="246226" cy="339457"/>
            </a:xfrm>
            <a:custGeom>
              <a:avLst/>
              <a:gdLst/>
              <a:ahLst/>
              <a:cxnLst/>
              <a:rect l="l" t="t" r="r" b="b"/>
              <a:pathLst>
                <a:path w="353012" h="486677" extrusionOk="0">
                  <a:moveTo>
                    <a:pt x="352906" y="235349"/>
                  </a:moveTo>
                  <a:lnTo>
                    <a:pt x="276477" y="921"/>
                  </a:lnTo>
                  <a:lnTo>
                    <a:pt x="921" y="204503"/>
                  </a:lnTo>
                  <a:lnTo>
                    <a:pt x="61585" y="48657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36" name="Google Shape;2036;p94"/>
            <p:cNvSpPr/>
            <p:nvPr/>
          </p:nvSpPr>
          <p:spPr>
            <a:xfrm flipH="1">
              <a:off x="6010043" y="2775910"/>
              <a:ext cx="203196" cy="537873"/>
            </a:xfrm>
            <a:custGeom>
              <a:avLst/>
              <a:gdLst/>
              <a:ahLst/>
              <a:cxnLst/>
              <a:rect l="l" t="t" r="r" b="b"/>
              <a:pathLst>
                <a:path w="291321" h="771144" extrusionOk="0">
                  <a:moveTo>
                    <a:pt x="292242" y="921"/>
                  </a:moveTo>
                  <a:lnTo>
                    <a:pt x="921" y="252143"/>
                  </a:lnTo>
                  <a:lnTo>
                    <a:pt x="125332" y="772066"/>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37" name="Google Shape;2037;p94"/>
            <p:cNvSpPr/>
            <p:nvPr/>
          </p:nvSpPr>
          <p:spPr>
            <a:xfrm flipH="1">
              <a:off x="6125631" y="2951177"/>
              <a:ext cx="628714" cy="430298"/>
            </a:xfrm>
            <a:custGeom>
              <a:avLst/>
              <a:gdLst/>
              <a:ahLst/>
              <a:cxnLst/>
              <a:rect l="l" t="t" r="r" b="b"/>
              <a:pathLst>
                <a:path w="901382" h="616915" extrusionOk="0">
                  <a:moveTo>
                    <a:pt x="900933" y="520844"/>
                  </a:moveTo>
                  <a:lnTo>
                    <a:pt x="921" y="616809"/>
                  </a:lnTo>
                  <a:lnTo>
                    <a:pt x="776521" y="921"/>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38" name="Google Shape;2038;p94"/>
            <p:cNvSpPr/>
            <p:nvPr/>
          </p:nvSpPr>
          <p:spPr>
            <a:xfrm flipH="1">
              <a:off x="6125631" y="3313908"/>
              <a:ext cx="628714" cy="121917"/>
            </a:xfrm>
            <a:custGeom>
              <a:avLst/>
              <a:gdLst/>
              <a:ahLst/>
              <a:cxnLst/>
              <a:rect l="l" t="t" r="r" b="b"/>
              <a:pathLst>
                <a:path w="901382" h="174792" extrusionOk="0">
                  <a:moveTo>
                    <a:pt x="563000" y="133215"/>
                  </a:moveTo>
                  <a:lnTo>
                    <a:pt x="900933" y="921"/>
                  </a:lnTo>
                  <a:lnTo>
                    <a:pt x="921" y="96886"/>
                  </a:lnTo>
                  <a:lnTo>
                    <a:pt x="153779" y="174343"/>
                  </a:lnTo>
                  <a:lnTo>
                    <a:pt x="330971" y="164061"/>
                  </a:lnTo>
                  <a:lnTo>
                    <a:pt x="338511" y="168174"/>
                  </a:lnTo>
                  <a:lnTo>
                    <a:pt x="454011" y="154807"/>
                  </a:lnTo>
                  <a:lnTo>
                    <a:pt x="460181" y="14966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39" name="Google Shape;2039;p94"/>
            <p:cNvSpPr/>
            <p:nvPr/>
          </p:nvSpPr>
          <p:spPr>
            <a:xfrm flipH="1">
              <a:off x="6484681" y="3403575"/>
              <a:ext cx="224711" cy="54983"/>
            </a:xfrm>
            <a:custGeom>
              <a:avLst/>
              <a:gdLst/>
              <a:ahLst/>
              <a:cxnLst/>
              <a:rect l="l" t="t" r="r" b="b"/>
              <a:pathLst>
                <a:path w="322167" h="78828" extrusionOk="0">
                  <a:moveTo>
                    <a:pt x="921" y="921"/>
                  </a:moveTo>
                  <a:lnTo>
                    <a:pt x="12231" y="78378"/>
                  </a:lnTo>
                  <a:lnTo>
                    <a:pt x="323431" y="65697"/>
                  </a:lnTo>
                  <a:lnTo>
                    <a:pt x="266538" y="35537"/>
                  </a:lnTo>
                  <a:lnTo>
                    <a:pt x="89346" y="4581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40" name="Google Shape;2040;p94"/>
            <p:cNvSpPr/>
            <p:nvPr/>
          </p:nvSpPr>
          <p:spPr>
            <a:xfrm flipH="1">
              <a:off x="6197273" y="3376555"/>
              <a:ext cx="236664" cy="64545"/>
            </a:xfrm>
            <a:custGeom>
              <a:avLst/>
              <a:gdLst/>
              <a:ahLst/>
              <a:cxnLst/>
              <a:rect l="l" t="t" r="r" b="b"/>
              <a:pathLst>
                <a:path w="339303" h="92537" extrusionOk="0">
                  <a:moveTo>
                    <a:pt x="921" y="59871"/>
                  </a:moveTo>
                  <a:lnTo>
                    <a:pt x="33138" y="92773"/>
                  </a:lnTo>
                  <a:lnTo>
                    <a:pt x="340910" y="37936"/>
                  </a:lnTo>
                  <a:lnTo>
                    <a:pt x="212043" y="921"/>
                  </a:lnTo>
                  <a:lnTo>
                    <a:pt x="103740" y="4342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41" name="Google Shape;2041;p94"/>
            <p:cNvSpPr/>
            <p:nvPr/>
          </p:nvSpPr>
          <p:spPr>
            <a:xfrm flipH="1">
              <a:off x="6483963" y="3448767"/>
              <a:ext cx="217540" cy="270132"/>
            </a:xfrm>
            <a:custGeom>
              <a:avLst/>
              <a:gdLst/>
              <a:ahLst/>
              <a:cxnLst/>
              <a:rect l="l" t="t" r="r" b="b"/>
              <a:pathLst>
                <a:path w="311885" h="387286" extrusionOk="0">
                  <a:moveTo>
                    <a:pt x="921" y="13602"/>
                  </a:moveTo>
                  <a:lnTo>
                    <a:pt x="102027" y="388207"/>
                  </a:lnTo>
                  <a:lnTo>
                    <a:pt x="312121" y="921"/>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42" name="Google Shape;2042;p94"/>
            <p:cNvSpPr/>
            <p:nvPr/>
          </p:nvSpPr>
          <p:spPr>
            <a:xfrm flipH="1">
              <a:off x="6196354" y="3402379"/>
              <a:ext cx="399221" cy="313161"/>
            </a:xfrm>
            <a:custGeom>
              <a:avLst/>
              <a:gdLst/>
              <a:ahLst/>
              <a:cxnLst/>
              <a:rect l="l" t="t" r="r" b="b"/>
              <a:pathLst>
                <a:path w="572360" h="448977" extrusionOk="0">
                  <a:moveTo>
                    <a:pt x="264824" y="55758"/>
                  </a:moveTo>
                  <a:lnTo>
                    <a:pt x="921" y="448185"/>
                  </a:lnTo>
                  <a:lnTo>
                    <a:pt x="572596" y="921"/>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43" name="Google Shape;2043;p94"/>
            <p:cNvSpPr/>
            <p:nvPr/>
          </p:nvSpPr>
          <p:spPr>
            <a:xfrm flipH="1">
              <a:off x="6411504" y="3417682"/>
              <a:ext cx="184072" cy="296428"/>
            </a:xfrm>
            <a:custGeom>
              <a:avLst/>
              <a:gdLst/>
              <a:ahLst/>
              <a:cxnLst/>
              <a:rect l="l" t="t" r="r" b="b"/>
              <a:pathLst>
                <a:path w="263902" h="424986" extrusionOk="0">
                  <a:moveTo>
                    <a:pt x="110938" y="19429"/>
                  </a:moveTo>
                  <a:lnTo>
                    <a:pt x="226438" y="6062"/>
                  </a:lnTo>
                  <a:lnTo>
                    <a:pt x="232607" y="921"/>
                  </a:lnTo>
                  <a:lnTo>
                    <a:pt x="264824" y="33823"/>
                  </a:lnTo>
                  <a:lnTo>
                    <a:pt x="921" y="426250"/>
                  </a:lnTo>
                  <a:lnTo>
                    <a:pt x="14288" y="314520"/>
                  </a:lnTo>
                  <a:lnTo>
                    <a:pt x="160291" y="4547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44" name="Google Shape;2044;p94"/>
            <p:cNvSpPr/>
            <p:nvPr/>
          </p:nvSpPr>
          <p:spPr>
            <a:xfrm flipH="1">
              <a:off x="6588390" y="2132029"/>
              <a:ext cx="143433" cy="138651"/>
            </a:xfrm>
            <a:custGeom>
              <a:avLst/>
              <a:gdLst/>
              <a:ahLst/>
              <a:cxnLst/>
              <a:rect l="l" t="t" r="r" b="b"/>
              <a:pathLst>
                <a:path w="205638" h="198783" extrusionOk="0">
                  <a:moveTo>
                    <a:pt x="205467" y="100934"/>
                  </a:moveTo>
                  <a:cubicBezTo>
                    <a:pt x="205467" y="155259"/>
                    <a:pt x="160047" y="199298"/>
                    <a:pt x="104019" y="199298"/>
                  </a:cubicBezTo>
                  <a:cubicBezTo>
                    <a:pt x="47990" y="199298"/>
                    <a:pt x="2570" y="155259"/>
                    <a:pt x="2570" y="100934"/>
                  </a:cubicBezTo>
                  <a:cubicBezTo>
                    <a:pt x="2570" y="46609"/>
                    <a:pt x="47990" y="2571"/>
                    <a:pt x="104019" y="2571"/>
                  </a:cubicBezTo>
                  <a:cubicBezTo>
                    <a:pt x="160047" y="2571"/>
                    <a:pt x="205467" y="46609"/>
                    <a:pt x="205467" y="10093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45" name="Google Shape;2045;p94"/>
            <p:cNvSpPr/>
            <p:nvPr/>
          </p:nvSpPr>
          <p:spPr>
            <a:xfrm flipH="1">
              <a:off x="6032997" y="2208158"/>
              <a:ext cx="74107" cy="145823"/>
            </a:xfrm>
            <a:custGeom>
              <a:avLst/>
              <a:gdLst/>
              <a:ahLst/>
              <a:cxnLst/>
              <a:rect l="l" t="t" r="r" b="b"/>
              <a:pathLst>
                <a:path w="106246" h="209065" extrusionOk="0">
                  <a:moveTo>
                    <a:pt x="83957" y="99241"/>
                  </a:moveTo>
                  <a:cubicBezTo>
                    <a:pt x="95322" y="152366"/>
                    <a:pt x="91030" y="198320"/>
                    <a:pt x="74371" y="201884"/>
                  </a:cubicBezTo>
                  <a:cubicBezTo>
                    <a:pt x="57712" y="205448"/>
                    <a:pt x="34994" y="165272"/>
                    <a:pt x="23629" y="112147"/>
                  </a:cubicBezTo>
                  <a:cubicBezTo>
                    <a:pt x="12264" y="59023"/>
                    <a:pt x="16556" y="13068"/>
                    <a:pt x="33215" y="9504"/>
                  </a:cubicBezTo>
                  <a:cubicBezTo>
                    <a:pt x="49875" y="5941"/>
                    <a:pt x="72593" y="46117"/>
                    <a:pt x="83957" y="9924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46" name="Google Shape;2046;p94"/>
            <p:cNvSpPr/>
            <p:nvPr/>
          </p:nvSpPr>
          <p:spPr>
            <a:xfrm flipH="1">
              <a:off x="6095015" y="1932088"/>
              <a:ext cx="588075" cy="554607"/>
            </a:xfrm>
            <a:custGeom>
              <a:avLst/>
              <a:gdLst/>
              <a:ahLst/>
              <a:cxnLst/>
              <a:rect l="l" t="t" r="r" b="b"/>
              <a:pathLst>
                <a:path w="843118" h="795135" extrusionOk="0">
                  <a:moveTo>
                    <a:pt x="921" y="921"/>
                  </a:moveTo>
                  <a:lnTo>
                    <a:pt x="712088" y="796057"/>
                  </a:lnTo>
                  <a:lnTo>
                    <a:pt x="844039" y="134586"/>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47" name="Google Shape;2047;p94"/>
            <p:cNvSpPr/>
            <p:nvPr/>
          </p:nvSpPr>
          <p:spPr>
            <a:xfrm flipH="1">
              <a:off x="6264751" y="3376555"/>
              <a:ext cx="444642" cy="124308"/>
            </a:xfrm>
            <a:custGeom>
              <a:avLst/>
              <a:gdLst/>
              <a:ahLst/>
              <a:cxnLst/>
              <a:rect l="l" t="t" r="r" b="b"/>
              <a:pathLst>
                <a:path w="637479" h="178220" extrusionOk="0">
                  <a:moveTo>
                    <a:pt x="606869" y="921"/>
                  </a:moveTo>
                  <a:lnTo>
                    <a:pt x="638743" y="39650"/>
                  </a:lnTo>
                  <a:lnTo>
                    <a:pt x="399860" y="63984"/>
                  </a:lnTo>
                  <a:lnTo>
                    <a:pt x="281961" y="180512"/>
                  </a:lnTo>
                  <a:lnTo>
                    <a:pt x="323431" y="104426"/>
                  </a:lnTo>
                  <a:lnTo>
                    <a:pt x="276477" y="79749"/>
                  </a:lnTo>
                  <a:lnTo>
                    <a:pt x="12231" y="117107"/>
                  </a:lnTo>
                  <a:lnTo>
                    <a:pt x="921" y="39650"/>
                  </a:lnTo>
                  <a:lnTo>
                    <a:pt x="89346" y="84547"/>
                  </a:lnTo>
                  <a:lnTo>
                    <a:pt x="498567" y="4342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48" name="Google Shape;2048;p94"/>
            <p:cNvSpPr/>
            <p:nvPr/>
          </p:nvSpPr>
          <p:spPr>
            <a:xfrm flipH="1">
              <a:off x="6093885" y="1932088"/>
              <a:ext cx="865378" cy="554607"/>
            </a:xfrm>
            <a:custGeom>
              <a:avLst/>
              <a:gdLst/>
              <a:ahLst/>
              <a:cxnLst/>
              <a:rect l="l" t="t" r="r" b="b"/>
              <a:pathLst>
                <a:path w="1240686" h="795135" extrusionOk="0">
                  <a:moveTo>
                    <a:pt x="921" y="585277"/>
                  </a:moveTo>
                  <a:lnTo>
                    <a:pt x="396775" y="921"/>
                  </a:lnTo>
                  <a:lnTo>
                    <a:pt x="1239894" y="134586"/>
                  </a:lnTo>
                  <a:lnTo>
                    <a:pt x="1107942" y="796057"/>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49" name="Google Shape;2049;p94"/>
            <p:cNvSpPr/>
            <p:nvPr/>
          </p:nvSpPr>
          <p:spPr>
            <a:xfrm flipH="1">
              <a:off x="5967006" y="2025341"/>
              <a:ext cx="219930" cy="461375"/>
            </a:xfrm>
            <a:custGeom>
              <a:avLst/>
              <a:gdLst/>
              <a:ahLst/>
              <a:cxnLst/>
              <a:rect l="l" t="t" r="r" b="b"/>
              <a:pathLst>
                <a:path w="315312" h="661470" extrusionOk="0">
                  <a:moveTo>
                    <a:pt x="314520" y="616809"/>
                  </a:moveTo>
                  <a:lnTo>
                    <a:pt x="132873" y="921"/>
                  </a:lnTo>
                  <a:lnTo>
                    <a:pt x="921" y="66239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50" name="Google Shape;2050;p94"/>
            <p:cNvSpPr/>
            <p:nvPr/>
          </p:nvSpPr>
          <p:spPr>
            <a:xfrm flipH="1">
              <a:off x="6095015" y="1902199"/>
              <a:ext cx="588075" cy="124308"/>
            </a:xfrm>
            <a:custGeom>
              <a:avLst/>
              <a:gdLst/>
              <a:ahLst/>
              <a:cxnLst/>
              <a:rect l="l" t="t" r="r" b="b"/>
              <a:pathLst>
                <a:path w="843118" h="178220" extrusionOk="0">
                  <a:moveTo>
                    <a:pt x="204846" y="921"/>
                  </a:moveTo>
                  <a:lnTo>
                    <a:pt x="921" y="43763"/>
                  </a:lnTo>
                  <a:lnTo>
                    <a:pt x="844039" y="177428"/>
                  </a:lnTo>
                  <a:close/>
                </a:path>
              </a:pathLst>
            </a:custGeom>
            <a:solidFill>
              <a:srgbClr val="FFBE0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51" name="Google Shape;2051;p94"/>
            <p:cNvSpPr/>
            <p:nvPr/>
          </p:nvSpPr>
          <p:spPr>
            <a:xfrm flipH="1">
              <a:off x="6307221" y="1857007"/>
              <a:ext cx="52592" cy="109965"/>
            </a:xfrm>
            <a:custGeom>
              <a:avLst/>
              <a:gdLst/>
              <a:ahLst/>
              <a:cxnLst/>
              <a:rect l="l" t="t" r="r" b="b"/>
              <a:pathLst>
                <a:path w="75400" h="157656" extrusionOk="0">
                  <a:moveTo>
                    <a:pt x="921" y="921"/>
                  </a:moveTo>
                  <a:lnTo>
                    <a:pt x="74608" y="157892"/>
                  </a:lnTo>
                  <a:lnTo>
                    <a:pt x="37593" y="147610"/>
                  </a:lnTo>
                  <a:close/>
                </a:path>
              </a:pathLst>
            </a:custGeom>
            <a:solidFill>
              <a:srgbClr val="FFCE0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52" name="Google Shape;2052;p94"/>
            <p:cNvSpPr/>
            <p:nvPr/>
          </p:nvSpPr>
          <p:spPr>
            <a:xfrm flipH="1">
              <a:off x="6333517" y="1857007"/>
              <a:ext cx="26296" cy="102793"/>
            </a:xfrm>
            <a:custGeom>
              <a:avLst/>
              <a:gdLst/>
              <a:ahLst/>
              <a:cxnLst/>
              <a:rect l="l" t="t" r="r" b="b"/>
              <a:pathLst>
                <a:path w="37700" h="147374" extrusionOk="0">
                  <a:moveTo>
                    <a:pt x="9489" y="139727"/>
                  </a:moveTo>
                  <a:lnTo>
                    <a:pt x="921" y="921"/>
                  </a:lnTo>
                  <a:lnTo>
                    <a:pt x="37593" y="147610"/>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53" name="Google Shape;2053;p94"/>
            <p:cNvSpPr/>
            <p:nvPr/>
          </p:nvSpPr>
          <p:spPr>
            <a:xfrm flipH="1">
              <a:off x="6746010" y="1789100"/>
              <a:ext cx="143433" cy="270132"/>
            </a:xfrm>
            <a:custGeom>
              <a:avLst/>
              <a:gdLst/>
              <a:ahLst/>
              <a:cxnLst/>
              <a:rect l="l" t="t" r="r" b="b"/>
              <a:pathLst>
                <a:path w="205638" h="387286" extrusionOk="0">
                  <a:moveTo>
                    <a:pt x="184282" y="921"/>
                  </a:moveTo>
                  <a:lnTo>
                    <a:pt x="206560" y="273735"/>
                  </a:lnTo>
                  <a:lnTo>
                    <a:pt x="160976" y="308351"/>
                  </a:lnTo>
                  <a:lnTo>
                    <a:pt x="129445" y="350507"/>
                  </a:lnTo>
                  <a:lnTo>
                    <a:pt x="921" y="386836"/>
                  </a:lnTo>
                  <a:close/>
                </a:path>
              </a:pathLst>
            </a:custGeom>
            <a:solidFill>
              <a:srgbClr val="FFA5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54" name="Google Shape;2054;p94"/>
            <p:cNvSpPr/>
            <p:nvPr/>
          </p:nvSpPr>
          <p:spPr>
            <a:xfrm flipH="1">
              <a:off x="6735222" y="1789100"/>
              <a:ext cx="26296" cy="191243"/>
            </a:xfrm>
            <a:custGeom>
              <a:avLst/>
              <a:gdLst/>
              <a:ahLst/>
              <a:cxnLst/>
              <a:rect l="l" t="t" r="r" b="b"/>
              <a:pathLst>
                <a:path w="37700" h="274184" extrusionOk="0">
                  <a:moveTo>
                    <a:pt x="39650" y="261397"/>
                  </a:moveTo>
                  <a:lnTo>
                    <a:pt x="921" y="921"/>
                  </a:lnTo>
                  <a:lnTo>
                    <a:pt x="23199" y="273735"/>
                  </a:lnTo>
                  <a:close/>
                </a:path>
              </a:pathLst>
            </a:custGeom>
            <a:solidFill>
              <a:srgbClr val="FFCE0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55" name="Google Shape;2055;p94"/>
            <p:cNvSpPr/>
            <p:nvPr/>
          </p:nvSpPr>
          <p:spPr>
            <a:xfrm flipH="1">
              <a:off x="6798602" y="2032992"/>
              <a:ext cx="90840" cy="52592"/>
            </a:xfrm>
            <a:custGeom>
              <a:avLst/>
              <a:gdLst/>
              <a:ahLst/>
              <a:cxnLst/>
              <a:rect l="l" t="t" r="r" b="b"/>
              <a:pathLst>
                <a:path w="130237" h="75400" extrusionOk="0">
                  <a:moveTo>
                    <a:pt x="921" y="37251"/>
                  </a:moveTo>
                  <a:lnTo>
                    <a:pt x="25941" y="76322"/>
                  </a:lnTo>
                  <a:lnTo>
                    <a:pt x="57472" y="70153"/>
                  </a:lnTo>
                  <a:lnTo>
                    <a:pt x="129445" y="921"/>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56" name="Google Shape;2056;p94"/>
            <p:cNvSpPr/>
            <p:nvPr/>
          </p:nvSpPr>
          <p:spPr>
            <a:xfrm flipH="1">
              <a:off x="6682692" y="1932088"/>
              <a:ext cx="339457" cy="377706"/>
            </a:xfrm>
            <a:custGeom>
              <a:avLst/>
              <a:gdLst/>
              <a:ahLst/>
              <a:cxnLst/>
              <a:rect l="l" t="t" r="r" b="b"/>
              <a:pathLst>
                <a:path w="486677" h="541514" extrusionOk="0">
                  <a:moveTo>
                    <a:pt x="486914" y="921"/>
                  </a:moveTo>
                  <a:lnTo>
                    <a:pt x="351192" y="103398"/>
                  </a:lnTo>
                  <a:lnTo>
                    <a:pt x="319661" y="145554"/>
                  </a:lnTo>
                  <a:lnTo>
                    <a:pt x="247687" y="214785"/>
                  </a:lnTo>
                  <a:lnTo>
                    <a:pt x="231922" y="217870"/>
                  </a:lnTo>
                  <a:lnTo>
                    <a:pt x="921" y="542093"/>
                  </a:lnTo>
                  <a:close/>
                </a:path>
              </a:pathLst>
            </a:custGeom>
            <a:solidFill>
              <a:srgbClr val="FF910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57" name="Google Shape;2057;p94"/>
            <p:cNvSpPr/>
            <p:nvPr/>
          </p:nvSpPr>
          <p:spPr>
            <a:xfrm flipH="1">
              <a:off x="6682692" y="1932088"/>
              <a:ext cx="339457" cy="408783"/>
            </a:xfrm>
            <a:custGeom>
              <a:avLst/>
              <a:gdLst/>
              <a:ahLst/>
              <a:cxnLst/>
              <a:rect l="l" t="t" r="r" b="b"/>
              <a:pathLst>
                <a:path w="486677" h="586069" extrusionOk="0">
                  <a:moveTo>
                    <a:pt x="91059" y="585277"/>
                  </a:moveTo>
                  <a:lnTo>
                    <a:pt x="921" y="542093"/>
                  </a:lnTo>
                  <a:lnTo>
                    <a:pt x="486914" y="921"/>
                  </a:lnTo>
                  <a:close/>
                </a:path>
              </a:pathLst>
            </a:custGeom>
            <a:solidFill>
              <a:srgbClr val="FFA5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58" name="Google Shape;2058;p94"/>
            <p:cNvSpPr/>
            <p:nvPr/>
          </p:nvSpPr>
          <p:spPr>
            <a:xfrm flipH="1">
              <a:off x="5967184" y="2339771"/>
              <a:ext cx="992077" cy="217540"/>
            </a:xfrm>
            <a:custGeom>
              <a:avLst/>
              <a:gdLst/>
              <a:ahLst/>
              <a:cxnLst/>
              <a:rect l="l" t="t" r="r" b="b"/>
              <a:pathLst>
                <a:path w="1422333" h="311885" extrusionOk="0">
                  <a:moveTo>
                    <a:pt x="921" y="921"/>
                  </a:moveTo>
                  <a:lnTo>
                    <a:pt x="503707" y="243232"/>
                  </a:lnTo>
                  <a:lnTo>
                    <a:pt x="769667" y="311778"/>
                  </a:lnTo>
                  <a:lnTo>
                    <a:pt x="1421541" y="166117"/>
                  </a:lnTo>
                  <a:lnTo>
                    <a:pt x="1107942" y="211701"/>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59" name="Google Shape;2059;p94"/>
            <p:cNvSpPr/>
            <p:nvPr/>
          </p:nvSpPr>
          <p:spPr>
            <a:xfrm flipH="1">
              <a:off x="6009335" y="2612358"/>
              <a:ext cx="246226" cy="339457"/>
            </a:xfrm>
            <a:custGeom>
              <a:avLst/>
              <a:gdLst/>
              <a:ahLst/>
              <a:cxnLst/>
              <a:rect l="l" t="t" r="r" b="b"/>
              <a:pathLst>
                <a:path w="353012" h="486677" extrusionOk="0">
                  <a:moveTo>
                    <a:pt x="352906" y="235349"/>
                  </a:moveTo>
                  <a:lnTo>
                    <a:pt x="276477" y="921"/>
                  </a:lnTo>
                  <a:lnTo>
                    <a:pt x="921" y="204503"/>
                  </a:lnTo>
                  <a:lnTo>
                    <a:pt x="61585" y="486571"/>
                  </a:lnTo>
                  <a:close/>
                </a:path>
              </a:pathLst>
            </a:custGeom>
            <a:solidFill>
              <a:srgbClr val="FFA5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60" name="Google Shape;2060;p94"/>
            <p:cNvSpPr/>
            <p:nvPr/>
          </p:nvSpPr>
          <p:spPr>
            <a:xfrm flipH="1">
              <a:off x="6010043" y="2775910"/>
              <a:ext cx="203196" cy="537873"/>
            </a:xfrm>
            <a:custGeom>
              <a:avLst/>
              <a:gdLst/>
              <a:ahLst/>
              <a:cxnLst/>
              <a:rect l="l" t="t" r="r" b="b"/>
              <a:pathLst>
                <a:path w="291321" h="771144" extrusionOk="0">
                  <a:moveTo>
                    <a:pt x="292242" y="921"/>
                  </a:moveTo>
                  <a:lnTo>
                    <a:pt x="921" y="252143"/>
                  </a:lnTo>
                  <a:lnTo>
                    <a:pt x="125332" y="772066"/>
                  </a:lnTo>
                  <a:close/>
                </a:path>
              </a:pathLst>
            </a:custGeom>
            <a:solidFill>
              <a:srgbClr val="9943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61" name="Google Shape;2061;p94"/>
            <p:cNvSpPr/>
            <p:nvPr/>
          </p:nvSpPr>
          <p:spPr>
            <a:xfrm flipH="1">
              <a:off x="6125631" y="2951177"/>
              <a:ext cx="628714" cy="430298"/>
            </a:xfrm>
            <a:custGeom>
              <a:avLst/>
              <a:gdLst/>
              <a:ahLst/>
              <a:cxnLst/>
              <a:rect l="l" t="t" r="r" b="b"/>
              <a:pathLst>
                <a:path w="901382" h="616915" extrusionOk="0">
                  <a:moveTo>
                    <a:pt x="900933" y="520844"/>
                  </a:moveTo>
                  <a:lnTo>
                    <a:pt x="921" y="616809"/>
                  </a:lnTo>
                  <a:lnTo>
                    <a:pt x="776521" y="921"/>
                  </a:lnTo>
                  <a:close/>
                </a:path>
              </a:pathLst>
            </a:custGeom>
            <a:solidFill>
              <a:srgbClr val="B9580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62" name="Google Shape;2062;p94"/>
            <p:cNvSpPr/>
            <p:nvPr/>
          </p:nvSpPr>
          <p:spPr>
            <a:xfrm flipH="1">
              <a:off x="6125631" y="3313908"/>
              <a:ext cx="628714" cy="121917"/>
            </a:xfrm>
            <a:custGeom>
              <a:avLst/>
              <a:gdLst/>
              <a:ahLst/>
              <a:cxnLst/>
              <a:rect l="l" t="t" r="r" b="b"/>
              <a:pathLst>
                <a:path w="901382" h="174792" extrusionOk="0">
                  <a:moveTo>
                    <a:pt x="563000" y="133215"/>
                  </a:moveTo>
                  <a:lnTo>
                    <a:pt x="900933" y="921"/>
                  </a:lnTo>
                  <a:lnTo>
                    <a:pt x="921" y="96886"/>
                  </a:lnTo>
                  <a:lnTo>
                    <a:pt x="153779" y="174343"/>
                  </a:lnTo>
                  <a:lnTo>
                    <a:pt x="330971" y="164061"/>
                  </a:lnTo>
                  <a:lnTo>
                    <a:pt x="338511" y="168174"/>
                  </a:lnTo>
                  <a:lnTo>
                    <a:pt x="454011" y="154807"/>
                  </a:lnTo>
                  <a:lnTo>
                    <a:pt x="460181" y="149666"/>
                  </a:lnTo>
                  <a:close/>
                </a:path>
              </a:pathLst>
            </a:custGeom>
            <a:solidFill>
              <a:srgbClr val="9943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63" name="Google Shape;2063;p94"/>
            <p:cNvSpPr/>
            <p:nvPr/>
          </p:nvSpPr>
          <p:spPr>
            <a:xfrm flipH="1">
              <a:off x="6484681" y="3403575"/>
              <a:ext cx="224711" cy="54983"/>
            </a:xfrm>
            <a:custGeom>
              <a:avLst/>
              <a:gdLst/>
              <a:ahLst/>
              <a:cxnLst/>
              <a:rect l="l" t="t" r="r" b="b"/>
              <a:pathLst>
                <a:path w="322167" h="78828" extrusionOk="0">
                  <a:moveTo>
                    <a:pt x="921" y="921"/>
                  </a:moveTo>
                  <a:lnTo>
                    <a:pt x="12231" y="78378"/>
                  </a:lnTo>
                  <a:lnTo>
                    <a:pt x="323431" y="65697"/>
                  </a:lnTo>
                  <a:lnTo>
                    <a:pt x="266538" y="35537"/>
                  </a:lnTo>
                  <a:lnTo>
                    <a:pt x="89346" y="45819"/>
                  </a:lnTo>
                  <a:close/>
                </a:path>
              </a:pathLst>
            </a:custGeom>
            <a:solidFill>
              <a:srgbClr val="D6620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64" name="Google Shape;2064;p94"/>
            <p:cNvSpPr/>
            <p:nvPr/>
          </p:nvSpPr>
          <p:spPr>
            <a:xfrm flipH="1">
              <a:off x="6197273" y="3376555"/>
              <a:ext cx="236664" cy="64545"/>
            </a:xfrm>
            <a:custGeom>
              <a:avLst/>
              <a:gdLst/>
              <a:ahLst/>
              <a:cxnLst/>
              <a:rect l="l" t="t" r="r" b="b"/>
              <a:pathLst>
                <a:path w="339303" h="92537" extrusionOk="0">
                  <a:moveTo>
                    <a:pt x="921" y="59871"/>
                  </a:moveTo>
                  <a:lnTo>
                    <a:pt x="33138" y="92773"/>
                  </a:lnTo>
                  <a:lnTo>
                    <a:pt x="340910" y="37936"/>
                  </a:lnTo>
                  <a:lnTo>
                    <a:pt x="212043" y="921"/>
                  </a:lnTo>
                  <a:lnTo>
                    <a:pt x="103740" y="43420"/>
                  </a:lnTo>
                  <a:close/>
                </a:path>
              </a:pathLst>
            </a:custGeom>
            <a:solidFill>
              <a:srgbClr val="D6620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65" name="Google Shape;2065;p94"/>
            <p:cNvSpPr/>
            <p:nvPr/>
          </p:nvSpPr>
          <p:spPr>
            <a:xfrm flipH="1">
              <a:off x="6483963" y="3448767"/>
              <a:ext cx="217540" cy="270132"/>
            </a:xfrm>
            <a:custGeom>
              <a:avLst/>
              <a:gdLst/>
              <a:ahLst/>
              <a:cxnLst/>
              <a:rect l="l" t="t" r="r" b="b"/>
              <a:pathLst>
                <a:path w="311885" h="387286" extrusionOk="0">
                  <a:moveTo>
                    <a:pt x="921" y="13602"/>
                  </a:moveTo>
                  <a:lnTo>
                    <a:pt x="102027" y="388207"/>
                  </a:lnTo>
                  <a:lnTo>
                    <a:pt x="312121" y="921"/>
                  </a:lnTo>
                  <a:close/>
                </a:path>
              </a:pathLst>
            </a:custGeom>
            <a:solidFill>
              <a:srgbClr val="BF5A0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66" name="Google Shape;2066;p94"/>
            <p:cNvSpPr/>
            <p:nvPr/>
          </p:nvSpPr>
          <p:spPr>
            <a:xfrm flipH="1">
              <a:off x="6196354" y="3402379"/>
              <a:ext cx="399221" cy="313161"/>
            </a:xfrm>
            <a:custGeom>
              <a:avLst/>
              <a:gdLst/>
              <a:ahLst/>
              <a:cxnLst/>
              <a:rect l="l" t="t" r="r" b="b"/>
              <a:pathLst>
                <a:path w="572360" h="448977" extrusionOk="0">
                  <a:moveTo>
                    <a:pt x="264824" y="55758"/>
                  </a:moveTo>
                  <a:lnTo>
                    <a:pt x="921" y="448185"/>
                  </a:lnTo>
                  <a:lnTo>
                    <a:pt x="572596" y="921"/>
                  </a:lnTo>
                  <a:close/>
                </a:path>
              </a:pathLst>
            </a:custGeom>
            <a:solidFill>
              <a:srgbClr val="BF5A0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67" name="Google Shape;2067;p94"/>
            <p:cNvSpPr/>
            <p:nvPr/>
          </p:nvSpPr>
          <p:spPr>
            <a:xfrm flipH="1">
              <a:off x="6411504" y="3417682"/>
              <a:ext cx="184072" cy="296428"/>
            </a:xfrm>
            <a:custGeom>
              <a:avLst/>
              <a:gdLst/>
              <a:ahLst/>
              <a:cxnLst/>
              <a:rect l="l" t="t" r="r" b="b"/>
              <a:pathLst>
                <a:path w="263902" h="424986" extrusionOk="0">
                  <a:moveTo>
                    <a:pt x="110938" y="19429"/>
                  </a:moveTo>
                  <a:lnTo>
                    <a:pt x="226438" y="6062"/>
                  </a:lnTo>
                  <a:lnTo>
                    <a:pt x="232607" y="921"/>
                  </a:lnTo>
                  <a:lnTo>
                    <a:pt x="264824" y="33823"/>
                  </a:lnTo>
                  <a:lnTo>
                    <a:pt x="921" y="426250"/>
                  </a:lnTo>
                  <a:lnTo>
                    <a:pt x="14288" y="314520"/>
                  </a:lnTo>
                  <a:lnTo>
                    <a:pt x="160291" y="45476"/>
                  </a:lnTo>
                  <a:close/>
                </a:path>
              </a:pathLst>
            </a:custGeom>
            <a:solidFill>
              <a:srgbClr val="9943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68" name="Google Shape;2068;p94"/>
            <p:cNvSpPr/>
            <p:nvPr/>
          </p:nvSpPr>
          <p:spPr>
            <a:xfrm flipH="1">
              <a:off x="6588390" y="2132029"/>
              <a:ext cx="143433" cy="138651"/>
            </a:xfrm>
            <a:custGeom>
              <a:avLst/>
              <a:gdLst/>
              <a:ahLst/>
              <a:cxnLst/>
              <a:rect l="l" t="t" r="r" b="b"/>
              <a:pathLst>
                <a:path w="205638" h="198783" extrusionOk="0">
                  <a:moveTo>
                    <a:pt x="205467" y="100934"/>
                  </a:moveTo>
                  <a:cubicBezTo>
                    <a:pt x="205467" y="155259"/>
                    <a:pt x="160047" y="199298"/>
                    <a:pt x="104019" y="199298"/>
                  </a:cubicBezTo>
                  <a:cubicBezTo>
                    <a:pt x="47990" y="199298"/>
                    <a:pt x="2570" y="155259"/>
                    <a:pt x="2570" y="100934"/>
                  </a:cubicBezTo>
                  <a:cubicBezTo>
                    <a:pt x="2570" y="46609"/>
                    <a:pt x="47990" y="2571"/>
                    <a:pt x="104019" y="2571"/>
                  </a:cubicBezTo>
                  <a:cubicBezTo>
                    <a:pt x="160047" y="2571"/>
                    <a:pt x="205467" y="46609"/>
                    <a:pt x="205467" y="10093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69" name="Google Shape;2069;p94"/>
            <p:cNvSpPr/>
            <p:nvPr/>
          </p:nvSpPr>
          <p:spPr>
            <a:xfrm flipH="1">
              <a:off x="6032997" y="2208158"/>
              <a:ext cx="74107" cy="145823"/>
            </a:xfrm>
            <a:custGeom>
              <a:avLst/>
              <a:gdLst/>
              <a:ahLst/>
              <a:cxnLst/>
              <a:rect l="l" t="t" r="r" b="b"/>
              <a:pathLst>
                <a:path w="106246" h="209065" extrusionOk="0">
                  <a:moveTo>
                    <a:pt x="83957" y="99241"/>
                  </a:moveTo>
                  <a:cubicBezTo>
                    <a:pt x="95322" y="152366"/>
                    <a:pt x="91030" y="198320"/>
                    <a:pt x="74371" y="201884"/>
                  </a:cubicBezTo>
                  <a:cubicBezTo>
                    <a:pt x="57712" y="205448"/>
                    <a:pt x="34994" y="165272"/>
                    <a:pt x="23629" y="112147"/>
                  </a:cubicBezTo>
                  <a:cubicBezTo>
                    <a:pt x="12264" y="59023"/>
                    <a:pt x="16556" y="13068"/>
                    <a:pt x="33215" y="9504"/>
                  </a:cubicBezTo>
                  <a:cubicBezTo>
                    <a:pt x="49875" y="5941"/>
                    <a:pt x="72593" y="46117"/>
                    <a:pt x="83957" y="9924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70" name="Google Shape;2070;p94"/>
            <p:cNvSpPr/>
            <p:nvPr/>
          </p:nvSpPr>
          <p:spPr>
            <a:xfrm flipH="1">
              <a:off x="6095015" y="1932088"/>
              <a:ext cx="588075" cy="554607"/>
            </a:xfrm>
            <a:custGeom>
              <a:avLst/>
              <a:gdLst/>
              <a:ahLst/>
              <a:cxnLst/>
              <a:rect l="l" t="t" r="r" b="b"/>
              <a:pathLst>
                <a:path w="843118" h="795135" extrusionOk="0">
                  <a:moveTo>
                    <a:pt x="921" y="921"/>
                  </a:moveTo>
                  <a:lnTo>
                    <a:pt x="712088" y="796057"/>
                  </a:lnTo>
                  <a:lnTo>
                    <a:pt x="844039" y="134586"/>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71" name="Google Shape;2071;p94"/>
            <p:cNvSpPr/>
            <p:nvPr/>
          </p:nvSpPr>
          <p:spPr>
            <a:xfrm flipH="1">
              <a:off x="6264751" y="3376555"/>
              <a:ext cx="444642" cy="124308"/>
            </a:xfrm>
            <a:custGeom>
              <a:avLst/>
              <a:gdLst/>
              <a:ahLst/>
              <a:cxnLst/>
              <a:rect l="l" t="t" r="r" b="b"/>
              <a:pathLst>
                <a:path w="637479" h="178220" extrusionOk="0">
                  <a:moveTo>
                    <a:pt x="606869" y="921"/>
                  </a:moveTo>
                  <a:lnTo>
                    <a:pt x="638743" y="39650"/>
                  </a:lnTo>
                  <a:lnTo>
                    <a:pt x="399860" y="63984"/>
                  </a:lnTo>
                  <a:lnTo>
                    <a:pt x="281961" y="180512"/>
                  </a:lnTo>
                  <a:lnTo>
                    <a:pt x="323431" y="104426"/>
                  </a:lnTo>
                  <a:lnTo>
                    <a:pt x="276477" y="79749"/>
                  </a:lnTo>
                  <a:lnTo>
                    <a:pt x="12231" y="117107"/>
                  </a:lnTo>
                  <a:lnTo>
                    <a:pt x="921" y="39650"/>
                  </a:lnTo>
                  <a:lnTo>
                    <a:pt x="89346" y="84547"/>
                  </a:lnTo>
                  <a:lnTo>
                    <a:pt x="498567" y="43420"/>
                  </a:lnTo>
                  <a:close/>
                </a:path>
              </a:pathLst>
            </a:custGeom>
            <a:solidFill>
              <a:srgbClr val="9943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72" name="Google Shape;2072;p94"/>
            <p:cNvSpPr/>
            <p:nvPr/>
          </p:nvSpPr>
          <p:spPr>
            <a:xfrm flipH="1">
              <a:off x="6213390" y="2642724"/>
              <a:ext cx="655010" cy="308380"/>
            </a:xfrm>
            <a:custGeom>
              <a:avLst/>
              <a:gdLst/>
              <a:ahLst/>
              <a:cxnLst/>
              <a:rect l="l" t="t" r="r" b="b"/>
              <a:pathLst>
                <a:path w="939082" h="442122" extrusionOk="0">
                  <a:moveTo>
                    <a:pt x="35194" y="921"/>
                  </a:moveTo>
                  <a:lnTo>
                    <a:pt x="921" y="258998"/>
                  </a:lnTo>
                  <a:lnTo>
                    <a:pt x="940004" y="443044"/>
                  </a:lnTo>
                  <a:lnTo>
                    <a:pt x="879341" y="160977"/>
                  </a:lnTo>
                  <a:close/>
                </a:path>
              </a:pathLst>
            </a:custGeom>
            <a:solidFill>
              <a:srgbClr val="FFF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73" name="Google Shape;2073;p94"/>
            <p:cNvSpPr/>
            <p:nvPr/>
          </p:nvSpPr>
          <p:spPr>
            <a:xfrm flipH="1">
              <a:off x="6213390" y="2822775"/>
              <a:ext cx="655010" cy="556998"/>
            </a:xfrm>
            <a:custGeom>
              <a:avLst/>
              <a:gdLst/>
              <a:ahLst/>
              <a:cxnLst/>
              <a:rect l="l" t="t" r="r" b="b"/>
              <a:pathLst>
                <a:path w="939082" h="798563" extrusionOk="0">
                  <a:moveTo>
                    <a:pt x="921" y="921"/>
                  </a:moveTo>
                  <a:lnTo>
                    <a:pt x="164404" y="800855"/>
                  </a:lnTo>
                  <a:lnTo>
                    <a:pt x="940004" y="184968"/>
                  </a:lnTo>
                  <a:close/>
                </a:path>
              </a:pathLst>
            </a:custGeom>
            <a:solidFill>
              <a:srgbClr val="FFE00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74" name="Google Shape;2074;p94"/>
            <p:cNvSpPr/>
            <p:nvPr/>
          </p:nvSpPr>
          <p:spPr>
            <a:xfrm flipH="1">
              <a:off x="6843352" y="2556645"/>
              <a:ext cx="248617" cy="265351"/>
            </a:xfrm>
            <a:custGeom>
              <a:avLst/>
              <a:gdLst/>
              <a:ahLst/>
              <a:cxnLst/>
              <a:rect l="l" t="t" r="r" b="b"/>
              <a:pathLst>
                <a:path w="356440" h="380431" extrusionOk="0">
                  <a:moveTo>
                    <a:pt x="63298" y="921"/>
                  </a:moveTo>
                  <a:lnTo>
                    <a:pt x="355648" y="124304"/>
                  </a:lnTo>
                  <a:lnTo>
                    <a:pt x="321375" y="382381"/>
                  </a:lnTo>
                  <a:lnTo>
                    <a:pt x="921" y="235349"/>
                  </a:lnTo>
                  <a:close/>
                </a:path>
              </a:pathLst>
            </a:custGeom>
            <a:solidFill>
              <a:srgbClr val="FFE00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75" name="Google Shape;2075;p94"/>
            <p:cNvSpPr/>
            <p:nvPr/>
          </p:nvSpPr>
          <p:spPr>
            <a:xfrm flipH="1">
              <a:off x="6754902" y="2720196"/>
              <a:ext cx="337067" cy="659791"/>
            </a:xfrm>
            <a:custGeom>
              <a:avLst/>
              <a:gdLst/>
              <a:ahLst/>
              <a:cxnLst/>
              <a:rect l="l" t="t" r="r" b="b"/>
              <a:pathLst>
                <a:path w="483250" h="945937" extrusionOk="0">
                  <a:moveTo>
                    <a:pt x="921" y="921"/>
                  </a:moveTo>
                  <a:lnTo>
                    <a:pt x="321375" y="147953"/>
                  </a:lnTo>
                  <a:lnTo>
                    <a:pt x="484857" y="947887"/>
                  </a:lnTo>
                  <a:lnTo>
                    <a:pt x="207588" y="829987"/>
                  </a:lnTo>
                  <a:lnTo>
                    <a:pt x="40335" y="226438"/>
                  </a:lnTo>
                  <a:close/>
                </a:path>
              </a:pathLst>
            </a:custGeom>
            <a:solidFill>
              <a:srgbClr val="FFBE0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2076" name="Google Shape;2076;p94"/>
            <p:cNvGrpSpPr/>
            <p:nvPr/>
          </p:nvGrpSpPr>
          <p:grpSpPr>
            <a:xfrm rot="-9107077">
              <a:off x="7018168" y="1908292"/>
              <a:ext cx="239104" cy="852116"/>
              <a:chOff x="5730144" y="925262"/>
              <a:chExt cx="239097" cy="852093"/>
            </a:xfrm>
          </p:grpSpPr>
          <p:sp>
            <p:nvSpPr>
              <p:cNvPr id="2077" name="Google Shape;2077;p94"/>
              <p:cNvSpPr/>
              <p:nvPr/>
            </p:nvSpPr>
            <p:spPr>
              <a:xfrm flipH="1">
                <a:off x="5730144" y="925262"/>
                <a:ext cx="54983" cy="851035"/>
              </a:xfrm>
              <a:custGeom>
                <a:avLst/>
                <a:gdLst/>
                <a:ahLst/>
                <a:cxnLst/>
                <a:rect l="l" t="t" r="r" b="b"/>
                <a:pathLst>
                  <a:path w="78828" h="1220122" extrusionOk="0">
                    <a:moveTo>
                      <a:pt x="921" y="921"/>
                    </a:moveTo>
                    <a:lnTo>
                      <a:pt x="78036" y="636344"/>
                    </a:lnTo>
                    <a:lnTo>
                      <a:pt x="52331" y="1221386"/>
                    </a:lnTo>
                    <a:lnTo>
                      <a:pt x="33481" y="636344"/>
                    </a:lnTo>
                    <a:close/>
                  </a:path>
                </a:pathLst>
              </a:custGeom>
              <a:solidFill>
                <a:srgbClr val="D6620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78" name="Google Shape;2078;p94"/>
              <p:cNvSpPr/>
              <p:nvPr/>
            </p:nvSpPr>
            <p:spPr>
              <a:xfrm flipH="1">
                <a:off x="5749311" y="1368572"/>
                <a:ext cx="219930" cy="408783"/>
              </a:xfrm>
              <a:custGeom>
                <a:avLst/>
                <a:gdLst/>
                <a:ahLst/>
                <a:cxnLst/>
                <a:rect l="l" t="t" r="r" b="b"/>
                <a:pathLst>
                  <a:path w="315312" h="586069" extrusionOk="0">
                    <a:moveTo>
                      <a:pt x="316234" y="585963"/>
                    </a:moveTo>
                    <a:lnTo>
                      <a:pt x="921" y="14630"/>
                    </a:lnTo>
                    <a:lnTo>
                      <a:pt x="297383" y="921"/>
                    </a:lnTo>
                    <a:close/>
                  </a:path>
                </a:pathLst>
              </a:custGeom>
              <a:solidFill>
                <a:srgbClr val="FFE00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79" name="Google Shape;2079;p94"/>
              <p:cNvSpPr/>
              <p:nvPr/>
            </p:nvSpPr>
            <p:spPr>
              <a:xfrm flipH="1">
                <a:off x="5761264" y="925262"/>
                <a:ext cx="207977" cy="451813"/>
              </a:xfrm>
              <a:custGeom>
                <a:avLst/>
                <a:gdLst/>
                <a:ahLst/>
                <a:cxnLst/>
                <a:rect l="l" t="t" r="r" b="b"/>
                <a:pathLst>
                  <a:path w="298175" h="647761" extrusionOk="0">
                    <a:moveTo>
                      <a:pt x="264824" y="921"/>
                    </a:moveTo>
                    <a:lnTo>
                      <a:pt x="921" y="650054"/>
                    </a:lnTo>
                    <a:lnTo>
                      <a:pt x="297383" y="636344"/>
                    </a:lnTo>
                    <a:close/>
                  </a:path>
                </a:pathLst>
              </a:custGeom>
              <a:solidFill>
                <a:srgbClr val="FFF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080" name="Google Shape;2080;p94"/>
            <p:cNvSpPr/>
            <p:nvPr/>
          </p:nvSpPr>
          <p:spPr>
            <a:xfrm flipH="1">
              <a:off x="6186621" y="2504040"/>
              <a:ext cx="702821" cy="203196"/>
            </a:xfrm>
            <a:custGeom>
              <a:avLst/>
              <a:gdLst/>
              <a:ahLst/>
              <a:cxnLst/>
              <a:rect l="l" t="t" r="r" b="b"/>
              <a:pathLst>
                <a:path w="1007629" h="291321" extrusionOk="0">
                  <a:moveTo>
                    <a:pt x="266538" y="921"/>
                  </a:moveTo>
                  <a:lnTo>
                    <a:pt x="921" y="91745"/>
                  </a:lnTo>
                  <a:lnTo>
                    <a:pt x="223011" y="183939"/>
                  </a:lnTo>
                  <a:lnTo>
                    <a:pt x="796742" y="291900"/>
                  </a:lnTo>
                  <a:lnTo>
                    <a:pt x="1007865" y="112994"/>
                  </a:lnTo>
                  <a:lnTo>
                    <a:pt x="861861" y="33481"/>
                  </a:lnTo>
                  <a:lnTo>
                    <a:pt x="669589" y="76322"/>
                  </a:lnTo>
                  <a:lnTo>
                    <a:pt x="403630" y="7776"/>
                  </a:lnTo>
                  <a:close/>
                </a:path>
              </a:pathLst>
            </a:custGeom>
            <a:solidFill>
              <a:srgbClr val="A64E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2081" name="Google Shape;2081;p94"/>
          <p:cNvGrpSpPr/>
          <p:nvPr/>
        </p:nvGrpSpPr>
        <p:grpSpPr>
          <a:xfrm>
            <a:off x="4749712" y="1930428"/>
            <a:ext cx="4008000" cy="1405855"/>
            <a:chOff x="4749712" y="2108114"/>
            <a:chExt cx="4008000" cy="1405855"/>
          </a:xfrm>
        </p:grpSpPr>
        <p:sp>
          <p:nvSpPr>
            <p:cNvPr id="2082" name="Google Shape;2082;p94"/>
            <p:cNvSpPr txBox="1"/>
            <p:nvPr/>
          </p:nvSpPr>
          <p:spPr>
            <a:xfrm>
              <a:off x="4749712" y="2108114"/>
              <a:ext cx="3506100" cy="523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2800"/>
                <a:buFont typeface="Arial"/>
                <a:buNone/>
              </a:pPr>
              <a:r>
                <a:rPr lang="es-AR" sz="2800" b="1" i="0" u="none" strike="noStrike" cap="none">
                  <a:solidFill>
                    <a:schemeClr val="accent1"/>
                  </a:solidFill>
                  <a:latin typeface="Google Sans"/>
                  <a:ea typeface="Google Sans"/>
                  <a:cs typeface="Google Sans"/>
                  <a:sym typeface="Google Sans"/>
                </a:rPr>
                <a:t>Escribe una descripción</a:t>
              </a:r>
            </a:p>
          </p:txBody>
        </p:sp>
        <p:sp>
          <p:nvSpPr>
            <p:cNvPr id="2083" name="Google Shape;2083;p94"/>
            <p:cNvSpPr txBox="1"/>
            <p:nvPr/>
          </p:nvSpPr>
          <p:spPr>
            <a:xfrm>
              <a:off x="4749712" y="2590569"/>
              <a:ext cx="4008000" cy="923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2"/>
                </a:buClr>
                <a:buSzPts val="2160"/>
                <a:buFont typeface="Arial"/>
                <a:buNone/>
              </a:pPr>
              <a:endParaRPr>
                <a:latin typeface="Google Sans"/>
                <a:ea typeface="Google Sans"/>
                <a:cs typeface="Google Sans"/>
                <a:sym typeface="Google Sans"/>
              </a:endParaRPr>
            </a:p>
          </p:txBody>
        </p:sp>
      </p:grpSp>
      <p:sp>
        <p:nvSpPr>
          <p:cNvPr id="2084" name="Google Shape;2084;p94"/>
          <p:cNvSpPr/>
          <p:nvPr/>
        </p:nvSpPr>
        <p:spPr>
          <a:xfrm rot="10800000">
            <a:off x="777869" y="505754"/>
            <a:ext cx="1984513" cy="661994"/>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solidFill>
            <a:schemeClr val="lt1"/>
          </a:solid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085" name="Google Shape;2085;p94"/>
          <p:cNvSpPr/>
          <p:nvPr/>
        </p:nvSpPr>
        <p:spPr>
          <a:xfrm rot="10800000" flipH="1">
            <a:off x="1336260" y="1244667"/>
            <a:ext cx="1984513" cy="661994"/>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solidFill>
            <a:schemeClr val="lt1"/>
          </a:solid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 name="TextBox 1">
            <a:extLst>
              <a:ext uri="{FF2B5EF4-FFF2-40B4-BE49-F238E27FC236}">
                <a16:creationId xmlns="" xmlns:a16="http://schemas.microsoft.com/office/drawing/2014/main" id="{A8270C4D-3A5F-454C-B696-2A7A0111487A}"/>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CC BY 4.0</a:t>
            </a:r>
          </a:p>
        </p:txBody>
      </p:sp>
    </p:spTree>
    <p:custDataLst>
      <p:tags r:id="rId1"/>
    </p:custData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2089"/>
        <p:cNvGrpSpPr/>
        <p:nvPr/>
      </p:nvGrpSpPr>
      <p:grpSpPr>
        <a:xfrm>
          <a:off x="0" y="0"/>
          <a:ext cx="0" cy="0"/>
          <a:chOff x="0" y="0"/>
          <a:chExt cx="0" cy="0"/>
        </a:xfrm>
      </p:grpSpPr>
      <p:sp>
        <p:nvSpPr>
          <p:cNvPr id="2147" name="Google Shape;2147;p95"/>
          <p:cNvSpPr txBox="1"/>
          <p:nvPr/>
        </p:nvSpPr>
        <p:spPr>
          <a:xfrm>
            <a:off x="457200" y="1181525"/>
            <a:ext cx="2538300" cy="27591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2"/>
              </a:buClr>
              <a:buSzPts val="2400"/>
              <a:buFont typeface="Arial"/>
              <a:buNone/>
            </a:pPr>
            <a:r>
              <a:rPr lang="es-AR" sz="2400">
                <a:solidFill>
                  <a:schemeClr val="dk2"/>
                </a:solidFill>
                <a:latin typeface="Google Sans"/>
                <a:ea typeface="Google Sans"/>
                <a:cs typeface="Google Sans"/>
                <a:sym typeface="Google Sans"/>
              </a:rPr>
              <a:t>Escribe una descripción de quién crees que es tu amigo/a. ¿Qué les gusta, disgusta y les preocupa?</a:t>
            </a:r>
          </a:p>
        </p:txBody>
      </p:sp>
      <p:grpSp>
        <p:nvGrpSpPr>
          <p:cNvPr id="2149" name="Google Shape;2149;p95"/>
          <p:cNvGrpSpPr/>
          <p:nvPr/>
        </p:nvGrpSpPr>
        <p:grpSpPr>
          <a:xfrm>
            <a:off x="3423692" y="354835"/>
            <a:ext cx="486000" cy="486000"/>
            <a:chOff x="3377970" y="169913"/>
            <a:chExt cx="486000" cy="486000"/>
          </a:xfrm>
        </p:grpSpPr>
        <p:sp>
          <p:nvSpPr>
            <p:cNvPr id="2150" name="Google Shape;2150;p95"/>
            <p:cNvSpPr/>
            <p:nvPr/>
          </p:nvSpPr>
          <p:spPr>
            <a:xfrm>
              <a:off x="3377970" y="169913"/>
              <a:ext cx="486000" cy="486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151" name="Google Shape;2151;p95"/>
            <p:cNvPicPr preferRelativeResize="0"/>
            <p:nvPr/>
          </p:nvPicPr>
          <p:blipFill rotWithShape="1">
            <a:blip r:embed="rId4">
              <a:alphaModFix/>
            </a:blip>
            <a:srcRect b="27203"/>
            <a:stretch/>
          </p:blipFill>
          <p:spPr>
            <a:xfrm>
              <a:off x="3427067" y="246567"/>
              <a:ext cx="406690" cy="406031"/>
            </a:xfrm>
            <a:custGeom>
              <a:avLst/>
              <a:gdLst/>
              <a:ahLst/>
              <a:cxnLst/>
              <a:rect l="l" t="t" r="r" b="b"/>
              <a:pathLst>
                <a:path w="406690" h="406031" extrusionOk="0">
                  <a:moveTo>
                    <a:pt x="16825" y="0"/>
                  </a:moveTo>
                  <a:lnTo>
                    <a:pt x="375091" y="0"/>
                  </a:lnTo>
                  <a:lnTo>
                    <a:pt x="397477" y="27132"/>
                  </a:lnTo>
                  <a:lnTo>
                    <a:pt x="406690" y="44106"/>
                  </a:lnTo>
                  <a:lnTo>
                    <a:pt x="406690" y="281910"/>
                  </a:lnTo>
                  <a:lnTo>
                    <a:pt x="397477" y="298885"/>
                  </a:lnTo>
                  <a:cubicBezTo>
                    <a:pt x="353804" y="363529"/>
                    <a:pt x="279844" y="406031"/>
                    <a:pt x="195958" y="406031"/>
                  </a:cubicBezTo>
                  <a:cubicBezTo>
                    <a:pt x="128849" y="406031"/>
                    <a:pt x="68093" y="378830"/>
                    <a:pt x="24115" y="334851"/>
                  </a:cubicBezTo>
                  <a:lnTo>
                    <a:pt x="0" y="305624"/>
                  </a:lnTo>
                  <a:lnTo>
                    <a:pt x="0" y="20392"/>
                  </a:lnTo>
                  <a:close/>
                </a:path>
              </a:pathLst>
            </a:custGeom>
            <a:noFill/>
            <a:ln>
              <a:noFill/>
            </a:ln>
          </p:spPr>
        </p:pic>
      </p:grpSp>
      <p:grpSp>
        <p:nvGrpSpPr>
          <p:cNvPr id="2153" name="Google Shape;2153;p95"/>
          <p:cNvGrpSpPr/>
          <p:nvPr/>
        </p:nvGrpSpPr>
        <p:grpSpPr>
          <a:xfrm>
            <a:off x="5313195" y="354835"/>
            <a:ext cx="486000" cy="486000"/>
            <a:chOff x="5372832" y="169913"/>
            <a:chExt cx="486000" cy="486000"/>
          </a:xfrm>
        </p:grpSpPr>
        <p:sp>
          <p:nvSpPr>
            <p:cNvPr id="2154" name="Google Shape;2154;p95"/>
            <p:cNvSpPr/>
            <p:nvPr/>
          </p:nvSpPr>
          <p:spPr>
            <a:xfrm>
              <a:off x="5372832" y="169913"/>
              <a:ext cx="486000" cy="486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155" name="Google Shape;2155;p95"/>
            <p:cNvPicPr preferRelativeResize="0"/>
            <p:nvPr/>
          </p:nvPicPr>
          <p:blipFill rotWithShape="1">
            <a:blip r:embed="rId5">
              <a:alphaModFix/>
            </a:blip>
            <a:srcRect b="28005"/>
            <a:stretch/>
          </p:blipFill>
          <p:spPr>
            <a:xfrm>
              <a:off x="5412510" y="251015"/>
              <a:ext cx="406690" cy="401582"/>
            </a:xfrm>
            <a:custGeom>
              <a:avLst/>
              <a:gdLst/>
              <a:ahLst/>
              <a:cxnLst/>
              <a:rect l="l" t="t" r="r" b="b"/>
              <a:pathLst>
                <a:path w="406690" h="401582" extrusionOk="0">
                  <a:moveTo>
                    <a:pt x="14671" y="0"/>
                  </a:moveTo>
                  <a:lnTo>
                    <a:pt x="380278" y="0"/>
                  </a:lnTo>
                  <a:lnTo>
                    <a:pt x="398993" y="22683"/>
                  </a:lnTo>
                  <a:lnTo>
                    <a:pt x="406690" y="36864"/>
                  </a:lnTo>
                  <a:lnTo>
                    <a:pt x="406690" y="280254"/>
                  </a:lnTo>
                  <a:lnTo>
                    <a:pt x="398993" y="294436"/>
                  </a:lnTo>
                  <a:cubicBezTo>
                    <a:pt x="355320" y="359080"/>
                    <a:pt x="281361" y="401582"/>
                    <a:pt x="197474" y="401582"/>
                  </a:cubicBezTo>
                  <a:cubicBezTo>
                    <a:pt x="130365" y="401582"/>
                    <a:pt x="69610" y="374381"/>
                    <a:pt x="25631" y="330402"/>
                  </a:cubicBezTo>
                  <a:lnTo>
                    <a:pt x="0" y="299338"/>
                  </a:lnTo>
                  <a:lnTo>
                    <a:pt x="0" y="17781"/>
                  </a:lnTo>
                  <a:close/>
                </a:path>
              </a:pathLst>
            </a:custGeom>
            <a:noFill/>
            <a:ln>
              <a:noFill/>
            </a:ln>
          </p:spPr>
        </p:pic>
      </p:grpSp>
      <p:grpSp>
        <p:nvGrpSpPr>
          <p:cNvPr id="2157" name="Google Shape;2157;p95"/>
          <p:cNvGrpSpPr/>
          <p:nvPr/>
        </p:nvGrpSpPr>
        <p:grpSpPr>
          <a:xfrm>
            <a:off x="7150830" y="354835"/>
            <a:ext cx="486000" cy="486046"/>
            <a:chOff x="7210467" y="169913"/>
            <a:chExt cx="486000" cy="486046"/>
          </a:xfrm>
        </p:grpSpPr>
        <p:sp>
          <p:nvSpPr>
            <p:cNvPr id="2158" name="Google Shape;2158;p95"/>
            <p:cNvSpPr/>
            <p:nvPr/>
          </p:nvSpPr>
          <p:spPr>
            <a:xfrm>
              <a:off x="7210467" y="169913"/>
              <a:ext cx="486000" cy="486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159" name="Google Shape;2159;p95"/>
            <p:cNvPicPr preferRelativeResize="0"/>
            <p:nvPr/>
          </p:nvPicPr>
          <p:blipFill rotWithShape="1">
            <a:blip r:embed="rId6">
              <a:alphaModFix/>
            </a:blip>
            <a:srcRect b="26621"/>
            <a:stretch/>
          </p:blipFill>
          <p:spPr>
            <a:xfrm>
              <a:off x="7258869" y="246679"/>
              <a:ext cx="406690" cy="409280"/>
            </a:xfrm>
            <a:custGeom>
              <a:avLst/>
              <a:gdLst/>
              <a:ahLst/>
              <a:cxnLst/>
              <a:rect l="l" t="t" r="r" b="b"/>
              <a:pathLst>
                <a:path w="406690" h="409280" extrusionOk="0">
                  <a:moveTo>
                    <a:pt x="17097" y="0"/>
                  </a:moveTo>
                  <a:lnTo>
                    <a:pt x="370002" y="0"/>
                  </a:lnTo>
                  <a:lnTo>
                    <a:pt x="395068" y="30381"/>
                  </a:lnTo>
                  <a:lnTo>
                    <a:pt x="406690" y="51793"/>
                  </a:lnTo>
                  <a:lnTo>
                    <a:pt x="406690" y="280721"/>
                  </a:lnTo>
                  <a:lnTo>
                    <a:pt x="395068" y="302134"/>
                  </a:lnTo>
                  <a:cubicBezTo>
                    <a:pt x="351395" y="366778"/>
                    <a:pt x="277435" y="409280"/>
                    <a:pt x="193549" y="409280"/>
                  </a:cubicBezTo>
                  <a:cubicBezTo>
                    <a:pt x="126440" y="409280"/>
                    <a:pt x="65685" y="382079"/>
                    <a:pt x="21706" y="338100"/>
                  </a:cubicBezTo>
                  <a:lnTo>
                    <a:pt x="0" y="311793"/>
                  </a:lnTo>
                  <a:lnTo>
                    <a:pt x="0" y="20721"/>
                  </a:lnTo>
                  <a:close/>
                </a:path>
              </a:pathLst>
            </a:custGeom>
            <a:noFill/>
            <a:ln>
              <a:noFill/>
            </a:ln>
          </p:spPr>
        </p:pic>
      </p:grpSp>
      <p:sp>
        <p:nvSpPr>
          <p:cNvPr id="2" name="TextBox 1">
            <a:extLst>
              <a:ext uri="{FF2B5EF4-FFF2-40B4-BE49-F238E27FC236}">
                <a16:creationId xmlns="" xmlns:a16="http://schemas.microsoft.com/office/drawing/2014/main" id="{89D5977B-8BDE-42C2-8439-1FB2F3DFE2D7}"/>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8"/>
              </a:rPr>
              <a:t>CC BY 4.0</a:t>
            </a:r>
          </a:p>
        </p:txBody>
      </p:sp>
      <p:grpSp>
        <p:nvGrpSpPr>
          <p:cNvPr id="124" name="Google Shape;2226;p93"/>
          <p:cNvGrpSpPr/>
          <p:nvPr/>
        </p:nvGrpSpPr>
        <p:grpSpPr>
          <a:xfrm>
            <a:off x="2979285" y="914174"/>
            <a:ext cx="1800387" cy="3893994"/>
            <a:chOff x="3241306" y="922001"/>
            <a:chExt cx="1925169" cy="3893994"/>
          </a:xfrm>
        </p:grpSpPr>
        <p:sp>
          <p:nvSpPr>
            <p:cNvPr id="125" name="Google Shape;2227;p93"/>
            <p:cNvSpPr/>
            <p:nvPr/>
          </p:nvSpPr>
          <p:spPr>
            <a:xfrm>
              <a:off x="3241306" y="1582554"/>
              <a:ext cx="1761600" cy="451500"/>
            </a:xfrm>
            <a:prstGeom prst="roundRect">
              <a:avLst>
                <a:gd name="adj" fmla="val 16667"/>
              </a:avLst>
            </a:pr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26" name="Google Shape;2228;p93"/>
            <p:cNvSpPr txBox="1"/>
            <p:nvPr/>
          </p:nvSpPr>
          <p:spPr>
            <a:xfrm>
              <a:off x="3709370" y="1743406"/>
              <a:ext cx="12492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Las mejores formas de combatir los granos</a:t>
              </a:r>
            </a:p>
          </p:txBody>
        </p:sp>
        <p:grpSp>
          <p:nvGrpSpPr>
            <p:cNvPr id="127" name="Google Shape;2229;p93"/>
            <p:cNvGrpSpPr/>
            <p:nvPr/>
          </p:nvGrpSpPr>
          <p:grpSpPr>
            <a:xfrm>
              <a:off x="3393541" y="1759893"/>
              <a:ext cx="230667" cy="96908"/>
              <a:chOff x="8632369" y="3851317"/>
              <a:chExt cx="543000" cy="228126"/>
            </a:xfrm>
          </p:grpSpPr>
          <p:sp>
            <p:nvSpPr>
              <p:cNvPr id="140" name="Google Shape;2230;p93"/>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1" name="Google Shape;2231;p93"/>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2" name="Google Shape;2232;p93"/>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28" name="Google Shape;2233;p93"/>
            <p:cNvSpPr/>
            <p:nvPr/>
          </p:nvSpPr>
          <p:spPr>
            <a:xfrm>
              <a:off x="3241306" y="3564613"/>
              <a:ext cx="1761600" cy="451500"/>
            </a:xfrm>
            <a:prstGeom prst="roundRect">
              <a:avLst>
                <a:gd name="adj" fmla="val 16667"/>
              </a:avLst>
            </a:pr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29" name="Google Shape;2234;p93"/>
            <p:cNvSpPr/>
            <p:nvPr/>
          </p:nvSpPr>
          <p:spPr>
            <a:xfrm>
              <a:off x="3400317" y="3674997"/>
              <a:ext cx="207352"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sp>
          <p:nvSpPr>
            <p:cNvPr id="130" name="Google Shape;2235;p93"/>
            <p:cNvSpPr txBox="1"/>
            <p:nvPr/>
          </p:nvSpPr>
          <p:spPr>
            <a:xfrm>
              <a:off x="3709375" y="3677651"/>
              <a:ext cx="14571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dirty="0">
                  <a:solidFill>
                    <a:schemeClr val="dk2"/>
                  </a:solidFill>
                  <a:latin typeface="Google Sans"/>
                  <a:ea typeface="Google Sans"/>
                  <a:cs typeface="Google Sans"/>
                  <a:sym typeface="Google Sans"/>
                </a:rPr>
                <a:t>Conferencia de </a:t>
              </a:r>
              <a:r>
                <a:rPr lang="es-AR" sz="800" i="0" u="none" strike="noStrike" cap="none" dirty="0">
                  <a:solidFill>
                    <a:schemeClr val="dk2"/>
                  </a:solidFill>
                  <a:latin typeface="Google Sans"/>
                  <a:ea typeface="Google Sans"/>
                  <a:cs typeface="Google Sans"/>
                  <a:sym typeface="Google Sans"/>
                </a:rPr>
                <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Jóvenes Diseñadores en</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la Universidad </a:t>
              </a:r>
              <a:r>
                <a:rPr lang="es-AR" sz="800" i="0" u="none" strike="noStrike" cap="none" dirty="0" smtClean="0">
                  <a:solidFill>
                    <a:schemeClr val="dk2"/>
                  </a:solidFill>
                  <a:latin typeface="Google Sans"/>
                  <a:ea typeface="Google Sans"/>
                  <a:cs typeface="Google Sans"/>
                  <a:sym typeface="Google Sans"/>
                </a:rPr>
                <a:t>Thompson</a:t>
              </a:r>
              <a:endParaRPr lang="es-AR" sz="800" i="0" u="none" strike="noStrike" cap="none" dirty="0">
                <a:solidFill>
                  <a:schemeClr val="dk2"/>
                </a:solidFill>
                <a:latin typeface="Google Sans"/>
                <a:ea typeface="Google Sans"/>
                <a:cs typeface="Google Sans"/>
                <a:sym typeface="Google Sans"/>
              </a:endParaRPr>
            </a:p>
          </p:txBody>
        </p:sp>
        <p:sp>
          <p:nvSpPr>
            <p:cNvPr id="131" name="Google Shape;2236;p93"/>
            <p:cNvSpPr/>
            <p:nvPr/>
          </p:nvSpPr>
          <p:spPr>
            <a:xfrm rot="10800000">
              <a:off x="3241702" y="4228475"/>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32" name="Google Shape;2237;p93"/>
            <p:cNvSpPr txBox="1"/>
            <p:nvPr/>
          </p:nvSpPr>
          <p:spPr>
            <a:xfrm>
              <a:off x="3370789" y="4323064"/>
              <a:ext cx="1457100" cy="2538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a:solidFill>
                    <a:schemeClr val="dk2"/>
                  </a:solidFill>
                  <a:latin typeface="Google Sans"/>
                  <a:ea typeface="Google Sans"/>
                  <a:cs typeface="Google Sans"/>
                  <a:sym typeface="Google Sans"/>
                </a:rPr>
                <a:t>FINALMENTE PUDE VER LA NUEVA PELÍCULA SOBRE GUERRAS DE ESPÍAS.</a:t>
              </a:r>
              <a:r>
                <a:rPr lang="es-AR" sz="800" i="0" u="none" strike="noStrike" cap="none">
                  <a:solidFill>
                    <a:schemeClr val="dk2"/>
                  </a:solidFill>
                  <a:latin typeface="Google Sans"/>
                  <a:ea typeface="Google Sans"/>
                  <a:cs typeface="Google Sans"/>
                  <a:sym typeface="Google Sans"/>
                </a:rPr>
                <a:t> ¡Quedé tan obsesionada!</a:t>
              </a:r>
            </a:p>
          </p:txBody>
        </p:sp>
        <p:sp>
          <p:nvSpPr>
            <p:cNvPr id="133" name="Google Shape;2238;p93"/>
            <p:cNvSpPr/>
            <p:nvPr/>
          </p:nvSpPr>
          <p:spPr>
            <a:xfrm rot="10800000">
              <a:off x="3241702" y="922001"/>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34" name="Google Shape;2239;p93"/>
            <p:cNvSpPr txBox="1"/>
            <p:nvPr/>
          </p:nvSpPr>
          <p:spPr>
            <a:xfrm>
              <a:off x="3370801" y="1013825"/>
              <a:ext cx="1496100" cy="2538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¡Fotografías </a:t>
              </a:r>
              <a:r>
                <a:rPr lang="es-AR" sz="800" i="0" u="none" strike="noStrike" cap="none" dirty="0" smtClean="0">
                  <a:solidFill>
                    <a:schemeClr val="dk2"/>
                  </a:solidFill>
                  <a:latin typeface="Google Sans"/>
                  <a:ea typeface="Google Sans"/>
                  <a:cs typeface="Google Sans"/>
                  <a:sym typeface="Google Sans"/>
                </a:rPr>
                <a:t>del baile escolar! </a:t>
              </a:r>
              <a:r>
                <a:rPr lang="es-AR" sz="800" i="0" u="none" strike="noStrike" cap="none" dirty="0">
                  <a:solidFill>
                    <a:schemeClr val="dk2"/>
                  </a:solidFill>
                  <a:latin typeface="Google Sans"/>
                  <a:ea typeface="Google Sans"/>
                  <a:cs typeface="Google Sans"/>
                  <a:sym typeface="Google Sans"/>
                </a:rPr>
                <a:t>¡Se ven todos bien!</a:t>
              </a:r>
            </a:p>
          </p:txBody>
        </p:sp>
        <p:sp>
          <p:nvSpPr>
            <p:cNvPr id="135" name="Google Shape;2240;p93"/>
            <p:cNvSpPr/>
            <p:nvPr/>
          </p:nvSpPr>
          <p:spPr>
            <a:xfrm rot="10800000">
              <a:off x="3241702" y="2243374"/>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36" name="Google Shape;2241;p93"/>
            <p:cNvSpPr txBox="1"/>
            <p:nvPr/>
          </p:nvSpPr>
          <p:spPr>
            <a:xfrm>
              <a:off x="3261497" y="2386227"/>
              <a:ext cx="17940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dirty="0">
                  <a:solidFill>
                    <a:schemeClr val="dk2"/>
                  </a:solidFill>
                  <a:latin typeface="Google Sans"/>
                  <a:ea typeface="Google Sans"/>
                  <a:cs typeface="Google Sans"/>
                  <a:sym typeface="Google Sans"/>
                </a:rPr>
                <a:t>Mi pequeño hermano Alex es </a:t>
              </a:r>
              <a:r>
                <a:rPr lang="es-AR" sz="800" dirty="0" smtClean="0">
                  <a:solidFill>
                    <a:schemeClr val="dk2"/>
                  </a:solidFill>
                  <a:latin typeface="Google Sans"/>
                  <a:ea typeface="Google Sans"/>
                  <a:cs typeface="Google Sans"/>
                  <a:sym typeface="Google Sans"/>
                </a:rPr>
                <a:t>TAN</a:t>
              </a:r>
              <a:r>
                <a:rPr lang="es-AR" sz="800" i="0" u="none" strike="noStrike" cap="none" dirty="0">
                  <a:solidFill>
                    <a:schemeClr val="dk2"/>
                  </a:solidFill>
                  <a:latin typeface="Google Sans"/>
                  <a:ea typeface="Google Sans"/>
                  <a:cs typeface="Google Sans"/>
                  <a:sym typeface="Google Sans"/>
                </a:rPr>
                <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molesto.</a:t>
              </a:r>
              <a:r>
                <a:rPr lang="es-AR" sz="800" dirty="0">
                  <a:solidFill>
                    <a:schemeClr val="dk2"/>
                  </a:solidFill>
                  <a:latin typeface="Google Sans"/>
                  <a:ea typeface="Google Sans"/>
                  <a:cs typeface="Google Sans"/>
                  <a:sym typeface="Google Sans"/>
                </a:rPr>
                <a:t> </a:t>
              </a:r>
              <a:r>
                <a:rPr lang="es-AR" sz="800" i="0" u="none" strike="noStrike" cap="none" dirty="0">
                  <a:solidFill>
                    <a:schemeClr val="dk2"/>
                  </a:solidFill>
                  <a:latin typeface="Google Sans"/>
                  <a:ea typeface="Google Sans"/>
                  <a:cs typeface="Google Sans"/>
                  <a:sym typeface="Google Sans"/>
                </a:rPr>
                <a:t>Tal vez sea un extraterrestre.</a:t>
              </a:r>
            </a:p>
          </p:txBody>
        </p:sp>
        <p:sp>
          <p:nvSpPr>
            <p:cNvPr id="137" name="Google Shape;2242;p93"/>
            <p:cNvSpPr/>
            <p:nvPr/>
          </p:nvSpPr>
          <p:spPr>
            <a:xfrm>
              <a:off x="3242762" y="2903927"/>
              <a:ext cx="1761600" cy="451500"/>
            </a:xfrm>
            <a:prstGeom prst="roundRect">
              <a:avLst>
                <a:gd name="adj" fmla="val 16667"/>
              </a:avLst>
            </a:pr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38" name="Google Shape;2243;p93"/>
            <p:cNvSpPr/>
            <p:nvPr/>
          </p:nvSpPr>
          <p:spPr>
            <a:xfrm>
              <a:off x="3442191" y="3024075"/>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chemeClr val="dk2"/>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9" name="Google Shape;2244;p93"/>
            <p:cNvSpPr txBox="1"/>
            <p:nvPr/>
          </p:nvSpPr>
          <p:spPr>
            <a:xfrm>
              <a:off x="3633175" y="3064770"/>
              <a:ext cx="1325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a:solidFill>
                    <a:schemeClr val="dk2"/>
                  </a:solidFill>
                  <a:latin typeface="Google Sans"/>
                  <a:ea typeface="Google Sans"/>
                  <a:cs typeface="Google Sans"/>
                  <a:sym typeface="Google Sans"/>
                </a:rPr>
                <a:t>Laser Tag Arena, Maple St. </a:t>
              </a:r>
            </a:p>
          </p:txBody>
        </p:sp>
      </p:grpSp>
      <p:grpSp>
        <p:nvGrpSpPr>
          <p:cNvPr id="143" name="Google Shape;2188;p93"/>
          <p:cNvGrpSpPr/>
          <p:nvPr/>
        </p:nvGrpSpPr>
        <p:grpSpPr>
          <a:xfrm>
            <a:off x="4842437" y="936501"/>
            <a:ext cx="1871955" cy="3754799"/>
            <a:chOff x="5113245" y="922001"/>
            <a:chExt cx="1871955" cy="3754799"/>
          </a:xfrm>
        </p:grpSpPr>
        <p:sp>
          <p:nvSpPr>
            <p:cNvPr id="144" name="Google Shape;2189;p93"/>
            <p:cNvSpPr/>
            <p:nvPr/>
          </p:nvSpPr>
          <p:spPr>
            <a:xfrm rot="10800000">
              <a:off x="5113641" y="1582687"/>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45" name="Google Shape;2190;p93"/>
            <p:cNvSpPr txBox="1"/>
            <p:nvPr/>
          </p:nvSpPr>
          <p:spPr>
            <a:xfrm>
              <a:off x="5238203" y="1743406"/>
              <a:ext cx="15999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Detesto los bailes en la escuela. #</a:t>
              </a:r>
              <a:r>
                <a:rPr lang="es-AR" sz="800" i="0" u="none" strike="noStrike" cap="none" dirty="0" err="1">
                  <a:solidFill>
                    <a:schemeClr val="dk2"/>
                  </a:solidFill>
                  <a:latin typeface="Google Sans"/>
                  <a:ea typeface="Google Sans"/>
                  <a:cs typeface="Google Sans"/>
                  <a:sym typeface="Google Sans"/>
                </a:rPr>
                <a:t>novoy</a:t>
              </a:r>
              <a:endParaRPr lang="es-AR" sz="800" i="0" u="none" strike="noStrike" cap="none" dirty="0">
                <a:solidFill>
                  <a:schemeClr val="dk2"/>
                </a:solidFill>
                <a:latin typeface="Google Sans"/>
                <a:ea typeface="Google Sans"/>
                <a:cs typeface="Google Sans"/>
                <a:sym typeface="Google Sans"/>
              </a:endParaRPr>
            </a:p>
          </p:txBody>
        </p:sp>
        <p:sp>
          <p:nvSpPr>
            <p:cNvPr id="146" name="Google Shape;2191;p93"/>
            <p:cNvSpPr/>
            <p:nvPr/>
          </p:nvSpPr>
          <p:spPr>
            <a:xfrm rot="10800000">
              <a:off x="5113641" y="3564746"/>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47" name="Google Shape;2192;p93"/>
            <p:cNvSpPr txBox="1"/>
            <p:nvPr/>
          </p:nvSpPr>
          <p:spPr>
            <a:xfrm>
              <a:off x="5238202" y="3677651"/>
              <a:ext cx="16923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dirty="0">
                  <a:solidFill>
                    <a:schemeClr val="dk2"/>
                  </a:solidFill>
                  <a:latin typeface="Google Sans"/>
                  <a:ea typeface="Google Sans"/>
                  <a:cs typeface="Google Sans"/>
                  <a:sym typeface="Google Sans"/>
                </a:rPr>
                <a:t>Pescando este sábado con mi </a:t>
              </a:r>
              <a:r>
                <a:rPr lang="es-AR" sz="800" i="0" u="none" strike="noStrike" cap="none" dirty="0">
                  <a:solidFill>
                    <a:schemeClr val="dk2"/>
                  </a:solidFill>
                  <a:latin typeface="Google Sans"/>
                  <a:ea typeface="Google Sans"/>
                  <a:cs typeface="Google Sans"/>
                  <a:sym typeface="Google Sans"/>
                </a:rPr>
                <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smtClean="0">
                  <a:solidFill>
                    <a:schemeClr val="dk2"/>
                  </a:solidFill>
                  <a:latin typeface="Google Sans"/>
                  <a:ea typeface="Google Sans"/>
                  <a:cs typeface="Google Sans"/>
                  <a:sym typeface="Google Sans"/>
                </a:rPr>
                <a:t>papá </a:t>
              </a:r>
              <a:r>
                <a:rPr lang="es-AR" sz="800" i="0" u="none" strike="noStrike" cap="none" dirty="0">
                  <a:solidFill>
                    <a:schemeClr val="dk2"/>
                  </a:solidFill>
                  <a:latin typeface="Google Sans"/>
                  <a:ea typeface="Google Sans"/>
                  <a:cs typeface="Google Sans"/>
                  <a:sym typeface="Google Sans"/>
                </a:rPr>
                <a:t>en </a:t>
              </a:r>
              <a:r>
                <a:rPr lang="es-AR" sz="800" i="0" u="none" strike="noStrike" cap="none" dirty="0" err="1">
                  <a:solidFill>
                    <a:schemeClr val="dk2"/>
                  </a:solidFill>
                  <a:latin typeface="Google Sans"/>
                  <a:ea typeface="Google Sans"/>
                  <a:cs typeface="Google Sans"/>
                  <a:sym typeface="Google Sans"/>
                </a:rPr>
                <a:t>Penny</a:t>
              </a:r>
              <a:r>
                <a:rPr lang="es-AR" sz="800" i="0" u="none" strike="noStrike" cap="none" dirty="0">
                  <a:solidFill>
                    <a:schemeClr val="dk2"/>
                  </a:solidFill>
                  <a:latin typeface="Google Sans"/>
                  <a:ea typeface="Google Sans"/>
                  <a:cs typeface="Google Sans"/>
                  <a:sym typeface="Google Sans"/>
                </a:rPr>
                <a:t> Pack Park! Va a ser</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genial</a:t>
              </a:r>
            </a:p>
          </p:txBody>
        </p:sp>
        <p:sp>
          <p:nvSpPr>
            <p:cNvPr id="148" name="Google Shape;2193;p93"/>
            <p:cNvSpPr/>
            <p:nvPr/>
          </p:nvSpPr>
          <p:spPr>
            <a:xfrm>
              <a:off x="5113245" y="4225300"/>
              <a:ext cx="1761600" cy="451500"/>
            </a:xfrm>
            <a:prstGeom prst="roundRect">
              <a:avLst>
                <a:gd name="adj" fmla="val 16667"/>
              </a:avLst>
            </a:pr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49" name="Google Shape;2194;p93"/>
            <p:cNvSpPr txBox="1"/>
            <p:nvPr/>
          </p:nvSpPr>
          <p:spPr>
            <a:xfrm>
              <a:off x="5489097" y="4386151"/>
              <a:ext cx="1349100" cy="1299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La </a:t>
              </a:r>
              <a:r>
                <a:rPr lang="es-AR" sz="800" i="0" u="none" strike="noStrike" cap="none" dirty="0" smtClean="0">
                  <a:solidFill>
                    <a:schemeClr val="dk2"/>
                  </a:solidFill>
                  <a:latin typeface="Google Sans"/>
                  <a:ea typeface="Google Sans"/>
                  <a:cs typeface="Google Sans"/>
                  <a:sym typeface="Google Sans"/>
                </a:rPr>
                <a:t>Luna </a:t>
              </a:r>
              <a:r>
                <a:rPr lang="es-AR" sz="800" i="0" u="none" strike="noStrike" cap="none" dirty="0">
                  <a:solidFill>
                    <a:schemeClr val="dk2"/>
                  </a:solidFill>
                  <a:latin typeface="Google Sans"/>
                  <a:ea typeface="Google Sans"/>
                  <a:cs typeface="Google Sans"/>
                  <a:sym typeface="Google Sans"/>
                </a:rPr>
                <a:t>en el </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City Center Arena</a:t>
              </a:r>
            </a:p>
          </p:txBody>
        </p:sp>
        <p:sp>
          <p:nvSpPr>
            <p:cNvPr id="150" name="Google Shape;2195;p93"/>
            <p:cNvSpPr/>
            <p:nvPr/>
          </p:nvSpPr>
          <p:spPr>
            <a:xfrm>
              <a:off x="5223192" y="4335682"/>
              <a:ext cx="207349"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sp>
          <p:nvSpPr>
            <p:cNvPr id="151" name="Google Shape;2196;p93"/>
            <p:cNvSpPr/>
            <p:nvPr/>
          </p:nvSpPr>
          <p:spPr>
            <a:xfrm rot="10800000">
              <a:off x="5113641" y="922001"/>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52" name="Google Shape;2197;p93"/>
            <p:cNvSpPr txBox="1"/>
            <p:nvPr/>
          </p:nvSpPr>
          <p:spPr>
            <a:xfrm>
              <a:off x="5157353" y="993408"/>
              <a:ext cx="1761600" cy="3210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¡Gané! Un juego más para</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ganar el campeonato. </a:t>
              </a:r>
              <a:r>
                <a:rPr lang="es-AR" sz="800" dirty="0">
                  <a:solidFill>
                    <a:schemeClr val="dk2"/>
                  </a:solidFill>
                  <a:latin typeface="Google Sans"/>
                  <a:ea typeface="Google Sans"/>
                  <a:cs typeface="Google Sans"/>
                  <a:sym typeface="Google Sans"/>
                </a:rPr>
                <a:t>Debo practicar más los lanzamientos en </a:t>
              </a:r>
              <a:r>
                <a:rPr lang="es-AR" sz="800" i="0" u="none" strike="noStrike" cap="none" dirty="0" err="1">
                  <a:solidFill>
                    <a:schemeClr val="dk2"/>
                  </a:solidFill>
                  <a:latin typeface="Google Sans"/>
                  <a:ea typeface="Google Sans"/>
                  <a:cs typeface="Google Sans"/>
                  <a:sym typeface="Google Sans"/>
                </a:rPr>
                <a:t>1</a:t>
              </a:r>
              <a:r>
                <a:rPr lang="es-AR" sz="800" i="0" u="none" strike="noStrike" cap="none" baseline="30000" dirty="0" err="1">
                  <a:solidFill>
                    <a:schemeClr val="dk2"/>
                  </a:solidFill>
                  <a:latin typeface="Google Sans"/>
                  <a:ea typeface="Google Sans"/>
                  <a:cs typeface="Google Sans"/>
                  <a:sym typeface="Google Sans"/>
                </a:rPr>
                <a:t>era</a:t>
              </a:r>
              <a:r>
                <a:rPr lang="es-AR" sz="800" i="0" u="none" strike="noStrike" cap="none" dirty="0">
                  <a:solidFill>
                    <a:schemeClr val="dk2"/>
                  </a:solidFill>
                  <a:latin typeface="Google Sans"/>
                  <a:ea typeface="Google Sans"/>
                  <a:cs typeface="Google Sans"/>
                  <a:sym typeface="Google Sans"/>
                </a:rPr>
                <a:t> base.</a:t>
              </a:r>
            </a:p>
          </p:txBody>
        </p:sp>
        <p:sp>
          <p:nvSpPr>
            <p:cNvPr id="153" name="Google Shape;2198;p93"/>
            <p:cNvSpPr/>
            <p:nvPr/>
          </p:nvSpPr>
          <p:spPr>
            <a:xfrm>
              <a:off x="5113245" y="2243241"/>
              <a:ext cx="1761600" cy="451500"/>
            </a:xfrm>
            <a:prstGeom prst="roundRect">
              <a:avLst>
                <a:gd name="adj" fmla="val 16667"/>
              </a:avLst>
            </a:pr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54" name="Google Shape;2199;p93"/>
            <p:cNvSpPr txBox="1"/>
            <p:nvPr/>
          </p:nvSpPr>
          <p:spPr>
            <a:xfrm>
              <a:off x="5489100" y="2404089"/>
              <a:ext cx="1148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Academia de Ciencias, Filadelfia</a:t>
              </a:r>
            </a:p>
          </p:txBody>
        </p:sp>
        <p:sp>
          <p:nvSpPr>
            <p:cNvPr id="155" name="Google Shape;2200;p93"/>
            <p:cNvSpPr/>
            <p:nvPr/>
          </p:nvSpPr>
          <p:spPr>
            <a:xfrm>
              <a:off x="5260289" y="2363389"/>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chemeClr val="dk2"/>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6" name="Google Shape;2201;p93"/>
            <p:cNvSpPr/>
            <p:nvPr/>
          </p:nvSpPr>
          <p:spPr>
            <a:xfrm>
              <a:off x="5113245" y="2903927"/>
              <a:ext cx="1761600" cy="451500"/>
            </a:xfrm>
            <a:prstGeom prst="roundRect">
              <a:avLst>
                <a:gd name="adj" fmla="val 16667"/>
              </a:avLst>
            </a:pr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57" name="Google Shape;2202;p93"/>
            <p:cNvSpPr txBox="1"/>
            <p:nvPr/>
          </p:nvSpPr>
          <p:spPr>
            <a:xfrm>
              <a:off x="5489100" y="3016970"/>
              <a:ext cx="14961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10 signos de que tus padres </a:t>
              </a:r>
              <a:r>
                <a:rPr lang="es-AR" sz="800" i="0" u="none" strike="noStrike" cap="none" dirty="0" smtClean="0">
                  <a:solidFill>
                    <a:schemeClr val="dk2"/>
                  </a:solidFill>
                  <a:latin typeface="Google Sans"/>
                  <a:ea typeface="Google Sans"/>
                  <a:cs typeface="Google Sans"/>
                  <a:sym typeface="Google Sans"/>
                </a:rPr>
                <a:t>están intentando </a:t>
              </a:r>
              <a:r>
                <a:rPr lang="es-AR" sz="800" i="0" u="none" strike="noStrike" cap="none" dirty="0">
                  <a:solidFill>
                    <a:schemeClr val="dk2"/>
                  </a:solidFill>
                  <a:latin typeface="Google Sans"/>
                  <a:ea typeface="Google Sans"/>
                  <a:cs typeface="Google Sans"/>
                  <a:sym typeface="Google Sans"/>
                </a:rPr>
                <a:t>arruinar tu vida </a:t>
              </a:r>
            </a:p>
          </p:txBody>
        </p:sp>
        <p:grpSp>
          <p:nvGrpSpPr>
            <p:cNvPr id="158" name="Google Shape;2203;p93"/>
            <p:cNvGrpSpPr/>
            <p:nvPr/>
          </p:nvGrpSpPr>
          <p:grpSpPr>
            <a:xfrm>
              <a:off x="5211638" y="3081266"/>
              <a:ext cx="230667" cy="96908"/>
              <a:chOff x="8632369" y="3851317"/>
              <a:chExt cx="543000" cy="228126"/>
            </a:xfrm>
          </p:grpSpPr>
          <p:sp>
            <p:nvSpPr>
              <p:cNvPr id="159" name="Google Shape;2204;p93"/>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0" name="Google Shape;2205;p93"/>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1" name="Google Shape;2206;p93"/>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grpSp>
        <p:nvGrpSpPr>
          <p:cNvPr id="162" name="Google Shape;2207;p93"/>
          <p:cNvGrpSpPr/>
          <p:nvPr/>
        </p:nvGrpSpPr>
        <p:grpSpPr>
          <a:xfrm>
            <a:off x="6985186" y="917419"/>
            <a:ext cx="1980247" cy="3898576"/>
            <a:chOff x="6985186" y="917419"/>
            <a:chExt cx="1980247" cy="3898576"/>
          </a:xfrm>
        </p:grpSpPr>
        <p:sp>
          <p:nvSpPr>
            <p:cNvPr id="163" name="Google Shape;2208;p93"/>
            <p:cNvSpPr/>
            <p:nvPr/>
          </p:nvSpPr>
          <p:spPr>
            <a:xfrm rot="10800000">
              <a:off x="6985582" y="1582688"/>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4" name="Google Shape;2209;p93"/>
            <p:cNvSpPr txBox="1"/>
            <p:nvPr/>
          </p:nvSpPr>
          <p:spPr>
            <a:xfrm>
              <a:off x="7121631" y="1704456"/>
              <a:ext cx="15999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Perdí el </a:t>
              </a:r>
              <a:r>
                <a:rPr lang="es-AR" sz="800" i="0" u="none" strike="noStrike" cap="none" dirty="0" smtClean="0">
                  <a:solidFill>
                    <a:schemeClr val="dk2"/>
                  </a:solidFill>
                  <a:latin typeface="Google Sans"/>
                  <a:ea typeface="Google Sans"/>
                  <a:cs typeface="Google Sans"/>
                  <a:sym typeface="Google Sans"/>
                </a:rPr>
                <a:t>gol ganador</a:t>
              </a:r>
              <a:r>
                <a:rPr lang="es-AR" sz="800" i="0" u="none" strike="noStrike" cap="none" dirty="0">
                  <a:solidFill>
                    <a:schemeClr val="dk2"/>
                  </a:solidFill>
                  <a:latin typeface="Google Sans"/>
                  <a:ea typeface="Google Sans"/>
                  <a:cs typeface="Google Sans"/>
                  <a:sym typeface="Google Sans"/>
                </a:rPr>
                <a:t>, </a:t>
              </a:r>
              <a:r>
                <a:rPr lang="es-AR" sz="800" i="0" u="none" strike="noStrike" cap="none" dirty="0" err="1">
                  <a:solidFill>
                    <a:schemeClr val="dk2"/>
                  </a:solidFill>
                  <a:latin typeface="Google Sans"/>
                  <a:ea typeface="Google Sans"/>
                  <a:cs typeface="Google Sans"/>
                  <a:sym typeface="Google Sans"/>
                </a:rPr>
                <a:t>ufff</a:t>
              </a:r>
              <a:r>
                <a:rPr lang="es-AR" sz="800" i="0" u="none" strike="noStrike" cap="none" dirty="0">
                  <a:solidFill>
                    <a:schemeClr val="dk2"/>
                  </a:solidFill>
                  <a:latin typeface="Google Sans"/>
                  <a:ea typeface="Google Sans"/>
                  <a:cs typeface="Google Sans"/>
                  <a:sym typeface="Google Sans"/>
                </a:rPr>
                <a:t>.</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Al menos empatamos.</a:t>
              </a:r>
            </a:p>
          </p:txBody>
        </p:sp>
        <p:sp>
          <p:nvSpPr>
            <p:cNvPr id="165" name="Google Shape;2210;p93"/>
            <p:cNvSpPr/>
            <p:nvPr/>
          </p:nvSpPr>
          <p:spPr>
            <a:xfrm rot="10800000">
              <a:off x="6985582" y="3564746"/>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6" name="Google Shape;2211;p93"/>
            <p:cNvSpPr txBox="1"/>
            <p:nvPr/>
          </p:nvSpPr>
          <p:spPr>
            <a:xfrm>
              <a:off x="7121633" y="3677651"/>
              <a:ext cx="18438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¡Miren el sitio web de mi amigo!</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smtClean="0">
                  <a:solidFill>
                    <a:schemeClr val="dk2"/>
                  </a:solidFill>
                  <a:latin typeface="Google Sans"/>
                  <a:ea typeface="Google Sans"/>
                  <a:cs typeface="Google Sans"/>
                  <a:sym typeface="Google Sans"/>
                </a:rPr>
                <a:t>Yo </a:t>
              </a:r>
              <a:r>
                <a:rPr lang="es-AR" sz="800" i="0" u="none" strike="noStrike" cap="none" dirty="0">
                  <a:solidFill>
                    <a:schemeClr val="dk2"/>
                  </a:solidFill>
                  <a:latin typeface="Google Sans"/>
                  <a:ea typeface="Google Sans"/>
                  <a:cs typeface="Google Sans"/>
                  <a:sym typeface="Google Sans"/>
                </a:rPr>
                <a:t>escribí el código.</a:t>
              </a:r>
            </a:p>
          </p:txBody>
        </p:sp>
        <p:sp>
          <p:nvSpPr>
            <p:cNvPr id="167" name="Google Shape;2212;p93"/>
            <p:cNvSpPr/>
            <p:nvPr/>
          </p:nvSpPr>
          <p:spPr>
            <a:xfrm rot="10800000">
              <a:off x="6985582" y="4228475"/>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8" name="Google Shape;2213;p93"/>
            <p:cNvSpPr txBox="1"/>
            <p:nvPr/>
          </p:nvSpPr>
          <p:spPr>
            <a:xfrm>
              <a:off x="7121638" y="4338350"/>
              <a:ext cx="16923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¡Nuevo puntaje más alto!</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err="1">
                  <a:solidFill>
                    <a:schemeClr val="dk2"/>
                  </a:solidFill>
                  <a:latin typeface="Google Sans"/>
                  <a:ea typeface="Google Sans"/>
                  <a:cs typeface="Google Sans"/>
                  <a:sym typeface="Google Sans"/>
                </a:rPr>
                <a:t>Síiiiiii</a:t>
              </a:r>
              <a:r>
                <a:rPr lang="es-AR" sz="800" i="0" u="none" strike="noStrike" cap="none" dirty="0">
                  <a:solidFill>
                    <a:schemeClr val="dk2"/>
                  </a:solidFill>
                  <a:latin typeface="Google Sans"/>
                  <a:ea typeface="Google Sans"/>
                  <a:cs typeface="Google Sans"/>
                  <a:sym typeface="Google Sans"/>
                </a:rPr>
                <a:t>. ¡Me encanta el </a:t>
              </a:r>
              <a:r>
                <a:rPr lang="es-AR" sz="800" i="0" u="none" strike="noStrike" cap="none" dirty="0" smtClean="0">
                  <a:solidFill>
                    <a:schemeClr val="dk2"/>
                  </a:solidFill>
                  <a:latin typeface="Google Sans"/>
                  <a:ea typeface="Google Sans"/>
                  <a:cs typeface="Google Sans"/>
                  <a:sym typeface="Google Sans"/>
                </a:rPr>
                <a:t>juego </a:t>
              </a:r>
              <a:r>
                <a:rPr lang="es-AR" sz="800" i="0" u="none" strike="noStrike" cap="none" dirty="0" err="1" smtClean="0">
                  <a:solidFill>
                    <a:schemeClr val="dk2"/>
                  </a:solidFill>
                  <a:latin typeface="Google Sans"/>
                  <a:ea typeface="Google Sans"/>
                  <a:cs typeface="Google Sans"/>
                  <a:sym typeface="Google Sans"/>
                </a:rPr>
                <a:t>gem</a:t>
              </a:r>
              <a:r>
                <a:rPr lang="es-AR" sz="800" i="0" u="none" strike="noStrike" cap="none" dirty="0" smtClean="0">
                  <a:solidFill>
                    <a:schemeClr val="dk2"/>
                  </a:solidFill>
                  <a:latin typeface="Google Sans"/>
                  <a:ea typeface="Google Sans"/>
                  <a:cs typeface="Google Sans"/>
                  <a:sym typeface="Google Sans"/>
                </a:rPr>
                <a:t> </a:t>
              </a:r>
              <a:r>
                <a:rPr lang="es-AR" sz="800" i="0" u="none" strike="noStrike" cap="none" dirty="0" err="1">
                  <a:solidFill>
                    <a:schemeClr val="dk2"/>
                  </a:solidFill>
                  <a:latin typeface="Google Sans"/>
                  <a:ea typeface="Google Sans"/>
                  <a:cs typeface="Google Sans"/>
                  <a:sym typeface="Google Sans"/>
                </a:rPr>
                <a:t>jam</a:t>
              </a:r>
              <a:r>
                <a:rPr lang="es-AR" sz="800" i="0" u="none" strike="noStrike" cap="none" dirty="0">
                  <a:solidFill>
                    <a:schemeClr val="dk2"/>
                  </a:solidFill>
                  <a:latin typeface="Google Sans"/>
                  <a:ea typeface="Google Sans"/>
                  <a:cs typeface="Google Sans"/>
                  <a:sym typeface="Google Sans"/>
                </a:rPr>
                <a:t>!!</a:t>
              </a:r>
            </a:p>
          </p:txBody>
        </p:sp>
        <p:sp>
          <p:nvSpPr>
            <p:cNvPr id="169" name="Google Shape;2214;p93"/>
            <p:cNvSpPr/>
            <p:nvPr/>
          </p:nvSpPr>
          <p:spPr>
            <a:xfrm>
              <a:off x="6985186" y="917419"/>
              <a:ext cx="1761600" cy="451500"/>
            </a:xfrm>
            <a:prstGeom prst="roundRect">
              <a:avLst>
                <a:gd name="adj" fmla="val 16667"/>
              </a:avLst>
            </a:pr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70" name="Google Shape;2215;p93"/>
            <p:cNvSpPr txBox="1"/>
            <p:nvPr/>
          </p:nvSpPr>
          <p:spPr>
            <a:xfrm>
              <a:off x="7410845" y="1078275"/>
              <a:ext cx="12747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a:solidFill>
                    <a:schemeClr val="dk2"/>
                  </a:solidFill>
                  <a:latin typeface="Google Sans"/>
                  <a:ea typeface="Google Sans"/>
                  <a:cs typeface="Google Sans"/>
                  <a:sym typeface="Google Sans"/>
                </a:rPr>
                <a:t>Barney’s Burger Emporium</a:t>
              </a:r>
            </a:p>
          </p:txBody>
        </p:sp>
        <p:sp>
          <p:nvSpPr>
            <p:cNvPr id="171" name="Google Shape;2216;p93"/>
            <p:cNvSpPr/>
            <p:nvPr/>
          </p:nvSpPr>
          <p:spPr>
            <a:xfrm>
              <a:off x="7149332" y="1037567"/>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chemeClr val="dk2"/>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2" name="Google Shape;2217;p93"/>
            <p:cNvSpPr/>
            <p:nvPr/>
          </p:nvSpPr>
          <p:spPr>
            <a:xfrm>
              <a:off x="6985186" y="2243241"/>
              <a:ext cx="1761600" cy="451500"/>
            </a:xfrm>
            <a:prstGeom prst="roundRect">
              <a:avLst>
                <a:gd name="adj" fmla="val 16667"/>
              </a:avLst>
            </a:pr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73" name="Google Shape;2218;p93"/>
            <p:cNvSpPr txBox="1"/>
            <p:nvPr/>
          </p:nvSpPr>
          <p:spPr>
            <a:xfrm>
              <a:off x="7410845" y="2404089"/>
              <a:ext cx="1094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a:solidFill>
                    <a:schemeClr val="dk2"/>
                  </a:solidFill>
                  <a:latin typeface="Google Sans"/>
                  <a:ea typeface="Google Sans"/>
                  <a:cs typeface="Google Sans"/>
                  <a:sym typeface="Google Sans"/>
                </a:rPr>
                <a:t>25 fotografías de mascotas</a:t>
              </a:r>
            </a:p>
          </p:txBody>
        </p:sp>
        <p:grpSp>
          <p:nvGrpSpPr>
            <p:cNvPr id="174" name="Google Shape;2219;p93"/>
            <p:cNvGrpSpPr/>
            <p:nvPr/>
          </p:nvGrpSpPr>
          <p:grpSpPr>
            <a:xfrm>
              <a:off x="7100682" y="2420580"/>
              <a:ext cx="230667" cy="96908"/>
              <a:chOff x="8632369" y="3851317"/>
              <a:chExt cx="543000" cy="228126"/>
            </a:xfrm>
          </p:grpSpPr>
          <p:sp>
            <p:nvSpPr>
              <p:cNvPr id="177" name="Google Shape;2220;p93"/>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8" name="Google Shape;2221;p93"/>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9" name="Google Shape;2222;p93"/>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75" name="Google Shape;2223;p93"/>
            <p:cNvSpPr/>
            <p:nvPr/>
          </p:nvSpPr>
          <p:spPr>
            <a:xfrm>
              <a:off x="6985186" y="2903927"/>
              <a:ext cx="1761600" cy="451500"/>
            </a:xfrm>
            <a:prstGeom prst="roundRect">
              <a:avLst>
                <a:gd name="adj" fmla="val 16667"/>
              </a:avLst>
            </a:pr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76" name="Google Shape;2225;p93"/>
            <p:cNvSpPr/>
            <p:nvPr/>
          </p:nvSpPr>
          <p:spPr>
            <a:xfrm>
              <a:off x="7112235" y="3014310"/>
              <a:ext cx="207349"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grpSp>
    </p:spTree>
    <p:custDataLst>
      <p:tags r:id="rId1"/>
    </p:custData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2163"/>
        <p:cNvGrpSpPr/>
        <p:nvPr/>
      </p:nvGrpSpPr>
      <p:grpSpPr>
        <a:xfrm>
          <a:off x="0" y="0"/>
          <a:ext cx="0" cy="0"/>
          <a:chOff x="0" y="0"/>
          <a:chExt cx="0" cy="0"/>
        </a:xfrm>
      </p:grpSpPr>
      <p:sp>
        <p:nvSpPr>
          <p:cNvPr id="2164" name="Google Shape;2164;p96"/>
          <p:cNvSpPr/>
          <p:nvPr/>
        </p:nvSpPr>
        <p:spPr>
          <a:xfrm flipH="1">
            <a:off x="5650371" y="4322030"/>
            <a:ext cx="699300" cy="861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165" name="Google Shape;2165;p96"/>
          <p:cNvSpPr/>
          <p:nvPr/>
        </p:nvSpPr>
        <p:spPr>
          <a:xfrm flipH="1">
            <a:off x="6232477" y="2879334"/>
            <a:ext cx="443382" cy="867897"/>
          </a:xfrm>
          <a:custGeom>
            <a:avLst/>
            <a:gdLst/>
            <a:ahLst/>
            <a:cxnLst/>
            <a:rect l="l" t="t" r="r" b="b"/>
            <a:pathLst>
              <a:path w="483250" h="945937" extrusionOk="0">
                <a:moveTo>
                  <a:pt x="921" y="921"/>
                </a:moveTo>
                <a:lnTo>
                  <a:pt x="321375" y="147953"/>
                </a:lnTo>
                <a:lnTo>
                  <a:pt x="484857" y="947887"/>
                </a:lnTo>
                <a:lnTo>
                  <a:pt x="207588" y="829987"/>
                </a:lnTo>
                <a:lnTo>
                  <a:pt x="40335" y="2264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66" name="Google Shape;2166;p96"/>
          <p:cNvSpPr/>
          <p:nvPr/>
        </p:nvSpPr>
        <p:spPr>
          <a:xfrm flipH="1">
            <a:off x="6348826" y="2664015"/>
            <a:ext cx="327034" cy="349045"/>
          </a:xfrm>
          <a:custGeom>
            <a:avLst/>
            <a:gdLst/>
            <a:ahLst/>
            <a:cxnLst/>
            <a:rect l="l" t="t" r="r" b="b"/>
            <a:pathLst>
              <a:path w="356440" h="380431" extrusionOk="0">
                <a:moveTo>
                  <a:pt x="63298" y="921"/>
                </a:moveTo>
                <a:lnTo>
                  <a:pt x="355648" y="124304"/>
                </a:lnTo>
                <a:lnTo>
                  <a:pt x="321375" y="382381"/>
                </a:lnTo>
                <a:lnTo>
                  <a:pt x="921" y="235349"/>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67" name="Google Shape;2167;p96"/>
          <p:cNvSpPr/>
          <p:nvPr/>
        </p:nvSpPr>
        <p:spPr>
          <a:xfrm flipH="1">
            <a:off x="5574575" y="2594760"/>
            <a:ext cx="1043992" cy="330178"/>
          </a:xfrm>
          <a:custGeom>
            <a:avLst/>
            <a:gdLst/>
            <a:ahLst/>
            <a:cxnLst/>
            <a:rect l="l" t="t" r="r" b="b"/>
            <a:pathLst>
              <a:path w="1137866" h="359867" extrusionOk="0">
                <a:moveTo>
                  <a:pt x="921" y="76322"/>
                </a:moveTo>
                <a:lnTo>
                  <a:pt x="494454" y="921"/>
                </a:lnTo>
                <a:lnTo>
                  <a:pt x="1137417" y="359761"/>
                </a:lnTo>
                <a:lnTo>
                  <a:pt x="293271" y="199705"/>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68" name="Google Shape;2168;p96"/>
          <p:cNvSpPr/>
          <p:nvPr/>
        </p:nvSpPr>
        <p:spPr>
          <a:xfrm flipH="1">
            <a:off x="5322524" y="2594760"/>
            <a:ext cx="842740" cy="330178"/>
          </a:xfrm>
          <a:custGeom>
            <a:avLst/>
            <a:gdLst/>
            <a:ahLst/>
            <a:cxnLst/>
            <a:rect l="l" t="t" r="r" b="b"/>
            <a:pathLst>
              <a:path w="918518" h="359867" extrusionOk="0">
                <a:moveTo>
                  <a:pt x="919440" y="156178"/>
                </a:moveTo>
                <a:lnTo>
                  <a:pt x="704548" y="38622"/>
                </a:lnTo>
                <a:lnTo>
                  <a:pt x="596245" y="33481"/>
                </a:lnTo>
                <a:lnTo>
                  <a:pt x="403973" y="76322"/>
                </a:lnTo>
                <a:lnTo>
                  <a:pt x="138014" y="7776"/>
                </a:lnTo>
                <a:lnTo>
                  <a:pt x="921" y="921"/>
                </a:lnTo>
                <a:lnTo>
                  <a:pt x="643884" y="359761"/>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69" name="Google Shape;2169;p96"/>
          <p:cNvSpPr/>
          <p:nvPr/>
        </p:nvSpPr>
        <p:spPr>
          <a:xfrm flipH="1">
            <a:off x="5519919" y="2777340"/>
            <a:ext cx="861608" cy="405647"/>
          </a:xfrm>
          <a:custGeom>
            <a:avLst/>
            <a:gdLst/>
            <a:ahLst/>
            <a:cxnLst/>
            <a:rect l="l" t="t" r="r" b="b"/>
            <a:pathLst>
              <a:path w="939082" h="442122" extrusionOk="0">
                <a:moveTo>
                  <a:pt x="35194" y="921"/>
                </a:moveTo>
                <a:lnTo>
                  <a:pt x="921" y="258998"/>
                </a:lnTo>
                <a:lnTo>
                  <a:pt x="940004" y="443044"/>
                </a:lnTo>
                <a:lnTo>
                  <a:pt x="879341" y="160977"/>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70" name="Google Shape;2170;p96"/>
          <p:cNvSpPr/>
          <p:nvPr/>
        </p:nvSpPr>
        <p:spPr>
          <a:xfrm flipH="1">
            <a:off x="5250822" y="2737362"/>
            <a:ext cx="323889" cy="446526"/>
          </a:xfrm>
          <a:custGeom>
            <a:avLst/>
            <a:gdLst/>
            <a:ahLst/>
            <a:cxnLst/>
            <a:rect l="l" t="t" r="r" b="b"/>
            <a:pathLst>
              <a:path w="353012" h="486677" extrusionOk="0">
                <a:moveTo>
                  <a:pt x="352906" y="235349"/>
                </a:moveTo>
                <a:lnTo>
                  <a:pt x="276477" y="921"/>
                </a:lnTo>
                <a:lnTo>
                  <a:pt x="921" y="204503"/>
                </a:lnTo>
                <a:lnTo>
                  <a:pt x="61585" y="48657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71" name="Google Shape;2171;p96"/>
          <p:cNvSpPr/>
          <p:nvPr/>
        </p:nvSpPr>
        <p:spPr>
          <a:xfrm flipH="1">
            <a:off x="5519919" y="3014381"/>
            <a:ext cx="861608" cy="732682"/>
          </a:xfrm>
          <a:custGeom>
            <a:avLst/>
            <a:gdLst/>
            <a:ahLst/>
            <a:cxnLst/>
            <a:rect l="l" t="t" r="r" b="b"/>
            <a:pathLst>
              <a:path w="939082" h="798563" extrusionOk="0">
                <a:moveTo>
                  <a:pt x="921" y="921"/>
                </a:moveTo>
                <a:lnTo>
                  <a:pt x="164404" y="800855"/>
                </a:lnTo>
                <a:lnTo>
                  <a:pt x="940004" y="184968"/>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72" name="Google Shape;2172;p96"/>
          <p:cNvSpPr/>
          <p:nvPr/>
        </p:nvSpPr>
        <p:spPr>
          <a:xfrm flipH="1">
            <a:off x="5251705" y="2952681"/>
            <a:ext cx="267287" cy="707525"/>
          </a:xfrm>
          <a:custGeom>
            <a:avLst/>
            <a:gdLst/>
            <a:ahLst/>
            <a:cxnLst/>
            <a:rect l="l" t="t" r="r" b="b"/>
            <a:pathLst>
              <a:path w="291321" h="771144" extrusionOk="0">
                <a:moveTo>
                  <a:pt x="292242" y="921"/>
                </a:moveTo>
                <a:lnTo>
                  <a:pt x="921" y="252143"/>
                </a:lnTo>
                <a:lnTo>
                  <a:pt x="125332" y="772066"/>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73" name="Google Shape;2173;p96"/>
          <p:cNvSpPr/>
          <p:nvPr/>
        </p:nvSpPr>
        <p:spPr>
          <a:xfrm flipH="1">
            <a:off x="5404352" y="3183424"/>
            <a:ext cx="827018" cy="566020"/>
          </a:xfrm>
          <a:custGeom>
            <a:avLst/>
            <a:gdLst/>
            <a:ahLst/>
            <a:cxnLst/>
            <a:rect l="l" t="t" r="r" b="b"/>
            <a:pathLst>
              <a:path w="901382" h="616915" extrusionOk="0">
                <a:moveTo>
                  <a:pt x="900933" y="520844"/>
                </a:moveTo>
                <a:lnTo>
                  <a:pt x="921" y="616809"/>
                </a:lnTo>
                <a:lnTo>
                  <a:pt x="776521" y="921"/>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74" name="Google Shape;2174;p96"/>
          <p:cNvSpPr/>
          <p:nvPr/>
        </p:nvSpPr>
        <p:spPr>
          <a:xfrm flipH="1">
            <a:off x="5404352" y="3660967"/>
            <a:ext cx="827018" cy="160372"/>
          </a:xfrm>
          <a:custGeom>
            <a:avLst/>
            <a:gdLst/>
            <a:ahLst/>
            <a:cxnLst/>
            <a:rect l="l" t="t" r="r" b="b"/>
            <a:pathLst>
              <a:path w="901382" h="174792" extrusionOk="0">
                <a:moveTo>
                  <a:pt x="563000" y="133215"/>
                </a:moveTo>
                <a:lnTo>
                  <a:pt x="900933" y="921"/>
                </a:lnTo>
                <a:lnTo>
                  <a:pt x="921" y="96886"/>
                </a:lnTo>
                <a:lnTo>
                  <a:pt x="153779" y="174343"/>
                </a:lnTo>
                <a:lnTo>
                  <a:pt x="330971" y="164061"/>
                </a:lnTo>
                <a:lnTo>
                  <a:pt x="338511" y="168174"/>
                </a:lnTo>
                <a:lnTo>
                  <a:pt x="454011" y="154807"/>
                </a:lnTo>
                <a:lnTo>
                  <a:pt x="460181" y="14966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75" name="Google Shape;2175;p96"/>
          <p:cNvSpPr/>
          <p:nvPr/>
        </p:nvSpPr>
        <p:spPr>
          <a:xfrm flipH="1">
            <a:off x="5876601" y="3779014"/>
            <a:ext cx="295588" cy="72325"/>
          </a:xfrm>
          <a:custGeom>
            <a:avLst/>
            <a:gdLst/>
            <a:ahLst/>
            <a:cxnLst/>
            <a:rect l="l" t="t" r="r" b="b"/>
            <a:pathLst>
              <a:path w="322167" h="78828" extrusionOk="0">
                <a:moveTo>
                  <a:pt x="921" y="921"/>
                </a:moveTo>
                <a:lnTo>
                  <a:pt x="12231" y="78378"/>
                </a:lnTo>
                <a:lnTo>
                  <a:pt x="323431" y="65697"/>
                </a:lnTo>
                <a:lnTo>
                  <a:pt x="266538" y="35537"/>
                </a:lnTo>
                <a:lnTo>
                  <a:pt x="89346" y="4581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76" name="Google Shape;2176;p96"/>
          <p:cNvSpPr/>
          <p:nvPr/>
        </p:nvSpPr>
        <p:spPr>
          <a:xfrm flipH="1">
            <a:off x="5498236" y="3743443"/>
            <a:ext cx="311311" cy="84903"/>
          </a:xfrm>
          <a:custGeom>
            <a:avLst/>
            <a:gdLst/>
            <a:ahLst/>
            <a:cxnLst/>
            <a:rect l="l" t="t" r="r" b="b"/>
            <a:pathLst>
              <a:path w="339303" h="92537" extrusionOk="0">
                <a:moveTo>
                  <a:pt x="921" y="59871"/>
                </a:moveTo>
                <a:lnTo>
                  <a:pt x="33138" y="92773"/>
                </a:lnTo>
                <a:lnTo>
                  <a:pt x="340910" y="37936"/>
                </a:lnTo>
                <a:lnTo>
                  <a:pt x="212043" y="921"/>
                </a:lnTo>
                <a:lnTo>
                  <a:pt x="103740" y="4342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77" name="Google Shape;2177;p96"/>
          <p:cNvSpPr/>
          <p:nvPr/>
        </p:nvSpPr>
        <p:spPr>
          <a:xfrm flipH="1">
            <a:off x="5875647" y="3838511"/>
            <a:ext cx="286154" cy="355335"/>
          </a:xfrm>
          <a:custGeom>
            <a:avLst/>
            <a:gdLst/>
            <a:ahLst/>
            <a:cxnLst/>
            <a:rect l="l" t="t" r="r" b="b"/>
            <a:pathLst>
              <a:path w="311885" h="387286" extrusionOk="0">
                <a:moveTo>
                  <a:pt x="921" y="13602"/>
                </a:moveTo>
                <a:lnTo>
                  <a:pt x="102027" y="388207"/>
                </a:lnTo>
                <a:lnTo>
                  <a:pt x="312121" y="921"/>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78" name="Google Shape;2178;p96"/>
          <p:cNvSpPr/>
          <p:nvPr/>
        </p:nvSpPr>
        <p:spPr>
          <a:xfrm flipH="1">
            <a:off x="5497208" y="3777441"/>
            <a:ext cx="525140" cy="411936"/>
          </a:xfrm>
          <a:custGeom>
            <a:avLst/>
            <a:gdLst/>
            <a:ahLst/>
            <a:cxnLst/>
            <a:rect l="l" t="t" r="r" b="b"/>
            <a:pathLst>
              <a:path w="572360" h="448977" extrusionOk="0">
                <a:moveTo>
                  <a:pt x="264824" y="55758"/>
                </a:moveTo>
                <a:lnTo>
                  <a:pt x="921" y="448185"/>
                </a:lnTo>
                <a:lnTo>
                  <a:pt x="572596" y="921"/>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79" name="Google Shape;2179;p96"/>
          <p:cNvSpPr/>
          <p:nvPr/>
        </p:nvSpPr>
        <p:spPr>
          <a:xfrm flipH="1">
            <a:off x="5780218" y="3797587"/>
            <a:ext cx="242130" cy="389925"/>
          </a:xfrm>
          <a:custGeom>
            <a:avLst/>
            <a:gdLst/>
            <a:ahLst/>
            <a:cxnLst/>
            <a:rect l="l" t="t" r="r" b="b"/>
            <a:pathLst>
              <a:path w="263902" h="424986" extrusionOk="0">
                <a:moveTo>
                  <a:pt x="110938" y="19429"/>
                </a:moveTo>
                <a:lnTo>
                  <a:pt x="226438" y="6062"/>
                </a:lnTo>
                <a:lnTo>
                  <a:pt x="232607" y="921"/>
                </a:lnTo>
                <a:lnTo>
                  <a:pt x="264824" y="33823"/>
                </a:lnTo>
                <a:lnTo>
                  <a:pt x="921" y="426250"/>
                </a:lnTo>
                <a:lnTo>
                  <a:pt x="14288" y="314520"/>
                </a:lnTo>
                <a:lnTo>
                  <a:pt x="160291" y="4547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80" name="Google Shape;2180;p96"/>
          <p:cNvSpPr/>
          <p:nvPr/>
        </p:nvSpPr>
        <p:spPr>
          <a:xfrm flipH="1">
            <a:off x="5484729" y="2594760"/>
            <a:ext cx="924500" cy="267287"/>
          </a:xfrm>
          <a:custGeom>
            <a:avLst/>
            <a:gdLst/>
            <a:ahLst/>
            <a:cxnLst/>
            <a:rect l="l" t="t" r="r" b="b"/>
            <a:pathLst>
              <a:path w="1007629" h="291321" extrusionOk="0">
                <a:moveTo>
                  <a:pt x="266538" y="921"/>
                </a:moveTo>
                <a:lnTo>
                  <a:pt x="921" y="91745"/>
                </a:lnTo>
                <a:lnTo>
                  <a:pt x="223011" y="183939"/>
                </a:lnTo>
                <a:lnTo>
                  <a:pt x="796742" y="291900"/>
                </a:lnTo>
                <a:lnTo>
                  <a:pt x="1007865" y="112994"/>
                </a:lnTo>
                <a:lnTo>
                  <a:pt x="861861" y="33481"/>
                </a:lnTo>
                <a:lnTo>
                  <a:pt x="669589" y="76322"/>
                </a:lnTo>
                <a:lnTo>
                  <a:pt x="403630" y="7776"/>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81" name="Google Shape;2181;p96"/>
          <p:cNvSpPr/>
          <p:nvPr/>
        </p:nvSpPr>
        <p:spPr>
          <a:xfrm flipH="1">
            <a:off x="5587302" y="3743443"/>
            <a:ext cx="584887" cy="163517"/>
          </a:xfrm>
          <a:custGeom>
            <a:avLst/>
            <a:gdLst/>
            <a:ahLst/>
            <a:cxnLst/>
            <a:rect l="l" t="t" r="r" b="b"/>
            <a:pathLst>
              <a:path w="637479" h="178220" extrusionOk="0">
                <a:moveTo>
                  <a:pt x="606869" y="921"/>
                </a:moveTo>
                <a:lnTo>
                  <a:pt x="638743" y="39650"/>
                </a:lnTo>
                <a:lnTo>
                  <a:pt x="399860" y="63984"/>
                </a:lnTo>
                <a:lnTo>
                  <a:pt x="281961" y="180512"/>
                </a:lnTo>
                <a:lnTo>
                  <a:pt x="323431" y="104426"/>
                </a:lnTo>
                <a:lnTo>
                  <a:pt x="276477" y="79749"/>
                </a:lnTo>
                <a:lnTo>
                  <a:pt x="12231" y="117107"/>
                </a:lnTo>
                <a:lnTo>
                  <a:pt x="921" y="39650"/>
                </a:lnTo>
                <a:lnTo>
                  <a:pt x="89346" y="84547"/>
                </a:lnTo>
                <a:lnTo>
                  <a:pt x="498567" y="4342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82" name="Google Shape;2182;p96"/>
          <p:cNvSpPr/>
          <p:nvPr/>
        </p:nvSpPr>
        <p:spPr>
          <a:xfrm flipH="1">
            <a:off x="6434840" y="2942292"/>
            <a:ext cx="103770" cy="716958"/>
          </a:xfrm>
          <a:custGeom>
            <a:avLst/>
            <a:gdLst/>
            <a:ahLst/>
            <a:cxnLst/>
            <a:rect l="l" t="t" r="r" b="b"/>
            <a:pathLst>
              <a:path w="113101" h="781426" extrusionOk="0">
                <a:moveTo>
                  <a:pt x="921" y="921"/>
                </a:moveTo>
                <a:lnTo>
                  <a:pt x="115393" y="523586"/>
                </a:lnTo>
                <a:lnTo>
                  <a:pt x="109224" y="783376"/>
                </a:lnTo>
                <a:lnTo>
                  <a:pt x="93458" y="776521"/>
                </a:lnTo>
                <a:lnTo>
                  <a:pt x="62955" y="648340"/>
                </a:lnTo>
                <a:lnTo>
                  <a:pt x="67411" y="54894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83" name="Google Shape;2183;p96"/>
          <p:cNvSpPr/>
          <p:nvPr/>
        </p:nvSpPr>
        <p:spPr>
          <a:xfrm flipH="1">
            <a:off x="6232477" y="2879334"/>
            <a:ext cx="443382" cy="867897"/>
          </a:xfrm>
          <a:custGeom>
            <a:avLst/>
            <a:gdLst/>
            <a:ahLst/>
            <a:cxnLst/>
            <a:rect l="l" t="t" r="r" b="b"/>
            <a:pathLst>
              <a:path w="483250" h="945937" extrusionOk="0">
                <a:moveTo>
                  <a:pt x="921" y="921"/>
                </a:moveTo>
                <a:lnTo>
                  <a:pt x="321375" y="147953"/>
                </a:lnTo>
                <a:lnTo>
                  <a:pt x="484857" y="947887"/>
                </a:lnTo>
                <a:lnTo>
                  <a:pt x="207588" y="829987"/>
                </a:lnTo>
                <a:lnTo>
                  <a:pt x="40335" y="2264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84" name="Google Shape;2184;p96"/>
          <p:cNvSpPr/>
          <p:nvPr/>
        </p:nvSpPr>
        <p:spPr>
          <a:xfrm flipH="1">
            <a:off x="6348826" y="2664015"/>
            <a:ext cx="327034" cy="349045"/>
          </a:xfrm>
          <a:custGeom>
            <a:avLst/>
            <a:gdLst/>
            <a:ahLst/>
            <a:cxnLst/>
            <a:rect l="l" t="t" r="r" b="b"/>
            <a:pathLst>
              <a:path w="356440" h="380431" extrusionOk="0">
                <a:moveTo>
                  <a:pt x="63298" y="921"/>
                </a:moveTo>
                <a:lnTo>
                  <a:pt x="355648" y="124304"/>
                </a:lnTo>
                <a:lnTo>
                  <a:pt x="321375" y="382381"/>
                </a:lnTo>
                <a:lnTo>
                  <a:pt x="921" y="235349"/>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85" name="Google Shape;2185;p96"/>
          <p:cNvSpPr/>
          <p:nvPr/>
        </p:nvSpPr>
        <p:spPr>
          <a:xfrm flipH="1">
            <a:off x="5574575" y="2594760"/>
            <a:ext cx="1043992" cy="330178"/>
          </a:xfrm>
          <a:custGeom>
            <a:avLst/>
            <a:gdLst/>
            <a:ahLst/>
            <a:cxnLst/>
            <a:rect l="l" t="t" r="r" b="b"/>
            <a:pathLst>
              <a:path w="1137866" h="359867" extrusionOk="0">
                <a:moveTo>
                  <a:pt x="921" y="76322"/>
                </a:moveTo>
                <a:lnTo>
                  <a:pt x="494454" y="921"/>
                </a:lnTo>
                <a:lnTo>
                  <a:pt x="1137417" y="359761"/>
                </a:lnTo>
                <a:lnTo>
                  <a:pt x="293271" y="199705"/>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86" name="Google Shape;2186;p96"/>
          <p:cNvSpPr/>
          <p:nvPr/>
        </p:nvSpPr>
        <p:spPr>
          <a:xfrm flipH="1">
            <a:off x="5322524" y="2594760"/>
            <a:ext cx="842740" cy="330178"/>
          </a:xfrm>
          <a:custGeom>
            <a:avLst/>
            <a:gdLst/>
            <a:ahLst/>
            <a:cxnLst/>
            <a:rect l="l" t="t" r="r" b="b"/>
            <a:pathLst>
              <a:path w="918518" h="359867" extrusionOk="0">
                <a:moveTo>
                  <a:pt x="919440" y="156178"/>
                </a:moveTo>
                <a:lnTo>
                  <a:pt x="704548" y="38622"/>
                </a:lnTo>
                <a:lnTo>
                  <a:pt x="596245" y="33481"/>
                </a:lnTo>
                <a:lnTo>
                  <a:pt x="403973" y="76322"/>
                </a:lnTo>
                <a:lnTo>
                  <a:pt x="138014" y="7776"/>
                </a:lnTo>
                <a:lnTo>
                  <a:pt x="921" y="921"/>
                </a:lnTo>
                <a:lnTo>
                  <a:pt x="643884" y="359761"/>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87" name="Google Shape;2187;p96"/>
          <p:cNvSpPr/>
          <p:nvPr/>
        </p:nvSpPr>
        <p:spPr>
          <a:xfrm flipH="1">
            <a:off x="5519919" y="2777340"/>
            <a:ext cx="861608" cy="405647"/>
          </a:xfrm>
          <a:custGeom>
            <a:avLst/>
            <a:gdLst/>
            <a:ahLst/>
            <a:cxnLst/>
            <a:rect l="l" t="t" r="r" b="b"/>
            <a:pathLst>
              <a:path w="939082" h="442122" extrusionOk="0">
                <a:moveTo>
                  <a:pt x="35194" y="921"/>
                </a:moveTo>
                <a:lnTo>
                  <a:pt x="921" y="258998"/>
                </a:lnTo>
                <a:lnTo>
                  <a:pt x="940004" y="443044"/>
                </a:lnTo>
                <a:lnTo>
                  <a:pt x="879341" y="160977"/>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88" name="Google Shape;2188;p96"/>
          <p:cNvSpPr/>
          <p:nvPr/>
        </p:nvSpPr>
        <p:spPr>
          <a:xfrm flipH="1">
            <a:off x="5250822" y="2737362"/>
            <a:ext cx="323889" cy="446526"/>
          </a:xfrm>
          <a:custGeom>
            <a:avLst/>
            <a:gdLst/>
            <a:ahLst/>
            <a:cxnLst/>
            <a:rect l="l" t="t" r="r" b="b"/>
            <a:pathLst>
              <a:path w="353012" h="486677" extrusionOk="0">
                <a:moveTo>
                  <a:pt x="352906" y="235349"/>
                </a:moveTo>
                <a:lnTo>
                  <a:pt x="276477" y="921"/>
                </a:lnTo>
                <a:lnTo>
                  <a:pt x="921" y="204503"/>
                </a:lnTo>
                <a:lnTo>
                  <a:pt x="61585" y="48657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89" name="Google Shape;2189;p96"/>
          <p:cNvSpPr/>
          <p:nvPr/>
        </p:nvSpPr>
        <p:spPr>
          <a:xfrm flipH="1">
            <a:off x="5519919" y="3014381"/>
            <a:ext cx="861608" cy="732682"/>
          </a:xfrm>
          <a:custGeom>
            <a:avLst/>
            <a:gdLst/>
            <a:ahLst/>
            <a:cxnLst/>
            <a:rect l="l" t="t" r="r" b="b"/>
            <a:pathLst>
              <a:path w="939082" h="798563" extrusionOk="0">
                <a:moveTo>
                  <a:pt x="921" y="921"/>
                </a:moveTo>
                <a:lnTo>
                  <a:pt x="164404" y="800855"/>
                </a:lnTo>
                <a:lnTo>
                  <a:pt x="940004" y="184968"/>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90" name="Google Shape;2190;p96"/>
          <p:cNvSpPr/>
          <p:nvPr/>
        </p:nvSpPr>
        <p:spPr>
          <a:xfrm flipH="1">
            <a:off x="5251705" y="2952681"/>
            <a:ext cx="267287" cy="707525"/>
          </a:xfrm>
          <a:custGeom>
            <a:avLst/>
            <a:gdLst/>
            <a:ahLst/>
            <a:cxnLst/>
            <a:rect l="l" t="t" r="r" b="b"/>
            <a:pathLst>
              <a:path w="291321" h="771144" extrusionOk="0">
                <a:moveTo>
                  <a:pt x="292242" y="921"/>
                </a:moveTo>
                <a:lnTo>
                  <a:pt x="921" y="252143"/>
                </a:lnTo>
                <a:lnTo>
                  <a:pt x="125332" y="772066"/>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91" name="Google Shape;2191;p96"/>
          <p:cNvSpPr/>
          <p:nvPr/>
        </p:nvSpPr>
        <p:spPr>
          <a:xfrm flipH="1">
            <a:off x="5404352" y="3183424"/>
            <a:ext cx="827018" cy="566020"/>
          </a:xfrm>
          <a:custGeom>
            <a:avLst/>
            <a:gdLst/>
            <a:ahLst/>
            <a:cxnLst/>
            <a:rect l="l" t="t" r="r" b="b"/>
            <a:pathLst>
              <a:path w="901382" h="616915" extrusionOk="0">
                <a:moveTo>
                  <a:pt x="900933" y="520844"/>
                </a:moveTo>
                <a:lnTo>
                  <a:pt x="921" y="616809"/>
                </a:lnTo>
                <a:lnTo>
                  <a:pt x="776521" y="921"/>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92" name="Google Shape;2192;p96"/>
          <p:cNvSpPr/>
          <p:nvPr/>
        </p:nvSpPr>
        <p:spPr>
          <a:xfrm flipH="1">
            <a:off x="5404352" y="3660967"/>
            <a:ext cx="827018" cy="160372"/>
          </a:xfrm>
          <a:custGeom>
            <a:avLst/>
            <a:gdLst/>
            <a:ahLst/>
            <a:cxnLst/>
            <a:rect l="l" t="t" r="r" b="b"/>
            <a:pathLst>
              <a:path w="901382" h="174792" extrusionOk="0">
                <a:moveTo>
                  <a:pt x="563000" y="133215"/>
                </a:moveTo>
                <a:lnTo>
                  <a:pt x="900933" y="921"/>
                </a:lnTo>
                <a:lnTo>
                  <a:pt x="921" y="96886"/>
                </a:lnTo>
                <a:lnTo>
                  <a:pt x="153779" y="174343"/>
                </a:lnTo>
                <a:lnTo>
                  <a:pt x="330971" y="164061"/>
                </a:lnTo>
                <a:lnTo>
                  <a:pt x="338511" y="168174"/>
                </a:lnTo>
                <a:lnTo>
                  <a:pt x="454011" y="154807"/>
                </a:lnTo>
                <a:lnTo>
                  <a:pt x="460181" y="14966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93" name="Google Shape;2193;p96"/>
          <p:cNvSpPr/>
          <p:nvPr/>
        </p:nvSpPr>
        <p:spPr>
          <a:xfrm flipH="1">
            <a:off x="5876601" y="3779014"/>
            <a:ext cx="295588" cy="72325"/>
          </a:xfrm>
          <a:custGeom>
            <a:avLst/>
            <a:gdLst/>
            <a:ahLst/>
            <a:cxnLst/>
            <a:rect l="l" t="t" r="r" b="b"/>
            <a:pathLst>
              <a:path w="322167" h="78828" extrusionOk="0">
                <a:moveTo>
                  <a:pt x="921" y="921"/>
                </a:moveTo>
                <a:lnTo>
                  <a:pt x="12231" y="78378"/>
                </a:lnTo>
                <a:lnTo>
                  <a:pt x="323431" y="65697"/>
                </a:lnTo>
                <a:lnTo>
                  <a:pt x="266538" y="35537"/>
                </a:lnTo>
                <a:lnTo>
                  <a:pt x="89346" y="4581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94" name="Google Shape;2194;p96"/>
          <p:cNvSpPr/>
          <p:nvPr/>
        </p:nvSpPr>
        <p:spPr>
          <a:xfrm flipH="1">
            <a:off x="5498236" y="3743443"/>
            <a:ext cx="311311" cy="84903"/>
          </a:xfrm>
          <a:custGeom>
            <a:avLst/>
            <a:gdLst/>
            <a:ahLst/>
            <a:cxnLst/>
            <a:rect l="l" t="t" r="r" b="b"/>
            <a:pathLst>
              <a:path w="339303" h="92537" extrusionOk="0">
                <a:moveTo>
                  <a:pt x="921" y="59871"/>
                </a:moveTo>
                <a:lnTo>
                  <a:pt x="33138" y="92773"/>
                </a:lnTo>
                <a:lnTo>
                  <a:pt x="340910" y="37936"/>
                </a:lnTo>
                <a:lnTo>
                  <a:pt x="212043" y="921"/>
                </a:lnTo>
                <a:lnTo>
                  <a:pt x="103740" y="4342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95" name="Google Shape;2195;p96"/>
          <p:cNvSpPr/>
          <p:nvPr/>
        </p:nvSpPr>
        <p:spPr>
          <a:xfrm flipH="1">
            <a:off x="5875647" y="3838511"/>
            <a:ext cx="286154" cy="355335"/>
          </a:xfrm>
          <a:custGeom>
            <a:avLst/>
            <a:gdLst/>
            <a:ahLst/>
            <a:cxnLst/>
            <a:rect l="l" t="t" r="r" b="b"/>
            <a:pathLst>
              <a:path w="311885" h="387286" extrusionOk="0">
                <a:moveTo>
                  <a:pt x="921" y="13602"/>
                </a:moveTo>
                <a:lnTo>
                  <a:pt x="102027" y="388207"/>
                </a:lnTo>
                <a:lnTo>
                  <a:pt x="312121" y="921"/>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96" name="Google Shape;2196;p96"/>
          <p:cNvSpPr/>
          <p:nvPr/>
        </p:nvSpPr>
        <p:spPr>
          <a:xfrm flipH="1">
            <a:off x="5497208" y="3777441"/>
            <a:ext cx="525140" cy="411936"/>
          </a:xfrm>
          <a:custGeom>
            <a:avLst/>
            <a:gdLst/>
            <a:ahLst/>
            <a:cxnLst/>
            <a:rect l="l" t="t" r="r" b="b"/>
            <a:pathLst>
              <a:path w="572360" h="448977" extrusionOk="0">
                <a:moveTo>
                  <a:pt x="264824" y="55758"/>
                </a:moveTo>
                <a:lnTo>
                  <a:pt x="921" y="448185"/>
                </a:lnTo>
                <a:lnTo>
                  <a:pt x="572596" y="921"/>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97" name="Google Shape;2197;p96"/>
          <p:cNvSpPr/>
          <p:nvPr/>
        </p:nvSpPr>
        <p:spPr>
          <a:xfrm flipH="1">
            <a:off x="5780218" y="3797587"/>
            <a:ext cx="242130" cy="389925"/>
          </a:xfrm>
          <a:custGeom>
            <a:avLst/>
            <a:gdLst/>
            <a:ahLst/>
            <a:cxnLst/>
            <a:rect l="l" t="t" r="r" b="b"/>
            <a:pathLst>
              <a:path w="263902" h="424986" extrusionOk="0">
                <a:moveTo>
                  <a:pt x="110938" y="19429"/>
                </a:moveTo>
                <a:lnTo>
                  <a:pt x="226438" y="6062"/>
                </a:lnTo>
                <a:lnTo>
                  <a:pt x="232607" y="921"/>
                </a:lnTo>
                <a:lnTo>
                  <a:pt x="264824" y="33823"/>
                </a:lnTo>
                <a:lnTo>
                  <a:pt x="921" y="426250"/>
                </a:lnTo>
                <a:lnTo>
                  <a:pt x="14288" y="314520"/>
                </a:lnTo>
                <a:lnTo>
                  <a:pt x="160291" y="4547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98" name="Google Shape;2198;p96"/>
          <p:cNvSpPr/>
          <p:nvPr/>
        </p:nvSpPr>
        <p:spPr>
          <a:xfrm flipH="1">
            <a:off x="5484729" y="2594760"/>
            <a:ext cx="924500" cy="267287"/>
          </a:xfrm>
          <a:custGeom>
            <a:avLst/>
            <a:gdLst/>
            <a:ahLst/>
            <a:cxnLst/>
            <a:rect l="l" t="t" r="r" b="b"/>
            <a:pathLst>
              <a:path w="1007629" h="291321" extrusionOk="0">
                <a:moveTo>
                  <a:pt x="266538" y="921"/>
                </a:moveTo>
                <a:lnTo>
                  <a:pt x="921" y="91745"/>
                </a:lnTo>
                <a:lnTo>
                  <a:pt x="223011" y="183939"/>
                </a:lnTo>
                <a:lnTo>
                  <a:pt x="796742" y="291900"/>
                </a:lnTo>
                <a:lnTo>
                  <a:pt x="1007865" y="112994"/>
                </a:lnTo>
                <a:lnTo>
                  <a:pt x="861861" y="33481"/>
                </a:lnTo>
                <a:lnTo>
                  <a:pt x="669589" y="76322"/>
                </a:lnTo>
                <a:lnTo>
                  <a:pt x="403630" y="7776"/>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99" name="Google Shape;2199;p96"/>
          <p:cNvSpPr/>
          <p:nvPr/>
        </p:nvSpPr>
        <p:spPr>
          <a:xfrm flipH="1">
            <a:off x="5587302" y="3743443"/>
            <a:ext cx="584887" cy="163517"/>
          </a:xfrm>
          <a:custGeom>
            <a:avLst/>
            <a:gdLst/>
            <a:ahLst/>
            <a:cxnLst/>
            <a:rect l="l" t="t" r="r" b="b"/>
            <a:pathLst>
              <a:path w="637479" h="178220" extrusionOk="0">
                <a:moveTo>
                  <a:pt x="606869" y="921"/>
                </a:moveTo>
                <a:lnTo>
                  <a:pt x="638743" y="39650"/>
                </a:lnTo>
                <a:lnTo>
                  <a:pt x="399860" y="63984"/>
                </a:lnTo>
                <a:lnTo>
                  <a:pt x="281961" y="180512"/>
                </a:lnTo>
                <a:lnTo>
                  <a:pt x="323431" y="104426"/>
                </a:lnTo>
                <a:lnTo>
                  <a:pt x="276477" y="79749"/>
                </a:lnTo>
                <a:lnTo>
                  <a:pt x="12231" y="117107"/>
                </a:lnTo>
                <a:lnTo>
                  <a:pt x="921" y="39650"/>
                </a:lnTo>
                <a:lnTo>
                  <a:pt x="89346" y="84547"/>
                </a:lnTo>
                <a:lnTo>
                  <a:pt x="498567" y="4342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00" name="Google Shape;2200;p96"/>
          <p:cNvSpPr/>
          <p:nvPr/>
        </p:nvSpPr>
        <p:spPr>
          <a:xfrm flipH="1">
            <a:off x="6434840" y="2942292"/>
            <a:ext cx="103770" cy="716958"/>
          </a:xfrm>
          <a:custGeom>
            <a:avLst/>
            <a:gdLst/>
            <a:ahLst/>
            <a:cxnLst/>
            <a:rect l="l" t="t" r="r" b="b"/>
            <a:pathLst>
              <a:path w="113101" h="781426" extrusionOk="0">
                <a:moveTo>
                  <a:pt x="921" y="921"/>
                </a:moveTo>
                <a:lnTo>
                  <a:pt x="115393" y="523586"/>
                </a:lnTo>
                <a:lnTo>
                  <a:pt x="109224" y="783376"/>
                </a:lnTo>
                <a:lnTo>
                  <a:pt x="93458" y="776521"/>
                </a:lnTo>
                <a:lnTo>
                  <a:pt x="62955" y="648340"/>
                </a:lnTo>
                <a:lnTo>
                  <a:pt x="67411" y="54894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01" name="Google Shape;2201;p96"/>
          <p:cNvSpPr/>
          <p:nvPr/>
        </p:nvSpPr>
        <p:spPr>
          <a:xfrm flipH="1">
            <a:off x="6232477" y="2879334"/>
            <a:ext cx="443382" cy="867897"/>
          </a:xfrm>
          <a:custGeom>
            <a:avLst/>
            <a:gdLst/>
            <a:ahLst/>
            <a:cxnLst/>
            <a:rect l="l" t="t" r="r" b="b"/>
            <a:pathLst>
              <a:path w="483250" h="945937" extrusionOk="0">
                <a:moveTo>
                  <a:pt x="921" y="921"/>
                </a:moveTo>
                <a:lnTo>
                  <a:pt x="321375" y="147953"/>
                </a:lnTo>
                <a:lnTo>
                  <a:pt x="484857" y="947887"/>
                </a:lnTo>
                <a:lnTo>
                  <a:pt x="207588" y="829987"/>
                </a:lnTo>
                <a:lnTo>
                  <a:pt x="40335" y="2264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02" name="Google Shape;2202;p96"/>
          <p:cNvSpPr/>
          <p:nvPr/>
        </p:nvSpPr>
        <p:spPr>
          <a:xfrm flipH="1">
            <a:off x="6348826" y="2664015"/>
            <a:ext cx="327034" cy="349045"/>
          </a:xfrm>
          <a:custGeom>
            <a:avLst/>
            <a:gdLst/>
            <a:ahLst/>
            <a:cxnLst/>
            <a:rect l="l" t="t" r="r" b="b"/>
            <a:pathLst>
              <a:path w="356440" h="380431" extrusionOk="0">
                <a:moveTo>
                  <a:pt x="63298" y="921"/>
                </a:moveTo>
                <a:lnTo>
                  <a:pt x="355648" y="124304"/>
                </a:lnTo>
                <a:lnTo>
                  <a:pt x="321375" y="382381"/>
                </a:lnTo>
                <a:lnTo>
                  <a:pt x="921" y="235349"/>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2203" name="Google Shape;2203;p96"/>
          <p:cNvGrpSpPr/>
          <p:nvPr/>
        </p:nvGrpSpPr>
        <p:grpSpPr>
          <a:xfrm rot="2716645">
            <a:off x="4837571" y="2539409"/>
            <a:ext cx="313751" cy="1003659"/>
            <a:chOff x="5219290" y="2767267"/>
            <a:chExt cx="208577" cy="1003657"/>
          </a:xfrm>
        </p:grpSpPr>
        <p:sp>
          <p:nvSpPr>
            <p:cNvPr id="2204" name="Google Shape;2204;p96"/>
            <p:cNvSpPr/>
            <p:nvPr/>
          </p:nvSpPr>
          <p:spPr>
            <a:xfrm flipH="1">
              <a:off x="5318410" y="2767267"/>
              <a:ext cx="84903" cy="537718"/>
            </a:xfrm>
            <a:custGeom>
              <a:avLst/>
              <a:gdLst/>
              <a:ahLst/>
              <a:cxnLst/>
              <a:rect l="l" t="t" r="r" b="b"/>
              <a:pathLst>
                <a:path w="92537" h="586069" extrusionOk="0">
                  <a:moveTo>
                    <a:pt x="921" y="921"/>
                  </a:moveTo>
                  <a:lnTo>
                    <a:pt x="91745" y="552718"/>
                  </a:lnTo>
                  <a:lnTo>
                    <a:pt x="67754" y="58527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05" name="Google Shape;2205;p96"/>
            <p:cNvSpPr/>
            <p:nvPr/>
          </p:nvSpPr>
          <p:spPr>
            <a:xfrm flipH="1">
              <a:off x="5219290" y="3274085"/>
              <a:ext cx="122638" cy="496839"/>
            </a:xfrm>
            <a:custGeom>
              <a:avLst/>
              <a:gdLst/>
              <a:ahLst/>
              <a:cxnLst/>
              <a:rect l="l" t="t" r="r" b="b"/>
              <a:pathLst>
                <a:path w="133665" h="541514" extrusionOk="0">
                  <a:moveTo>
                    <a:pt x="134586" y="540722"/>
                  </a:moveTo>
                  <a:lnTo>
                    <a:pt x="24912" y="921"/>
                  </a:lnTo>
                  <a:lnTo>
                    <a:pt x="921" y="3348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06" name="Google Shape;2206;p96"/>
            <p:cNvSpPr/>
            <p:nvPr/>
          </p:nvSpPr>
          <p:spPr>
            <a:xfrm flipH="1">
              <a:off x="5220327" y="2767267"/>
              <a:ext cx="207540" cy="1003113"/>
            </a:xfrm>
            <a:custGeom>
              <a:avLst/>
              <a:gdLst/>
              <a:ahLst/>
              <a:cxnLst/>
              <a:rect l="l" t="t" r="r" b="b"/>
              <a:pathLst>
                <a:path w="226202" h="1093311" extrusionOk="0">
                  <a:moveTo>
                    <a:pt x="921" y="596245"/>
                  </a:moveTo>
                  <a:lnTo>
                    <a:pt x="228152" y="1092519"/>
                  </a:lnTo>
                  <a:lnTo>
                    <a:pt x="94487" y="585277"/>
                  </a:lnTo>
                  <a:lnTo>
                    <a:pt x="27654" y="92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07" name="Google Shape;2207;p96"/>
            <p:cNvSpPr/>
            <p:nvPr/>
          </p:nvSpPr>
          <p:spPr>
            <a:xfrm flipH="1">
              <a:off x="5318410" y="2767267"/>
              <a:ext cx="84903" cy="537718"/>
            </a:xfrm>
            <a:custGeom>
              <a:avLst/>
              <a:gdLst/>
              <a:ahLst/>
              <a:cxnLst/>
              <a:rect l="l" t="t" r="r" b="b"/>
              <a:pathLst>
                <a:path w="92537" h="586069" extrusionOk="0">
                  <a:moveTo>
                    <a:pt x="921" y="921"/>
                  </a:moveTo>
                  <a:lnTo>
                    <a:pt x="91745" y="552718"/>
                  </a:lnTo>
                  <a:lnTo>
                    <a:pt x="67754" y="58527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08" name="Google Shape;2208;p96"/>
            <p:cNvSpPr/>
            <p:nvPr/>
          </p:nvSpPr>
          <p:spPr>
            <a:xfrm flipH="1">
              <a:off x="5219290" y="3274085"/>
              <a:ext cx="122638" cy="496839"/>
            </a:xfrm>
            <a:custGeom>
              <a:avLst/>
              <a:gdLst/>
              <a:ahLst/>
              <a:cxnLst/>
              <a:rect l="l" t="t" r="r" b="b"/>
              <a:pathLst>
                <a:path w="133665" h="541514" extrusionOk="0">
                  <a:moveTo>
                    <a:pt x="134586" y="540722"/>
                  </a:moveTo>
                  <a:lnTo>
                    <a:pt x="24912" y="921"/>
                  </a:lnTo>
                  <a:lnTo>
                    <a:pt x="921" y="3348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09" name="Google Shape;2209;p96"/>
            <p:cNvSpPr/>
            <p:nvPr/>
          </p:nvSpPr>
          <p:spPr>
            <a:xfrm flipH="1">
              <a:off x="5220327" y="2767267"/>
              <a:ext cx="207540" cy="1003113"/>
            </a:xfrm>
            <a:custGeom>
              <a:avLst/>
              <a:gdLst/>
              <a:ahLst/>
              <a:cxnLst/>
              <a:rect l="l" t="t" r="r" b="b"/>
              <a:pathLst>
                <a:path w="226202" h="1093311" extrusionOk="0">
                  <a:moveTo>
                    <a:pt x="921" y="596245"/>
                  </a:moveTo>
                  <a:lnTo>
                    <a:pt x="228152" y="1092519"/>
                  </a:lnTo>
                  <a:lnTo>
                    <a:pt x="94487" y="585277"/>
                  </a:lnTo>
                  <a:lnTo>
                    <a:pt x="27654" y="92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10" name="Google Shape;2210;p96"/>
            <p:cNvSpPr/>
            <p:nvPr/>
          </p:nvSpPr>
          <p:spPr>
            <a:xfrm flipH="1">
              <a:off x="5318410" y="2767267"/>
              <a:ext cx="84903" cy="537718"/>
            </a:xfrm>
            <a:custGeom>
              <a:avLst/>
              <a:gdLst/>
              <a:ahLst/>
              <a:cxnLst/>
              <a:rect l="l" t="t" r="r" b="b"/>
              <a:pathLst>
                <a:path w="92537" h="586069" extrusionOk="0">
                  <a:moveTo>
                    <a:pt x="921" y="921"/>
                  </a:moveTo>
                  <a:lnTo>
                    <a:pt x="91745" y="552718"/>
                  </a:lnTo>
                  <a:lnTo>
                    <a:pt x="67754" y="58527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11" name="Google Shape;2211;p96"/>
            <p:cNvSpPr/>
            <p:nvPr/>
          </p:nvSpPr>
          <p:spPr>
            <a:xfrm flipH="1">
              <a:off x="5219290" y="3274085"/>
              <a:ext cx="122638" cy="496839"/>
            </a:xfrm>
            <a:custGeom>
              <a:avLst/>
              <a:gdLst/>
              <a:ahLst/>
              <a:cxnLst/>
              <a:rect l="l" t="t" r="r" b="b"/>
              <a:pathLst>
                <a:path w="133665" h="541514" extrusionOk="0">
                  <a:moveTo>
                    <a:pt x="134586" y="540722"/>
                  </a:moveTo>
                  <a:lnTo>
                    <a:pt x="24912" y="921"/>
                  </a:lnTo>
                  <a:lnTo>
                    <a:pt x="921" y="3348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212" name="Google Shape;2212;p96"/>
          <p:cNvSpPr/>
          <p:nvPr/>
        </p:nvSpPr>
        <p:spPr>
          <a:xfrm flipH="1">
            <a:off x="5574575" y="2594760"/>
            <a:ext cx="1043992" cy="330178"/>
          </a:xfrm>
          <a:custGeom>
            <a:avLst/>
            <a:gdLst/>
            <a:ahLst/>
            <a:cxnLst/>
            <a:rect l="l" t="t" r="r" b="b"/>
            <a:pathLst>
              <a:path w="1137866" h="359867" extrusionOk="0">
                <a:moveTo>
                  <a:pt x="921" y="76322"/>
                </a:moveTo>
                <a:lnTo>
                  <a:pt x="494454" y="921"/>
                </a:lnTo>
                <a:lnTo>
                  <a:pt x="1137417" y="359761"/>
                </a:lnTo>
                <a:lnTo>
                  <a:pt x="293271" y="199705"/>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13" name="Google Shape;2213;p96"/>
          <p:cNvSpPr/>
          <p:nvPr/>
        </p:nvSpPr>
        <p:spPr>
          <a:xfrm flipH="1">
            <a:off x="5322524" y="2594760"/>
            <a:ext cx="842740" cy="330178"/>
          </a:xfrm>
          <a:custGeom>
            <a:avLst/>
            <a:gdLst/>
            <a:ahLst/>
            <a:cxnLst/>
            <a:rect l="l" t="t" r="r" b="b"/>
            <a:pathLst>
              <a:path w="918518" h="359867" extrusionOk="0">
                <a:moveTo>
                  <a:pt x="919440" y="156178"/>
                </a:moveTo>
                <a:lnTo>
                  <a:pt x="704548" y="38622"/>
                </a:lnTo>
                <a:lnTo>
                  <a:pt x="596245" y="33481"/>
                </a:lnTo>
                <a:lnTo>
                  <a:pt x="403973" y="76322"/>
                </a:lnTo>
                <a:lnTo>
                  <a:pt x="138014" y="7776"/>
                </a:lnTo>
                <a:lnTo>
                  <a:pt x="921" y="921"/>
                </a:lnTo>
                <a:lnTo>
                  <a:pt x="643884" y="359761"/>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14" name="Google Shape;2214;p96"/>
          <p:cNvSpPr/>
          <p:nvPr/>
        </p:nvSpPr>
        <p:spPr>
          <a:xfrm flipH="1">
            <a:off x="5519919" y="2777340"/>
            <a:ext cx="861608" cy="405647"/>
          </a:xfrm>
          <a:custGeom>
            <a:avLst/>
            <a:gdLst/>
            <a:ahLst/>
            <a:cxnLst/>
            <a:rect l="l" t="t" r="r" b="b"/>
            <a:pathLst>
              <a:path w="939082" h="442122" extrusionOk="0">
                <a:moveTo>
                  <a:pt x="35194" y="921"/>
                </a:moveTo>
                <a:lnTo>
                  <a:pt x="921" y="258998"/>
                </a:lnTo>
                <a:lnTo>
                  <a:pt x="940004" y="443044"/>
                </a:lnTo>
                <a:lnTo>
                  <a:pt x="879341" y="160977"/>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15" name="Google Shape;2215;p96"/>
          <p:cNvSpPr/>
          <p:nvPr/>
        </p:nvSpPr>
        <p:spPr>
          <a:xfrm flipH="1">
            <a:off x="5250822" y="2737362"/>
            <a:ext cx="323889" cy="446526"/>
          </a:xfrm>
          <a:custGeom>
            <a:avLst/>
            <a:gdLst/>
            <a:ahLst/>
            <a:cxnLst/>
            <a:rect l="l" t="t" r="r" b="b"/>
            <a:pathLst>
              <a:path w="353012" h="486677" extrusionOk="0">
                <a:moveTo>
                  <a:pt x="352906" y="235349"/>
                </a:moveTo>
                <a:lnTo>
                  <a:pt x="276477" y="921"/>
                </a:lnTo>
                <a:lnTo>
                  <a:pt x="921" y="204503"/>
                </a:lnTo>
                <a:lnTo>
                  <a:pt x="61585" y="48657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16" name="Google Shape;2216;p96"/>
          <p:cNvSpPr/>
          <p:nvPr/>
        </p:nvSpPr>
        <p:spPr>
          <a:xfrm flipH="1">
            <a:off x="5519919" y="3014381"/>
            <a:ext cx="861608" cy="732682"/>
          </a:xfrm>
          <a:custGeom>
            <a:avLst/>
            <a:gdLst/>
            <a:ahLst/>
            <a:cxnLst/>
            <a:rect l="l" t="t" r="r" b="b"/>
            <a:pathLst>
              <a:path w="939082" h="798563" extrusionOk="0">
                <a:moveTo>
                  <a:pt x="921" y="921"/>
                </a:moveTo>
                <a:lnTo>
                  <a:pt x="164404" y="800855"/>
                </a:lnTo>
                <a:lnTo>
                  <a:pt x="940004" y="184968"/>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17" name="Google Shape;2217;p96"/>
          <p:cNvSpPr/>
          <p:nvPr/>
        </p:nvSpPr>
        <p:spPr>
          <a:xfrm flipH="1">
            <a:off x="5251705" y="2952681"/>
            <a:ext cx="267287" cy="707525"/>
          </a:xfrm>
          <a:custGeom>
            <a:avLst/>
            <a:gdLst/>
            <a:ahLst/>
            <a:cxnLst/>
            <a:rect l="l" t="t" r="r" b="b"/>
            <a:pathLst>
              <a:path w="291321" h="771144" extrusionOk="0">
                <a:moveTo>
                  <a:pt x="292242" y="921"/>
                </a:moveTo>
                <a:lnTo>
                  <a:pt x="921" y="252143"/>
                </a:lnTo>
                <a:lnTo>
                  <a:pt x="125332" y="772066"/>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18" name="Google Shape;2218;p96"/>
          <p:cNvSpPr/>
          <p:nvPr/>
        </p:nvSpPr>
        <p:spPr>
          <a:xfrm flipH="1">
            <a:off x="5404352" y="3183424"/>
            <a:ext cx="827018" cy="566020"/>
          </a:xfrm>
          <a:custGeom>
            <a:avLst/>
            <a:gdLst/>
            <a:ahLst/>
            <a:cxnLst/>
            <a:rect l="l" t="t" r="r" b="b"/>
            <a:pathLst>
              <a:path w="901382" h="616915" extrusionOk="0">
                <a:moveTo>
                  <a:pt x="900933" y="520844"/>
                </a:moveTo>
                <a:lnTo>
                  <a:pt x="921" y="616809"/>
                </a:lnTo>
                <a:lnTo>
                  <a:pt x="776521" y="921"/>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19" name="Google Shape;2219;p96"/>
          <p:cNvSpPr/>
          <p:nvPr/>
        </p:nvSpPr>
        <p:spPr>
          <a:xfrm flipH="1">
            <a:off x="5404352" y="3660967"/>
            <a:ext cx="827018" cy="160372"/>
          </a:xfrm>
          <a:custGeom>
            <a:avLst/>
            <a:gdLst/>
            <a:ahLst/>
            <a:cxnLst/>
            <a:rect l="l" t="t" r="r" b="b"/>
            <a:pathLst>
              <a:path w="901382" h="174792" extrusionOk="0">
                <a:moveTo>
                  <a:pt x="563000" y="133215"/>
                </a:moveTo>
                <a:lnTo>
                  <a:pt x="900933" y="921"/>
                </a:lnTo>
                <a:lnTo>
                  <a:pt x="921" y="96886"/>
                </a:lnTo>
                <a:lnTo>
                  <a:pt x="153779" y="174343"/>
                </a:lnTo>
                <a:lnTo>
                  <a:pt x="330971" y="164061"/>
                </a:lnTo>
                <a:lnTo>
                  <a:pt x="338511" y="168174"/>
                </a:lnTo>
                <a:lnTo>
                  <a:pt x="454011" y="154807"/>
                </a:lnTo>
                <a:lnTo>
                  <a:pt x="460181" y="14966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20" name="Google Shape;2220;p96"/>
          <p:cNvSpPr/>
          <p:nvPr/>
        </p:nvSpPr>
        <p:spPr>
          <a:xfrm flipH="1">
            <a:off x="5876601" y="3779014"/>
            <a:ext cx="295588" cy="72325"/>
          </a:xfrm>
          <a:custGeom>
            <a:avLst/>
            <a:gdLst/>
            <a:ahLst/>
            <a:cxnLst/>
            <a:rect l="l" t="t" r="r" b="b"/>
            <a:pathLst>
              <a:path w="322167" h="78828" extrusionOk="0">
                <a:moveTo>
                  <a:pt x="921" y="921"/>
                </a:moveTo>
                <a:lnTo>
                  <a:pt x="12231" y="78378"/>
                </a:lnTo>
                <a:lnTo>
                  <a:pt x="323431" y="65697"/>
                </a:lnTo>
                <a:lnTo>
                  <a:pt x="266538" y="35537"/>
                </a:lnTo>
                <a:lnTo>
                  <a:pt x="89346" y="4581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21" name="Google Shape;2221;p96"/>
          <p:cNvSpPr/>
          <p:nvPr/>
        </p:nvSpPr>
        <p:spPr>
          <a:xfrm flipH="1">
            <a:off x="5498236" y="3743443"/>
            <a:ext cx="311311" cy="84903"/>
          </a:xfrm>
          <a:custGeom>
            <a:avLst/>
            <a:gdLst/>
            <a:ahLst/>
            <a:cxnLst/>
            <a:rect l="l" t="t" r="r" b="b"/>
            <a:pathLst>
              <a:path w="339303" h="92537" extrusionOk="0">
                <a:moveTo>
                  <a:pt x="921" y="59871"/>
                </a:moveTo>
                <a:lnTo>
                  <a:pt x="33138" y="92773"/>
                </a:lnTo>
                <a:lnTo>
                  <a:pt x="340910" y="37936"/>
                </a:lnTo>
                <a:lnTo>
                  <a:pt x="212043" y="921"/>
                </a:lnTo>
                <a:lnTo>
                  <a:pt x="103740" y="4342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22" name="Google Shape;2222;p96"/>
          <p:cNvSpPr/>
          <p:nvPr/>
        </p:nvSpPr>
        <p:spPr>
          <a:xfrm flipH="1">
            <a:off x="5875647" y="3838511"/>
            <a:ext cx="286154" cy="355335"/>
          </a:xfrm>
          <a:custGeom>
            <a:avLst/>
            <a:gdLst/>
            <a:ahLst/>
            <a:cxnLst/>
            <a:rect l="l" t="t" r="r" b="b"/>
            <a:pathLst>
              <a:path w="311885" h="387286" extrusionOk="0">
                <a:moveTo>
                  <a:pt x="921" y="13602"/>
                </a:moveTo>
                <a:lnTo>
                  <a:pt x="102027" y="388207"/>
                </a:lnTo>
                <a:lnTo>
                  <a:pt x="312121" y="921"/>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23" name="Google Shape;2223;p96"/>
          <p:cNvSpPr/>
          <p:nvPr/>
        </p:nvSpPr>
        <p:spPr>
          <a:xfrm flipH="1">
            <a:off x="5497208" y="3777441"/>
            <a:ext cx="525140" cy="411936"/>
          </a:xfrm>
          <a:custGeom>
            <a:avLst/>
            <a:gdLst/>
            <a:ahLst/>
            <a:cxnLst/>
            <a:rect l="l" t="t" r="r" b="b"/>
            <a:pathLst>
              <a:path w="572360" h="448977" extrusionOk="0">
                <a:moveTo>
                  <a:pt x="264824" y="55758"/>
                </a:moveTo>
                <a:lnTo>
                  <a:pt x="921" y="448185"/>
                </a:lnTo>
                <a:lnTo>
                  <a:pt x="572596" y="921"/>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24" name="Google Shape;2224;p96"/>
          <p:cNvSpPr/>
          <p:nvPr/>
        </p:nvSpPr>
        <p:spPr>
          <a:xfrm flipH="1">
            <a:off x="5780218" y="3797587"/>
            <a:ext cx="242130" cy="389925"/>
          </a:xfrm>
          <a:custGeom>
            <a:avLst/>
            <a:gdLst/>
            <a:ahLst/>
            <a:cxnLst/>
            <a:rect l="l" t="t" r="r" b="b"/>
            <a:pathLst>
              <a:path w="263902" h="424986" extrusionOk="0">
                <a:moveTo>
                  <a:pt x="110938" y="19429"/>
                </a:moveTo>
                <a:lnTo>
                  <a:pt x="226438" y="6062"/>
                </a:lnTo>
                <a:lnTo>
                  <a:pt x="232607" y="921"/>
                </a:lnTo>
                <a:lnTo>
                  <a:pt x="264824" y="33823"/>
                </a:lnTo>
                <a:lnTo>
                  <a:pt x="921" y="426250"/>
                </a:lnTo>
                <a:lnTo>
                  <a:pt x="14288" y="314520"/>
                </a:lnTo>
                <a:lnTo>
                  <a:pt x="160291" y="4547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2225" name="Google Shape;2225;p96"/>
          <p:cNvGrpSpPr/>
          <p:nvPr/>
        </p:nvGrpSpPr>
        <p:grpSpPr>
          <a:xfrm>
            <a:off x="5195066" y="1452689"/>
            <a:ext cx="1388874" cy="1011125"/>
            <a:chOff x="5195066" y="1653527"/>
            <a:chExt cx="1388874" cy="1011125"/>
          </a:xfrm>
        </p:grpSpPr>
        <p:sp>
          <p:nvSpPr>
            <p:cNvPr id="2226" name="Google Shape;2226;p96"/>
            <p:cNvSpPr/>
            <p:nvPr/>
          </p:nvSpPr>
          <p:spPr>
            <a:xfrm flipH="1">
              <a:off x="5362819" y="1841774"/>
              <a:ext cx="1138329" cy="729536"/>
            </a:xfrm>
            <a:custGeom>
              <a:avLst/>
              <a:gdLst/>
              <a:ahLst/>
              <a:cxnLst/>
              <a:rect l="l" t="t" r="r" b="b"/>
              <a:pathLst>
                <a:path w="1240686" h="795135" extrusionOk="0">
                  <a:moveTo>
                    <a:pt x="921" y="585277"/>
                  </a:moveTo>
                  <a:lnTo>
                    <a:pt x="396775" y="921"/>
                  </a:lnTo>
                  <a:lnTo>
                    <a:pt x="1239894" y="134586"/>
                  </a:lnTo>
                  <a:lnTo>
                    <a:pt x="1107942" y="796057"/>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27" name="Google Shape;2227;p96"/>
            <p:cNvSpPr/>
            <p:nvPr/>
          </p:nvSpPr>
          <p:spPr>
            <a:xfrm flipH="1">
              <a:off x="5195066" y="1964543"/>
              <a:ext cx="289299" cy="606899"/>
            </a:xfrm>
            <a:custGeom>
              <a:avLst/>
              <a:gdLst/>
              <a:ahLst/>
              <a:cxnLst/>
              <a:rect l="l" t="t" r="r" b="b"/>
              <a:pathLst>
                <a:path w="315312" h="661470" extrusionOk="0">
                  <a:moveTo>
                    <a:pt x="314520" y="616809"/>
                  </a:moveTo>
                  <a:lnTo>
                    <a:pt x="132873" y="921"/>
                  </a:lnTo>
                  <a:lnTo>
                    <a:pt x="921" y="66239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28" name="Google Shape;2228;p96"/>
            <p:cNvSpPr/>
            <p:nvPr/>
          </p:nvSpPr>
          <p:spPr>
            <a:xfrm flipH="1">
              <a:off x="5364001" y="1802425"/>
              <a:ext cx="773561" cy="163517"/>
            </a:xfrm>
            <a:custGeom>
              <a:avLst/>
              <a:gdLst/>
              <a:ahLst/>
              <a:cxnLst/>
              <a:rect l="l" t="t" r="r" b="b"/>
              <a:pathLst>
                <a:path w="843118" h="178220" extrusionOk="0">
                  <a:moveTo>
                    <a:pt x="204846" y="921"/>
                  </a:moveTo>
                  <a:lnTo>
                    <a:pt x="921" y="43763"/>
                  </a:lnTo>
                  <a:lnTo>
                    <a:pt x="844039" y="177428"/>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29" name="Google Shape;2229;p96"/>
            <p:cNvSpPr/>
            <p:nvPr/>
          </p:nvSpPr>
          <p:spPr>
            <a:xfrm flipH="1">
              <a:off x="5642781" y="1742928"/>
              <a:ext cx="69179" cy="144649"/>
            </a:xfrm>
            <a:custGeom>
              <a:avLst/>
              <a:gdLst/>
              <a:ahLst/>
              <a:cxnLst/>
              <a:rect l="l" t="t" r="r" b="b"/>
              <a:pathLst>
                <a:path w="75400" h="157656" extrusionOk="0">
                  <a:moveTo>
                    <a:pt x="921" y="921"/>
                  </a:moveTo>
                  <a:lnTo>
                    <a:pt x="74608" y="157892"/>
                  </a:lnTo>
                  <a:lnTo>
                    <a:pt x="37593" y="14761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30" name="Google Shape;2230;p96"/>
            <p:cNvSpPr/>
            <p:nvPr/>
          </p:nvSpPr>
          <p:spPr>
            <a:xfrm flipH="1">
              <a:off x="5677371" y="1742928"/>
              <a:ext cx="34590" cy="135216"/>
            </a:xfrm>
            <a:custGeom>
              <a:avLst/>
              <a:gdLst/>
              <a:ahLst/>
              <a:cxnLst/>
              <a:rect l="l" t="t" r="r" b="b"/>
              <a:pathLst>
                <a:path w="37700" h="147374" extrusionOk="0">
                  <a:moveTo>
                    <a:pt x="9489" y="139727"/>
                  </a:moveTo>
                  <a:lnTo>
                    <a:pt x="921" y="921"/>
                  </a:lnTo>
                  <a:lnTo>
                    <a:pt x="37593" y="14761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31" name="Google Shape;2231;p96"/>
            <p:cNvSpPr/>
            <p:nvPr/>
          </p:nvSpPr>
          <p:spPr>
            <a:xfrm flipH="1">
              <a:off x="6220556" y="1653527"/>
              <a:ext cx="188673" cy="355335"/>
            </a:xfrm>
            <a:custGeom>
              <a:avLst/>
              <a:gdLst/>
              <a:ahLst/>
              <a:cxnLst/>
              <a:rect l="l" t="t" r="r" b="b"/>
              <a:pathLst>
                <a:path w="205638" h="387286" extrusionOk="0">
                  <a:moveTo>
                    <a:pt x="184282" y="921"/>
                  </a:moveTo>
                  <a:lnTo>
                    <a:pt x="206560" y="273735"/>
                  </a:lnTo>
                  <a:lnTo>
                    <a:pt x="160976" y="308351"/>
                  </a:lnTo>
                  <a:lnTo>
                    <a:pt x="129445" y="350507"/>
                  </a:lnTo>
                  <a:lnTo>
                    <a:pt x="921" y="3868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32" name="Google Shape;2232;p96"/>
            <p:cNvSpPr/>
            <p:nvPr/>
          </p:nvSpPr>
          <p:spPr>
            <a:xfrm flipH="1">
              <a:off x="6206224" y="1653527"/>
              <a:ext cx="34590" cy="251564"/>
            </a:xfrm>
            <a:custGeom>
              <a:avLst/>
              <a:gdLst/>
              <a:ahLst/>
              <a:cxnLst/>
              <a:rect l="l" t="t" r="r" b="b"/>
              <a:pathLst>
                <a:path w="37700" h="274184" extrusionOk="0">
                  <a:moveTo>
                    <a:pt x="39650" y="261397"/>
                  </a:moveTo>
                  <a:lnTo>
                    <a:pt x="921" y="921"/>
                  </a:lnTo>
                  <a:lnTo>
                    <a:pt x="23199" y="273735"/>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33" name="Google Shape;2233;p96"/>
            <p:cNvSpPr/>
            <p:nvPr/>
          </p:nvSpPr>
          <p:spPr>
            <a:xfrm flipH="1">
              <a:off x="6289736" y="1974616"/>
              <a:ext cx="119492" cy="69180"/>
            </a:xfrm>
            <a:custGeom>
              <a:avLst/>
              <a:gdLst/>
              <a:ahLst/>
              <a:cxnLst/>
              <a:rect l="l" t="t" r="r" b="b"/>
              <a:pathLst>
                <a:path w="130237" h="75400" extrusionOk="0">
                  <a:moveTo>
                    <a:pt x="921" y="37251"/>
                  </a:moveTo>
                  <a:lnTo>
                    <a:pt x="25941" y="76322"/>
                  </a:lnTo>
                  <a:lnTo>
                    <a:pt x="57472" y="70153"/>
                  </a:lnTo>
                  <a:lnTo>
                    <a:pt x="129445" y="92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34" name="Google Shape;2234;p96"/>
            <p:cNvSpPr/>
            <p:nvPr/>
          </p:nvSpPr>
          <p:spPr>
            <a:xfrm flipH="1">
              <a:off x="6137414" y="1841774"/>
              <a:ext cx="446526" cy="496839"/>
            </a:xfrm>
            <a:custGeom>
              <a:avLst/>
              <a:gdLst/>
              <a:ahLst/>
              <a:cxnLst/>
              <a:rect l="l" t="t" r="r" b="b"/>
              <a:pathLst>
                <a:path w="486677" h="541514" extrusionOk="0">
                  <a:moveTo>
                    <a:pt x="486914" y="921"/>
                  </a:moveTo>
                  <a:lnTo>
                    <a:pt x="351192" y="103398"/>
                  </a:lnTo>
                  <a:lnTo>
                    <a:pt x="319661" y="145554"/>
                  </a:lnTo>
                  <a:lnTo>
                    <a:pt x="247687" y="214785"/>
                  </a:lnTo>
                  <a:lnTo>
                    <a:pt x="231922" y="217870"/>
                  </a:lnTo>
                  <a:lnTo>
                    <a:pt x="921" y="54209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35" name="Google Shape;2235;p96"/>
            <p:cNvSpPr/>
            <p:nvPr/>
          </p:nvSpPr>
          <p:spPr>
            <a:xfrm flipH="1">
              <a:off x="6137414" y="1841774"/>
              <a:ext cx="446526" cy="537718"/>
            </a:xfrm>
            <a:custGeom>
              <a:avLst/>
              <a:gdLst/>
              <a:ahLst/>
              <a:cxnLst/>
              <a:rect l="l" t="t" r="r" b="b"/>
              <a:pathLst>
                <a:path w="486677" h="586069" extrusionOk="0">
                  <a:moveTo>
                    <a:pt x="91059" y="585277"/>
                  </a:moveTo>
                  <a:lnTo>
                    <a:pt x="921" y="542093"/>
                  </a:lnTo>
                  <a:lnTo>
                    <a:pt x="486914" y="92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36" name="Google Shape;2236;p96"/>
            <p:cNvSpPr/>
            <p:nvPr/>
          </p:nvSpPr>
          <p:spPr>
            <a:xfrm flipH="1">
              <a:off x="5196158" y="2378497"/>
              <a:ext cx="1304991" cy="286154"/>
            </a:xfrm>
            <a:custGeom>
              <a:avLst/>
              <a:gdLst/>
              <a:ahLst/>
              <a:cxnLst/>
              <a:rect l="l" t="t" r="r" b="b"/>
              <a:pathLst>
                <a:path w="1422333" h="311885" extrusionOk="0">
                  <a:moveTo>
                    <a:pt x="921" y="921"/>
                  </a:moveTo>
                  <a:lnTo>
                    <a:pt x="503707" y="243232"/>
                  </a:lnTo>
                  <a:lnTo>
                    <a:pt x="769667" y="311778"/>
                  </a:lnTo>
                  <a:lnTo>
                    <a:pt x="1421541" y="166117"/>
                  </a:lnTo>
                  <a:lnTo>
                    <a:pt x="1107942" y="211701"/>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37" name="Google Shape;2237;p96"/>
            <p:cNvSpPr/>
            <p:nvPr/>
          </p:nvSpPr>
          <p:spPr>
            <a:xfrm flipH="1">
              <a:off x="6013048" y="2105000"/>
              <a:ext cx="188673" cy="182383"/>
            </a:xfrm>
            <a:custGeom>
              <a:avLst/>
              <a:gdLst/>
              <a:ahLst/>
              <a:cxnLst/>
              <a:rect l="l" t="t" r="r" b="b"/>
              <a:pathLst>
                <a:path w="205638" h="198783" extrusionOk="0">
                  <a:moveTo>
                    <a:pt x="205467" y="100934"/>
                  </a:moveTo>
                  <a:cubicBezTo>
                    <a:pt x="205467" y="155259"/>
                    <a:pt x="160047" y="199298"/>
                    <a:pt x="104019" y="199298"/>
                  </a:cubicBezTo>
                  <a:cubicBezTo>
                    <a:pt x="47990" y="199298"/>
                    <a:pt x="2570" y="155259"/>
                    <a:pt x="2570" y="100934"/>
                  </a:cubicBezTo>
                  <a:cubicBezTo>
                    <a:pt x="2570" y="46609"/>
                    <a:pt x="47990" y="2571"/>
                    <a:pt x="104019" y="2571"/>
                  </a:cubicBezTo>
                  <a:cubicBezTo>
                    <a:pt x="160047" y="2571"/>
                    <a:pt x="205467" y="46609"/>
                    <a:pt x="205467" y="10093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38" name="Google Shape;2238;p96"/>
            <p:cNvSpPr/>
            <p:nvPr/>
          </p:nvSpPr>
          <p:spPr>
            <a:xfrm flipH="1">
              <a:off x="5281783" y="2205224"/>
              <a:ext cx="97481" cy="191817"/>
            </a:xfrm>
            <a:custGeom>
              <a:avLst/>
              <a:gdLst/>
              <a:ahLst/>
              <a:cxnLst/>
              <a:rect l="l" t="t" r="r" b="b"/>
              <a:pathLst>
                <a:path w="106246" h="209065" extrusionOk="0">
                  <a:moveTo>
                    <a:pt x="83957" y="99241"/>
                  </a:moveTo>
                  <a:cubicBezTo>
                    <a:pt x="95322" y="152366"/>
                    <a:pt x="91030" y="198320"/>
                    <a:pt x="74371" y="201884"/>
                  </a:cubicBezTo>
                  <a:cubicBezTo>
                    <a:pt x="57712" y="205448"/>
                    <a:pt x="34994" y="165272"/>
                    <a:pt x="23629" y="112147"/>
                  </a:cubicBezTo>
                  <a:cubicBezTo>
                    <a:pt x="12264" y="59023"/>
                    <a:pt x="16556" y="13068"/>
                    <a:pt x="33215" y="9504"/>
                  </a:cubicBezTo>
                  <a:cubicBezTo>
                    <a:pt x="49875" y="5941"/>
                    <a:pt x="72593" y="46117"/>
                    <a:pt x="83957" y="9924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39" name="Google Shape;2239;p96"/>
            <p:cNvSpPr/>
            <p:nvPr/>
          </p:nvSpPr>
          <p:spPr>
            <a:xfrm flipH="1">
              <a:off x="5364001" y="1841774"/>
              <a:ext cx="773561" cy="729536"/>
            </a:xfrm>
            <a:custGeom>
              <a:avLst/>
              <a:gdLst/>
              <a:ahLst/>
              <a:cxnLst/>
              <a:rect l="l" t="t" r="r" b="b"/>
              <a:pathLst>
                <a:path w="843118" h="795135" extrusionOk="0">
                  <a:moveTo>
                    <a:pt x="921" y="921"/>
                  </a:moveTo>
                  <a:lnTo>
                    <a:pt x="712088" y="796057"/>
                  </a:lnTo>
                  <a:lnTo>
                    <a:pt x="844039" y="134586"/>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40" name="Google Shape;2240;p96"/>
            <p:cNvSpPr/>
            <p:nvPr/>
          </p:nvSpPr>
          <p:spPr>
            <a:xfrm flipH="1">
              <a:off x="5362819" y="1841774"/>
              <a:ext cx="1138329" cy="729536"/>
            </a:xfrm>
            <a:custGeom>
              <a:avLst/>
              <a:gdLst/>
              <a:ahLst/>
              <a:cxnLst/>
              <a:rect l="l" t="t" r="r" b="b"/>
              <a:pathLst>
                <a:path w="1240686" h="795135" extrusionOk="0">
                  <a:moveTo>
                    <a:pt x="921" y="585277"/>
                  </a:moveTo>
                  <a:lnTo>
                    <a:pt x="396775" y="921"/>
                  </a:lnTo>
                  <a:lnTo>
                    <a:pt x="1239894" y="134586"/>
                  </a:lnTo>
                  <a:lnTo>
                    <a:pt x="1107942" y="796057"/>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41" name="Google Shape;2241;p96"/>
            <p:cNvSpPr/>
            <p:nvPr/>
          </p:nvSpPr>
          <p:spPr>
            <a:xfrm flipH="1">
              <a:off x="5195066" y="1964543"/>
              <a:ext cx="289299" cy="606899"/>
            </a:xfrm>
            <a:custGeom>
              <a:avLst/>
              <a:gdLst/>
              <a:ahLst/>
              <a:cxnLst/>
              <a:rect l="l" t="t" r="r" b="b"/>
              <a:pathLst>
                <a:path w="315312" h="661470" extrusionOk="0">
                  <a:moveTo>
                    <a:pt x="314520" y="616809"/>
                  </a:moveTo>
                  <a:lnTo>
                    <a:pt x="132873" y="921"/>
                  </a:lnTo>
                  <a:lnTo>
                    <a:pt x="921" y="66239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42" name="Google Shape;2242;p96"/>
            <p:cNvSpPr/>
            <p:nvPr/>
          </p:nvSpPr>
          <p:spPr>
            <a:xfrm flipH="1">
              <a:off x="5364001" y="1802425"/>
              <a:ext cx="773561" cy="163517"/>
            </a:xfrm>
            <a:custGeom>
              <a:avLst/>
              <a:gdLst/>
              <a:ahLst/>
              <a:cxnLst/>
              <a:rect l="l" t="t" r="r" b="b"/>
              <a:pathLst>
                <a:path w="843118" h="178220" extrusionOk="0">
                  <a:moveTo>
                    <a:pt x="204846" y="921"/>
                  </a:moveTo>
                  <a:lnTo>
                    <a:pt x="921" y="43763"/>
                  </a:lnTo>
                  <a:lnTo>
                    <a:pt x="844039" y="177428"/>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43" name="Google Shape;2243;p96"/>
            <p:cNvSpPr/>
            <p:nvPr/>
          </p:nvSpPr>
          <p:spPr>
            <a:xfrm flipH="1">
              <a:off x="5642781" y="1742928"/>
              <a:ext cx="69179" cy="144649"/>
            </a:xfrm>
            <a:custGeom>
              <a:avLst/>
              <a:gdLst/>
              <a:ahLst/>
              <a:cxnLst/>
              <a:rect l="l" t="t" r="r" b="b"/>
              <a:pathLst>
                <a:path w="75400" h="157656" extrusionOk="0">
                  <a:moveTo>
                    <a:pt x="921" y="921"/>
                  </a:moveTo>
                  <a:lnTo>
                    <a:pt x="74608" y="157892"/>
                  </a:lnTo>
                  <a:lnTo>
                    <a:pt x="37593" y="14761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44" name="Google Shape;2244;p96"/>
            <p:cNvSpPr/>
            <p:nvPr/>
          </p:nvSpPr>
          <p:spPr>
            <a:xfrm flipH="1">
              <a:off x="5677371" y="1742928"/>
              <a:ext cx="34590" cy="135216"/>
            </a:xfrm>
            <a:custGeom>
              <a:avLst/>
              <a:gdLst/>
              <a:ahLst/>
              <a:cxnLst/>
              <a:rect l="l" t="t" r="r" b="b"/>
              <a:pathLst>
                <a:path w="37700" h="147374" extrusionOk="0">
                  <a:moveTo>
                    <a:pt x="9489" y="139727"/>
                  </a:moveTo>
                  <a:lnTo>
                    <a:pt x="921" y="921"/>
                  </a:lnTo>
                  <a:lnTo>
                    <a:pt x="37593" y="14761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45" name="Google Shape;2245;p96"/>
            <p:cNvSpPr/>
            <p:nvPr/>
          </p:nvSpPr>
          <p:spPr>
            <a:xfrm flipH="1">
              <a:off x="6220556" y="1653527"/>
              <a:ext cx="188673" cy="355335"/>
            </a:xfrm>
            <a:custGeom>
              <a:avLst/>
              <a:gdLst/>
              <a:ahLst/>
              <a:cxnLst/>
              <a:rect l="l" t="t" r="r" b="b"/>
              <a:pathLst>
                <a:path w="205638" h="387286" extrusionOk="0">
                  <a:moveTo>
                    <a:pt x="184282" y="921"/>
                  </a:moveTo>
                  <a:lnTo>
                    <a:pt x="206560" y="273735"/>
                  </a:lnTo>
                  <a:lnTo>
                    <a:pt x="160976" y="308351"/>
                  </a:lnTo>
                  <a:lnTo>
                    <a:pt x="129445" y="350507"/>
                  </a:lnTo>
                  <a:lnTo>
                    <a:pt x="921" y="3868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46" name="Google Shape;2246;p96"/>
            <p:cNvSpPr/>
            <p:nvPr/>
          </p:nvSpPr>
          <p:spPr>
            <a:xfrm flipH="1">
              <a:off x="6206224" y="1653527"/>
              <a:ext cx="34590" cy="251564"/>
            </a:xfrm>
            <a:custGeom>
              <a:avLst/>
              <a:gdLst/>
              <a:ahLst/>
              <a:cxnLst/>
              <a:rect l="l" t="t" r="r" b="b"/>
              <a:pathLst>
                <a:path w="37700" h="274184" extrusionOk="0">
                  <a:moveTo>
                    <a:pt x="39650" y="261397"/>
                  </a:moveTo>
                  <a:lnTo>
                    <a:pt x="921" y="921"/>
                  </a:lnTo>
                  <a:lnTo>
                    <a:pt x="23199" y="273735"/>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47" name="Google Shape;2247;p96"/>
            <p:cNvSpPr/>
            <p:nvPr/>
          </p:nvSpPr>
          <p:spPr>
            <a:xfrm flipH="1">
              <a:off x="6289736" y="1974616"/>
              <a:ext cx="119492" cy="69180"/>
            </a:xfrm>
            <a:custGeom>
              <a:avLst/>
              <a:gdLst/>
              <a:ahLst/>
              <a:cxnLst/>
              <a:rect l="l" t="t" r="r" b="b"/>
              <a:pathLst>
                <a:path w="130237" h="75400" extrusionOk="0">
                  <a:moveTo>
                    <a:pt x="921" y="37251"/>
                  </a:moveTo>
                  <a:lnTo>
                    <a:pt x="25941" y="76322"/>
                  </a:lnTo>
                  <a:lnTo>
                    <a:pt x="57472" y="70153"/>
                  </a:lnTo>
                  <a:lnTo>
                    <a:pt x="129445" y="92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48" name="Google Shape;2248;p96"/>
            <p:cNvSpPr/>
            <p:nvPr/>
          </p:nvSpPr>
          <p:spPr>
            <a:xfrm flipH="1">
              <a:off x="6137414" y="1841774"/>
              <a:ext cx="446526" cy="496839"/>
            </a:xfrm>
            <a:custGeom>
              <a:avLst/>
              <a:gdLst/>
              <a:ahLst/>
              <a:cxnLst/>
              <a:rect l="l" t="t" r="r" b="b"/>
              <a:pathLst>
                <a:path w="486677" h="541514" extrusionOk="0">
                  <a:moveTo>
                    <a:pt x="486914" y="921"/>
                  </a:moveTo>
                  <a:lnTo>
                    <a:pt x="351192" y="103398"/>
                  </a:lnTo>
                  <a:lnTo>
                    <a:pt x="319661" y="145554"/>
                  </a:lnTo>
                  <a:lnTo>
                    <a:pt x="247687" y="214785"/>
                  </a:lnTo>
                  <a:lnTo>
                    <a:pt x="231922" y="217870"/>
                  </a:lnTo>
                  <a:lnTo>
                    <a:pt x="921" y="54209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49" name="Google Shape;2249;p96"/>
            <p:cNvSpPr/>
            <p:nvPr/>
          </p:nvSpPr>
          <p:spPr>
            <a:xfrm flipH="1">
              <a:off x="6137414" y="1841774"/>
              <a:ext cx="446526" cy="537718"/>
            </a:xfrm>
            <a:custGeom>
              <a:avLst/>
              <a:gdLst/>
              <a:ahLst/>
              <a:cxnLst/>
              <a:rect l="l" t="t" r="r" b="b"/>
              <a:pathLst>
                <a:path w="486677" h="586069" extrusionOk="0">
                  <a:moveTo>
                    <a:pt x="91059" y="585277"/>
                  </a:moveTo>
                  <a:lnTo>
                    <a:pt x="921" y="542093"/>
                  </a:lnTo>
                  <a:lnTo>
                    <a:pt x="486914" y="92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50" name="Google Shape;2250;p96"/>
            <p:cNvSpPr/>
            <p:nvPr/>
          </p:nvSpPr>
          <p:spPr>
            <a:xfrm flipH="1">
              <a:off x="5196158" y="2378497"/>
              <a:ext cx="1304991" cy="286154"/>
            </a:xfrm>
            <a:custGeom>
              <a:avLst/>
              <a:gdLst/>
              <a:ahLst/>
              <a:cxnLst/>
              <a:rect l="l" t="t" r="r" b="b"/>
              <a:pathLst>
                <a:path w="1422333" h="311885" extrusionOk="0">
                  <a:moveTo>
                    <a:pt x="921" y="921"/>
                  </a:moveTo>
                  <a:lnTo>
                    <a:pt x="503707" y="243232"/>
                  </a:lnTo>
                  <a:lnTo>
                    <a:pt x="769667" y="311778"/>
                  </a:lnTo>
                  <a:lnTo>
                    <a:pt x="1421541" y="166117"/>
                  </a:lnTo>
                  <a:lnTo>
                    <a:pt x="1107942" y="211701"/>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51" name="Google Shape;2251;p96"/>
            <p:cNvSpPr/>
            <p:nvPr/>
          </p:nvSpPr>
          <p:spPr>
            <a:xfrm flipH="1">
              <a:off x="6013048" y="2105000"/>
              <a:ext cx="188673" cy="182383"/>
            </a:xfrm>
            <a:custGeom>
              <a:avLst/>
              <a:gdLst/>
              <a:ahLst/>
              <a:cxnLst/>
              <a:rect l="l" t="t" r="r" b="b"/>
              <a:pathLst>
                <a:path w="205638" h="198783" extrusionOk="0">
                  <a:moveTo>
                    <a:pt x="205467" y="100934"/>
                  </a:moveTo>
                  <a:cubicBezTo>
                    <a:pt x="205467" y="155259"/>
                    <a:pt x="160047" y="199298"/>
                    <a:pt x="104019" y="199298"/>
                  </a:cubicBezTo>
                  <a:cubicBezTo>
                    <a:pt x="47990" y="199298"/>
                    <a:pt x="2570" y="155259"/>
                    <a:pt x="2570" y="100934"/>
                  </a:cubicBezTo>
                  <a:cubicBezTo>
                    <a:pt x="2570" y="46609"/>
                    <a:pt x="47990" y="2571"/>
                    <a:pt x="104019" y="2571"/>
                  </a:cubicBezTo>
                  <a:cubicBezTo>
                    <a:pt x="160047" y="2571"/>
                    <a:pt x="205467" y="46609"/>
                    <a:pt x="205467" y="10093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52" name="Google Shape;2252;p96"/>
            <p:cNvSpPr/>
            <p:nvPr/>
          </p:nvSpPr>
          <p:spPr>
            <a:xfrm flipH="1">
              <a:off x="5281783" y="2205224"/>
              <a:ext cx="97481" cy="191817"/>
            </a:xfrm>
            <a:custGeom>
              <a:avLst/>
              <a:gdLst/>
              <a:ahLst/>
              <a:cxnLst/>
              <a:rect l="l" t="t" r="r" b="b"/>
              <a:pathLst>
                <a:path w="106246" h="209065" extrusionOk="0">
                  <a:moveTo>
                    <a:pt x="83957" y="99241"/>
                  </a:moveTo>
                  <a:cubicBezTo>
                    <a:pt x="95322" y="152366"/>
                    <a:pt x="91030" y="198320"/>
                    <a:pt x="74371" y="201884"/>
                  </a:cubicBezTo>
                  <a:cubicBezTo>
                    <a:pt x="57712" y="205448"/>
                    <a:pt x="34994" y="165272"/>
                    <a:pt x="23629" y="112147"/>
                  </a:cubicBezTo>
                  <a:cubicBezTo>
                    <a:pt x="12264" y="59023"/>
                    <a:pt x="16556" y="13068"/>
                    <a:pt x="33215" y="9504"/>
                  </a:cubicBezTo>
                  <a:cubicBezTo>
                    <a:pt x="49875" y="5941"/>
                    <a:pt x="72593" y="46117"/>
                    <a:pt x="83957" y="9924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53" name="Google Shape;2253;p96"/>
            <p:cNvSpPr/>
            <p:nvPr/>
          </p:nvSpPr>
          <p:spPr>
            <a:xfrm flipH="1">
              <a:off x="5364001" y="1841774"/>
              <a:ext cx="773561" cy="729536"/>
            </a:xfrm>
            <a:custGeom>
              <a:avLst/>
              <a:gdLst/>
              <a:ahLst/>
              <a:cxnLst/>
              <a:rect l="l" t="t" r="r" b="b"/>
              <a:pathLst>
                <a:path w="843118" h="795135" extrusionOk="0">
                  <a:moveTo>
                    <a:pt x="921" y="921"/>
                  </a:moveTo>
                  <a:lnTo>
                    <a:pt x="712088" y="796057"/>
                  </a:lnTo>
                  <a:lnTo>
                    <a:pt x="844039" y="134586"/>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54" name="Google Shape;2254;p96"/>
            <p:cNvSpPr/>
            <p:nvPr/>
          </p:nvSpPr>
          <p:spPr>
            <a:xfrm flipH="1">
              <a:off x="5362819" y="1841774"/>
              <a:ext cx="1138329" cy="729536"/>
            </a:xfrm>
            <a:custGeom>
              <a:avLst/>
              <a:gdLst/>
              <a:ahLst/>
              <a:cxnLst/>
              <a:rect l="l" t="t" r="r" b="b"/>
              <a:pathLst>
                <a:path w="1240686" h="795135" extrusionOk="0">
                  <a:moveTo>
                    <a:pt x="921" y="585277"/>
                  </a:moveTo>
                  <a:lnTo>
                    <a:pt x="396775" y="921"/>
                  </a:lnTo>
                  <a:lnTo>
                    <a:pt x="1239894" y="134586"/>
                  </a:lnTo>
                  <a:lnTo>
                    <a:pt x="1107942" y="796057"/>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55" name="Google Shape;2255;p96"/>
            <p:cNvSpPr/>
            <p:nvPr/>
          </p:nvSpPr>
          <p:spPr>
            <a:xfrm flipH="1">
              <a:off x="5195066" y="1964543"/>
              <a:ext cx="289299" cy="606899"/>
            </a:xfrm>
            <a:custGeom>
              <a:avLst/>
              <a:gdLst/>
              <a:ahLst/>
              <a:cxnLst/>
              <a:rect l="l" t="t" r="r" b="b"/>
              <a:pathLst>
                <a:path w="315312" h="661470" extrusionOk="0">
                  <a:moveTo>
                    <a:pt x="314520" y="616809"/>
                  </a:moveTo>
                  <a:lnTo>
                    <a:pt x="132873" y="921"/>
                  </a:lnTo>
                  <a:lnTo>
                    <a:pt x="921" y="66239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56" name="Google Shape;2256;p96"/>
            <p:cNvSpPr/>
            <p:nvPr/>
          </p:nvSpPr>
          <p:spPr>
            <a:xfrm flipH="1">
              <a:off x="5364001" y="1802425"/>
              <a:ext cx="773561" cy="163517"/>
            </a:xfrm>
            <a:custGeom>
              <a:avLst/>
              <a:gdLst/>
              <a:ahLst/>
              <a:cxnLst/>
              <a:rect l="l" t="t" r="r" b="b"/>
              <a:pathLst>
                <a:path w="843118" h="178220" extrusionOk="0">
                  <a:moveTo>
                    <a:pt x="204846" y="921"/>
                  </a:moveTo>
                  <a:lnTo>
                    <a:pt x="921" y="43763"/>
                  </a:lnTo>
                  <a:lnTo>
                    <a:pt x="844039" y="177428"/>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57" name="Google Shape;2257;p96"/>
            <p:cNvSpPr/>
            <p:nvPr/>
          </p:nvSpPr>
          <p:spPr>
            <a:xfrm flipH="1">
              <a:off x="5642781" y="1742928"/>
              <a:ext cx="69179" cy="144649"/>
            </a:xfrm>
            <a:custGeom>
              <a:avLst/>
              <a:gdLst/>
              <a:ahLst/>
              <a:cxnLst/>
              <a:rect l="l" t="t" r="r" b="b"/>
              <a:pathLst>
                <a:path w="75400" h="157656" extrusionOk="0">
                  <a:moveTo>
                    <a:pt x="921" y="921"/>
                  </a:moveTo>
                  <a:lnTo>
                    <a:pt x="74608" y="157892"/>
                  </a:lnTo>
                  <a:lnTo>
                    <a:pt x="37593" y="14761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58" name="Google Shape;2258;p96"/>
            <p:cNvSpPr/>
            <p:nvPr/>
          </p:nvSpPr>
          <p:spPr>
            <a:xfrm flipH="1">
              <a:off x="5677371" y="1742928"/>
              <a:ext cx="34590" cy="135216"/>
            </a:xfrm>
            <a:custGeom>
              <a:avLst/>
              <a:gdLst/>
              <a:ahLst/>
              <a:cxnLst/>
              <a:rect l="l" t="t" r="r" b="b"/>
              <a:pathLst>
                <a:path w="37700" h="147374" extrusionOk="0">
                  <a:moveTo>
                    <a:pt x="9489" y="139727"/>
                  </a:moveTo>
                  <a:lnTo>
                    <a:pt x="921" y="921"/>
                  </a:lnTo>
                  <a:lnTo>
                    <a:pt x="37593" y="14761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59" name="Google Shape;2259;p96"/>
            <p:cNvSpPr/>
            <p:nvPr/>
          </p:nvSpPr>
          <p:spPr>
            <a:xfrm flipH="1">
              <a:off x="6220556" y="1653527"/>
              <a:ext cx="188673" cy="355335"/>
            </a:xfrm>
            <a:custGeom>
              <a:avLst/>
              <a:gdLst/>
              <a:ahLst/>
              <a:cxnLst/>
              <a:rect l="l" t="t" r="r" b="b"/>
              <a:pathLst>
                <a:path w="205638" h="387286" extrusionOk="0">
                  <a:moveTo>
                    <a:pt x="184282" y="921"/>
                  </a:moveTo>
                  <a:lnTo>
                    <a:pt x="206560" y="273735"/>
                  </a:lnTo>
                  <a:lnTo>
                    <a:pt x="160976" y="308351"/>
                  </a:lnTo>
                  <a:lnTo>
                    <a:pt x="129445" y="350507"/>
                  </a:lnTo>
                  <a:lnTo>
                    <a:pt x="921" y="3868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60" name="Google Shape;2260;p96"/>
            <p:cNvSpPr/>
            <p:nvPr/>
          </p:nvSpPr>
          <p:spPr>
            <a:xfrm flipH="1">
              <a:off x="6206224" y="1653527"/>
              <a:ext cx="34590" cy="251564"/>
            </a:xfrm>
            <a:custGeom>
              <a:avLst/>
              <a:gdLst/>
              <a:ahLst/>
              <a:cxnLst/>
              <a:rect l="l" t="t" r="r" b="b"/>
              <a:pathLst>
                <a:path w="37700" h="274184" extrusionOk="0">
                  <a:moveTo>
                    <a:pt x="39650" y="261397"/>
                  </a:moveTo>
                  <a:lnTo>
                    <a:pt x="921" y="921"/>
                  </a:lnTo>
                  <a:lnTo>
                    <a:pt x="23199" y="273735"/>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61" name="Google Shape;2261;p96"/>
            <p:cNvSpPr/>
            <p:nvPr/>
          </p:nvSpPr>
          <p:spPr>
            <a:xfrm flipH="1">
              <a:off x="6289736" y="1974616"/>
              <a:ext cx="119492" cy="69180"/>
            </a:xfrm>
            <a:custGeom>
              <a:avLst/>
              <a:gdLst/>
              <a:ahLst/>
              <a:cxnLst/>
              <a:rect l="l" t="t" r="r" b="b"/>
              <a:pathLst>
                <a:path w="130237" h="75400" extrusionOk="0">
                  <a:moveTo>
                    <a:pt x="921" y="37251"/>
                  </a:moveTo>
                  <a:lnTo>
                    <a:pt x="25941" y="76322"/>
                  </a:lnTo>
                  <a:lnTo>
                    <a:pt x="57472" y="70153"/>
                  </a:lnTo>
                  <a:lnTo>
                    <a:pt x="129445" y="92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62" name="Google Shape;2262;p96"/>
            <p:cNvSpPr/>
            <p:nvPr/>
          </p:nvSpPr>
          <p:spPr>
            <a:xfrm flipH="1">
              <a:off x="6137414" y="1841774"/>
              <a:ext cx="446526" cy="496839"/>
            </a:xfrm>
            <a:custGeom>
              <a:avLst/>
              <a:gdLst/>
              <a:ahLst/>
              <a:cxnLst/>
              <a:rect l="l" t="t" r="r" b="b"/>
              <a:pathLst>
                <a:path w="486677" h="541514" extrusionOk="0">
                  <a:moveTo>
                    <a:pt x="486914" y="921"/>
                  </a:moveTo>
                  <a:lnTo>
                    <a:pt x="351192" y="103398"/>
                  </a:lnTo>
                  <a:lnTo>
                    <a:pt x="319661" y="145554"/>
                  </a:lnTo>
                  <a:lnTo>
                    <a:pt x="247687" y="214785"/>
                  </a:lnTo>
                  <a:lnTo>
                    <a:pt x="231922" y="217870"/>
                  </a:lnTo>
                  <a:lnTo>
                    <a:pt x="921" y="54209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63" name="Google Shape;2263;p96"/>
            <p:cNvSpPr/>
            <p:nvPr/>
          </p:nvSpPr>
          <p:spPr>
            <a:xfrm flipH="1">
              <a:off x="6137414" y="1841774"/>
              <a:ext cx="446526" cy="537718"/>
            </a:xfrm>
            <a:custGeom>
              <a:avLst/>
              <a:gdLst/>
              <a:ahLst/>
              <a:cxnLst/>
              <a:rect l="l" t="t" r="r" b="b"/>
              <a:pathLst>
                <a:path w="486677" h="586069" extrusionOk="0">
                  <a:moveTo>
                    <a:pt x="91059" y="585277"/>
                  </a:moveTo>
                  <a:lnTo>
                    <a:pt x="921" y="542093"/>
                  </a:lnTo>
                  <a:lnTo>
                    <a:pt x="486914" y="92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64" name="Google Shape;2264;p96"/>
            <p:cNvSpPr/>
            <p:nvPr/>
          </p:nvSpPr>
          <p:spPr>
            <a:xfrm flipH="1">
              <a:off x="5196158" y="2378497"/>
              <a:ext cx="1304991" cy="286154"/>
            </a:xfrm>
            <a:custGeom>
              <a:avLst/>
              <a:gdLst/>
              <a:ahLst/>
              <a:cxnLst/>
              <a:rect l="l" t="t" r="r" b="b"/>
              <a:pathLst>
                <a:path w="1422333" h="311885" extrusionOk="0">
                  <a:moveTo>
                    <a:pt x="921" y="921"/>
                  </a:moveTo>
                  <a:lnTo>
                    <a:pt x="503707" y="243232"/>
                  </a:lnTo>
                  <a:lnTo>
                    <a:pt x="769667" y="311778"/>
                  </a:lnTo>
                  <a:lnTo>
                    <a:pt x="1421541" y="166117"/>
                  </a:lnTo>
                  <a:lnTo>
                    <a:pt x="1107942" y="211701"/>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65" name="Google Shape;2265;p96"/>
            <p:cNvSpPr/>
            <p:nvPr/>
          </p:nvSpPr>
          <p:spPr>
            <a:xfrm flipH="1">
              <a:off x="6013048" y="2105000"/>
              <a:ext cx="188673" cy="182383"/>
            </a:xfrm>
            <a:custGeom>
              <a:avLst/>
              <a:gdLst/>
              <a:ahLst/>
              <a:cxnLst/>
              <a:rect l="l" t="t" r="r" b="b"/>
              <a:pathLst>
                <a:path w="205638" h="198783" extrusionOk="0">
                  <a:moveTo>
                    <a:pt x="205467" y="100934"/>
                  </a:moveTo>
                  <a:cubicBezTo>
                    <a:pt x="205467" y="155259"/>
                    <a:pt x="160047" y="199298"/>
                    <a:pt x="104019" y="199298"/>
                  </a:cubicBezTo>
                  <a:cubicBezTo>
                    <a:pt x="47990" y="199298"/>
                    <a:pt x="2570" y="155259"/>
                    <a:pt x="2570" y="100934"/>
                  </a:cubicBezTo>
                  <a:cubicBezTo>
                    <a:pt x="2570" y="46609"/>
                    <a:pt x="47990" y="2571"/>
                    <a:pt x="104019" y="2571"/>
                  </a:cubicBezTo>
                  <a:cubicBezTo>
                    <a:pt x="160047" y="2571"/>
                    <a:pt x="205467" y="46609"/>
                    <a:pt x="205467" y="10093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66" name="Google Shape;2266;p96"/>
            <p:cNvSpPr/>
            <p:nvPr/>
          </p:nvSpPr>
          <p:spPr>
            <a:xfrm flipH="1">
              <a:off x="5281783" y="2205224"/>
              <a:ext cx="97481" cy="191817"/>
            </a:xfrm>
            <a:custGeom>
              <a:avLst/>
              <a:gdLst/>
              <a:ahLst/>
              <a:cxnLst/>
              <a:rect l="l" t="t" r="r" b="b"/>
              <a:pathLst>
                <a:path w="106246" h="209065" extrusionOk="0">
                  <a:moveTo>
                    <a:pt x="83957" y="99241"/>
                  </a:moveTo>
                  <a:cubicBezTo>
                    <a:pt x="95322" y="152366"/>
                    <a:pt x="91030" y="198320"/>
                    <a:pt x="74371" y="201884"/>
                  </a:cubicBezTo>
                  <a:cubicBezTo>
                    <a:pt x="57712" y="205448"/>
                    <a:pt x="34994" y="165272"/>
                    <a:pt x="23629" y="112147"/>
                  </a:cubicBezTo>
                  <a:cubicBezTo>
                    <a:pt x="12264" y="59023"/>
                    <a:pt x="16556" y="13068"/>
                    <a:pt x="33215" y="9504"/>
                  </a:cubicBezTo>
                  <a:cubicBezTo>
                    <a:pt x="49875" y="5941"/>
                    <a:pt x="72593" y="46117"/>
                    <a:pt x="83957" y="9924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67" name="Google Shape;2267;p96"/>
            <p:cNvSpPr/>
            <p:nvPr/>
          </p:nvSpPr>
          <p:spPr>
            <a:xfrm flipH="1">
              <a:off x="5364001" y="1841774"/>
              <a:ext cx="773561" cy="729536"/>
            </a:xfrm>
            <a:custGeom>
              <a:avLst/>
              <a:gdLst/>
              <a:ahLst/>
              <a:cxnLst/>
              <a:rect l="l" t="t" r="r" b="b"/>
              <a:pathLst>
                <a:path w="843118" h="795135" extrusionOk="0">
                  <a:moveTo>
                    <a:pt x="921" y="921"/>
                  </a:moveTo>
                  <a:lnTo>
                    <a:pt x="712088" y="796057"/>
                  </a:lnTo>
                  <a:lnTo>
                    <a:pt x="844039" y="134586"/>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268" name="Google Shape;2268;p96"/>
          <p:cNvSpPr/>
          <p:nvPr/>
        </p:nvSpPr>
        <p:spPr>
          <a:xfrm flipH="1">
            <a:off x="5484511" y="2595606"/>
            <a:ext cx="923871" cy="266973"/>
          </a:xfrm>
          <a:custGeom>
            <a:avLst/>
            <a:gdLst/>
            <a:ahLst/>
            <a:cxnLst/>
            <a:rect l="l" t="t" r="r" b="b"/>
            <a:pathLst>
              <a:path w="1006944" h="290979" extrusionOk="0">
                <a:moveTo>
                  <a:pt x="265617" y="0"/>
                </a:moveTo>
                <a:lnTo>
                  <a:pt x="0" y="90824"/>
                </a:lnTo>
                <a:lnTo>
                  <a:pt x="222090" y="183018"/>
                </a:lnTo>
                <a:lnTo>
                  <a:pt x="795821" y="290979"/>
                </a:lnTo>
                <a:lnTo>
                  <a:pt x="1006944" y="112073"/>
                </a:lnTo>
                <a:lnTo>
                  <a:pt x="860940" y="32560"/>
                </a:lnTo>
                <a:lnTo>
                  <a:pt x="402709" y="6855"/>
                </a:lnTo>
                <a:lnTo>
                  <a:pt x="265617" y="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69" name="Google Shape;2269;p96"/>
          <p:cNvSpPr/>
          <p:nvPr/>
        </p:nvSpPr>
        <p:spPr>
          <a:xfrm flipH="1">
            <a:off x="5587302" y="3743443"/>
            <a:ext cx="584887" cy="163517"/>
          </a:xfrm>
          <a:custGeom>
            <a:avLst/>
            <a:gdLst/>
            <a:ahLst/>
            <a:cxnLst/>
            <a:rect l="l" t="t" r="r" b="b"/>
            <a:pathLst>
              <a:path w="637479" h="178220" extrusionOk="0">
                <a:moveTo>
                  <a:pt x="606869" y="921"/>
                </a:moveTo>
                <a:lnTo>
                  <a:pt x="638743" y="39650"/>
                </a:lnTo>
                <a:lnTo>
                  <a:pt x="399860" y="63984"/>
                </a:lnTo>
                <a:lnTo>
                  <a:pt x="281961" y="180512"/>
                </a:lnTo>
                <a:lnTo>
                  <a:pt x="323431" y="104426"/>
                </a:lnTo>
                <a:lnTo>
                  <a:pt x="276477" y="79749"/>
                </a:lnTo>
                <a:lnTo>
                  <a:pt x="12231" y="117107"/>
                </a:lnTo>
                <a:lnTo>
                  <a:pt x="921" y="39650"/>
                </a:lnTo>
                <a:lnTo>
                  <a:pt x="89346" y="84547"/>
                </a:lnTo>
                <a:lnTo>
                  <a:pt x="498567" y="4342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2270" name="Google Shape;2270;p96"/>
          <p:cNvGrpSpPr/>
          <p:nvPr/>
        </p:nvGrpSpPr>
        <p:grpSpPr>
          <a:xfrm rot="-9191702">
            <a:off x="6649935" y="1871457"/>
            <a:ext cx="374154" cy="1130942"/>
            <a:chOff x="5251041" y="2733984"/>
            <a:chExt cx="407355" cy="1231298"/>
          </a:xfrm>
        </p:grpSpPr>
        <p:sp>
          <p:nvSpPr>
            <p:cNvPr id="2271" name="Google Shape;2271;p96"/>
            <p:cNvSpPr/>
            <p:nvPr/>
          </p:nvSpPr>
          <p:spPr>
            <a:xfrm>
              <a:off x="5579568" y="2743790"/>
              <a:ext cx="78828" cy="1220122"/>
            </a:xfrm>
            <a:custGeom>
              <a:avLst/>
              <a:gdLst/>
              <a:ahLst/>
              <a:cxnLst/>
              <a:rect l="l" t="t" r="r" b="b"/>
              <a:pathLst>
                <a:path w="78828" h="1220122" extrusionOk="0">
                  <a:moveTo>
                    <a:pt x="921" y="921"/>
                  </a:moveTo>
                  <a:lnTo>
                    <a:pt x="78036" y="636344"/>
                  </a:lnTo>
                  <a:lnTo>
                    <a:pt x="52331" y="1221386"/>
                  </a:lnTo>
                  <a:lnTo>
                    <a:pt x="33481" y="63634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72" name="Google Shape;2272;p96"/>
            <p:cNvSpPr/>
            <p:nvPr/>
          </p:nvSpPr>
          <p:spPr>
            <a:xfrm rot="-9182999">
              <a:off x="5402886" y="2716356"/>
              <a:ext cx="87815" cy="691125"/>
            </a:xfrm>
            <a:custGeom>
              <a:avLst/>
              <a:gdLst/>
              <a:ahLst/>
              <a:cxnLst/>
              <a:rect l="l" t="t" r="r" b="b"/>
              <a:pathLst>
                <a:path w="87953" h="692214" extrusionOk="0">
                  <a:moveTo>
                    <a:pt x="0" y="0"/>
                  </a:moveTo>
                  <a:lnTo>
                    <a:pt x="87953" y="432424"/>
                  </a:lnTo>
                  <a:lnTo>
                    <a:pt x="81784" y="692214"/>
                  </a:lnTo>
                  <a:lnTo>
                    <a:pt x="66018" y="685359"/>
                  </a:lnTo>
                  <a:lnTo>
                    <a:pt x="35515" y="557178"/>
                  </a:lnTo>
                  <a:lnTo>
                    <a:pt x="39971" y="457786"/>
                  </a:lnTo>
                  <a:cubicBezTo>
                    <a:pt x="17808" y="275110"/>
                    <a:pt x="22163" y="182676"/>
                    <a:pt x="0" y="0"/>
                  </a:cubicBez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73" name="Google Shape;2273;p96"/>
            <p:cNvSpPr/>
            <p:nvPr/>
          </p:nvSpPr>
          <p:spPr>
            <a:xfrm>
              <a:off x="5315664" y="2743790"/>
              <a:ext cx="298175" cy="647761"/>
            </a:xfrm>
            <a:custGeom>
              <a:avLst/>
              <a:gdLst/>
              <a:ahLst/>
              <a:cxnLst/>
              <a:rect l="l" t="t" r="r" b="b"/>
              <a:pathLst>
                <a:path w="298175" h="647761" extrusionOk="0">
                  <a:moveTo>
                    <a:pt x="264824" y="921"/>
                  </a:moveTo>
                  <a:lnTo>
                    <a:pt x="921" y="650054"/>
                  </a:lnTo>
                  <a:lnTo>
                    <a:pt x="297383" y="636344"/>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74" name="Google Shape;2274;p96"/>
            <p:cNvSpPr/>
            <p:nvPr/>
          </p:nvSpPr>
          <p:spPr>
            <a:xfrm>
              <a:off x="5315664" y="3379213"/>
              <a:ext cx="315312" cy="586069"/>
            </a:xfrm>
            <a:custGeom>
              <a:avLst/>
              <a:gdLst/>
              <a:ahLst/>
              <a:cxnLst/>
              <a:rect l="l" t="t" r="r" b="b"/>
              <a:pathLst>
                <a:path w="315312" h="586069" extrusionOk="0">
                  <a:moveTo>
                    <a:pt x="316234" y="585963"/>
                  </a:moveTo>
                  <a:lnTo>
                    <a:pt x="921" y="14630"/>
                  </a:lnTo>
                  <a:lnTo>
                    <a:pt x="297383" y="921"/>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275" name="Google Shape;2275;p96"/>
          <p:cNvSpPr/>
          <p:nvPr/>
        </p:nvSpPr>
        <p:spPr>
          <a:xfrm>
            <a:off x="7482774" y="4322030"/>
            <a:ext cx="699300" cy="861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nvGrpSpPr>
          <p:cNvPr id="2276" name="Google Shape;2276;p96"/>
          <p:cNvGrpSpPr/>
          <p:nvPr/>
        </p:nvGrpSpPr>
        <p:grpSpPr>
          <a:xfrm>
            <a:off x="6949906" y="1653544"/>
            <a:ext cx="1677875" cy="2540738"/>
            <a:chOff x="7176524" y="1250729"/>
            <a:chExt cx="1826756" cy="2766182"/>
          </a:xfrm>
        </p:grpSpPr>
        <p:sp>
          <p:nvSpPr>
            <p:cNvPr id="2277" name="Google Shape;2277;p96"/>
            <p:cNvSpPr/>
            <p:nvPr/>
          </p:nvSpPr>
          <p:spPr>
            <a:xfrm flipH="1">
              <a:off x="7177553" y="2463311"/>
              <a:ext cx="226202" cy="1093311"/>
            </a:xfrm>
            <a:custGeom>
              <a:avLst/>
              <a:gdLst/>
              <a:ahLst/>
              <a:cxnLst/>
              <a:rect l="l" t="t" r="r" b="b"/>
              <a:pathLst>
                <a:path w="226202" h="1093311" extrusionOk="0">
                  <a:moveTo>
                    <a:pt x="921" y="596245"/>
                  </a:moveTo>
                  <a:lnTo>
                    <a:pt x="228152" y="1092519"/>
                  </a:lnTo>
                  <a:lnTo>
                    <a:pt x="94487" y="585277"/>
                  </a:lnTo>
                  <a:lnTo>
                    <a:pt x="27654" y="921"/>
                  </a:lnTo>
                  <a:close/>
                </a:path>
              </a:pathLst>
            </a:custGeom>
            <a:solidFill>
              <a:srgbClr val="FFA5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78" name="Google Shape;2278;p96"/>
            <p:cNvSpPr/>
            <p:nvPr/>
          </p:nvSpPr>
          <p:spPr>
            <a:xfrm flipH="1">
              <a:off x="7677940" y="2275494"/>
              <a:ext cx="1137866" cy="359867"/>
            </a:xfrm>
            <a:custGeom>
              <a:avLst/>
              <a:gdLst/>
              <a:ahLst/>
              <a:cxnLst/>
              <a:rect l="l" t="t" r="r" b="b"/>
              <a:pathLst>
                <a:path w="1137866" h="359867" extrusionOk="0">
                  <a:moveTo>
                    <a:pt x="921" y="76322"/>
                  </a:moveTo>
                  <a:lnTo>
                    <a:pt x="494454" y="921"/>
                  </a:lnTo>
                  <a:lnTo>
                    <a:pt x="1137417" y="359761"/>
                  </a:lnTo>
                  <a:lnTo>
                    <a:pt x="293271" y="199705"/>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79" name="Google Shape;2279;p96"/>
            <p:cNvSpPr/>
            <p:nvPr/>
          </p:nvSpPr>
          <p:spPr>
            <a:xfrm flipH="1">
              <a:off x="7403756" y="2275494"/>
              <a:ext cx="918518" cy="359867"/>
            </a:xfrm>
            <a:custGeom>
              <a:avLst/>
              <a:gdLst/>
              <a:ahLst/>
              <a:cxnLst/>
              <a:rect l="l" t="t" r="r" b="b"/>
              <a:pathLst>
                <a:path w="918518" h="359867" extrusionOk="0">
                  <a:moveTo>
                    <a:pt x="919440" y="156178"/>
                  </a:moveTo>
                  <a:lnTo>
                    <a:pt x="704548" y="38622"/>
                  </a:lnTo>
                  <a:lnTo>
                    <a:pt x="596245" y="33481"/>
                  </a:lnTo>
                  <a:lnTo>
                    <a:pt x="403973" y="76322"/>
                  </a:lnTo>
                  <a:lnTo>
                    <a:pt x="138014" y="7776"/>
                  </a:lnTo>
                  <a:lnTo>
                    <a:pt x="921" y="921"/>
                  </a:lnTo>
                  <a:lnTo>
                    <a:pt x="643884" y="359761"/>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80" name="Google Shape;2280;p96"/>
            <p:cNvSpPr/>
            <p:nvPr/>
          </p:nvSpPr>
          <p:spPr>
            <a:xfrm flipH="1">
              <a:off x="7284485" y="2463311"/>
              <a:ext cx="92537" cy="586069"/>
            </a:xfrm>
            <a:custGeom>
              <a:avLst/>
              <a:gdLst/>
              <a:ahLst/>
              <a:cxnLst/>
              <a:rect l="l" t="t" r="r" b="b"/>
              <a:pathLst>
                <a:path w="92537" h="586069" extrusionOk="0">
                  <a:moveTo>
                    <a:pt x="921" y="921"/>
                  </a:moveTo>
                  <a:lnTo>
                    <a:pt x="91745" y="552718"/>
                  </a:lnTo>
                  <a:lnTo>
                    <a:pt x="67754" y="58527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81" name="Google Shape;2281;p96"/>
            <p:cNvSpPr/>
            <p:nvPr/>
          </p:nvSpPr>
          <p:spPr>
            <a:xfrm flipH="1">
              <a:off x="7447282" y="1455682"/>
              <a:ext cx="1240686" cy="795135"/>
            </a:xfrm>
            <a:custGeom>
              <a:avLst/>
              <a:gdLst/>
              <a:ahLst/>
              <a:cxnLst/>
              <a:rect l="l" t="t" r="r" b="b"/>
              <a:pathLst>
                <a:path w="1240686" h="795135" extrusionOk="0">
                  <a:moveTo>
                    <a:pt x="921" y="585277"/>
                  </a:moveTo>
                  <a:lnTo>
                    <a:pt x="396775" y="921"/>
                  </a:lnTo>
                  <a:lnTo>
                    <a:pt x="1239894" y="134586"/>
                  </a:lnTo>
                  <a:lnTo>
                    <a:pt x="1107942" y="796057"/>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82" name="Google Shape;2282;p96"/>
            <p:cNvSpPr/>
            <p:nvPr/>
          </p:nvSpPr>
          <p:spPr>
            <a:xfrm flipH="1">
              <a:off x="7265635" y="1589347"/>
              <a:ext cx="315312" cy="661470"/>
            </a:xfrm>
            <a:custGeom>
              <a:avLst/>
              <a:gdLst/>
              <a:ahLst/>
              <a:cxnLst/>
              <a:rect l="l" t="t" r="r" b="b"/>
              <a:pathLst>
                <a:path w="315312" h="661470" extrusionOk="0">
                  <a:moveTo>
                    <a:pt x="314520" y="616809"/>
                  </a:moveTo>
                  <a:lnTo>
                    <a:pt x="132873" y="921"/>
                  </a:lnTo>
                  <a:lnTo>
                    <a:pt x="921" y="66239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83" name="Google Shape;2283;p96"/>
            <p:cNvSpPr/>
            <p:nvPr/>
          </p:nvSpPr>
          <p:spPr>
            <a:xfrm flipH="1">
              <a:off x="7448995" y="1412841"/>
              <a:ext cx="843118" cy="178220"/>
            </a:xfrm>
            <a:custGeom>
              <a:avLst/>
              <a:gdLst/>
              <a:ahLst/>
              <a:cxnLst/>
              <a:rect l="l" t="t" r="r" b="b"/>
              <a:pathLst>
                <a:path w="843118" h="178220" extrusionOk="0">
                  <a:moveTo>
                    <a:pt x="204846" y="921"/>
                  </a:moveTo>
                  <a:lnTo>
                    <a:pt x="921" y="43763"/>
                  </a:lnTo>
                  <a:lnTo>
                    <a:pt x="844039" y="177428"/>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84" name="Google Shape;2284;p96"/>
            <p:cNvSpPr/>
            <p:nvPr/>
          </p:nvSpPr>
          <p:spPr>
            <a:xfrm flipH="1">
              <a:off x="7753341" y="1348064"/>
              <a:ext cx="75400" cy="157656"/>
            </a:xfrm>
            <a:custGeom>
              <a:avLst/>
              <a:gdLst/>
              <a:ahLst/>
              <a:cxnLst/>
              <a:rect l="l" t="t" r="r" b="b"/>
              <a:pathLst>
                <a:path w="75400" h="157656" extrusionOk="0">
                  <a:moveTo>
                    <a:pt x="921" y="921"/>
                  </a:moveTo>
                  <a:lnTo>
                    <a:pt x="74608" y="157892"/>
                  </a:lnTo>
                  <a:lnTo>
                    <a:pt x="37593" y="14761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85" name="Google Shape;2285;p96"/>
            <p:cNvSpPr/>
            <p:nvPr/>
          </p:nvSpPr>
          <p:spPr>
            <a:xfrm flipH="1">
              <a:off x="7791041" y="1348064"/>
              <a:ext cx="37700" cy="147374"/>
            </a:xfrm>
            <a:custGeom>
              <a:avLst/>
              <a:gdLst/>
              <a:ahLst/>
              <a:cxnLst/>
              <a:rect l="l" t="t" r="r" b="b"/>
              <a:pathLst>
                <a:path w="37700" h="147374" extrusionOk="0">
                  <a:moveTo>
                    <a:pt x="9489" y="139727"/>
                  </a:moveTo>
                  <a:lnTo>
                    <a:pt x="921" y="921"/>
                  </a:lnTo>
                  <a:lnTo>
                    <a:pt x="37593" y="14761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86" name="Google Shape;2286;p96"/>
            <p:cNvSpPr/>
            <p:nvPr/>
          </p:nvSpPr>
          <p:spPr>
            <a:xfrm flipH="1">
              <a:off x="8382252" y="1250729"/>
              <a:ext cx="205638" cy="387286"/>
            </a:xfrm>
            <a:custGeom>
              <a:avLst/>
              <a:gdLst/>
              <a:ahLst/>
              <a:cxnLst/>
              <a:rect l="l" t="t" r="r" b="b"/>
              <a:pathLst>
                <a:path w="205638" h="387286" extrusionOk="0">
                  <a:moveTo>
                    <a:pt x="184282" y="921"/>
                  </a:moveTo>
                  <a:lnTo>
                    <a:pt x="206560" y="273735"/>
                  </a:lnTo>
                  <a:lnTo>
                    <a:pt x="160976" y="308351"/>
                  </a:lnTo>
                  <a:lnTo>
                    <a:pt x="129445" y="350507"/>
                  </a:lnTo>
                  <a:lnTo>
                    <a:pt x="921" y="3868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87" name="Google Shape;2287;p96"/>
            <p:cNvSpPr/>
            <p:nvPr/>
          </p:nvSpPr>
          <p:spPr>
            <a:xfrm flipH="1">
              <a:off x="8366829" y="1250729"/>
              <a:ext cx="37700" cy="274184"/>
            </a:xfrm>
            <a:custGeom>
              <a:avLst/>
              <a:gdLst/>
              <a:ahLst/>
              <a:cxnLst/>
              <a:rect l="l" t="t" r="r" b="b"/>
              <a:pathLst>
                <a:path w="37700" h="274184" extrusionOk="0">
                  <a:moveTo>
                    <a:pt x="39650" y="261397"/>
                  </a:moveTo>
                  <a:lnTo>
                    <a:pt x="921" y="921"/>
                  </a:lnTo>
                  <a:lnTo>
                    <a:pt x="23199" y="273735"/>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88" name="Google Shape;2288;p96"/>
            <p:cNvSpPr/>
            <p:nvPr/>
          </p:nvSpPr>
          <p:spPr>
            <a:xfrm flipH="1">
              <a:off x="8457653" y="1600314"/>
              <a:ext cx="130237" cy="75400"/>
            </a:xfrm>
            <a:custGeom>
              <a:avLst/>
              <a:gdLst/>
              <a:ahLst/>
              <a:cxnLst/>
              <a:rect l="l" t="t" r="r" b="b"/>
              <a:pathLst>
                <a:path w="130237" h="75400" extrusionOk="0">
                  <a:moveTo>
                    <a:pt x="921" y="37251"/>
                  </a:moveTo>
                  <a:lnTo>
                    <a:pt x="25941" y="76322"/>
                  </a:lnTo>
                  <a:lnTo>
                    <a:pt x="57472" y="70153"/>
                  </a:lnTo>
                  <a:lnTo>
                    <a:pt x="129445" y="92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89" name="Google Shape;2289;p96"/>
            <p:cNvSpPr/>
            <p:nvPr/>
          </p:nvSpPr>
          <p:spPr>
            <a:xfrm flipH="1">
              <a:off x="8291429" y="1455682"/>
              <a:ext cx="486677" cy="541514"/>
            </a:xfrm>
            <a:custGeom>
              <a:avLst/>
              <a:gdLst/>
              <a:ahLst/>
              <a:cxnLst/>
              <a:rect l="l" t="t" r="r" b="b"/>
              <a:pathLst>
                <a:path w="486677" h="541514" extrusionOk="0">
                  <a:moveTo>
                    <a:pt x="486914" y="921"/>
                  </a:moveTo>
                  <a:lnTo>
                    <a:pt x="351192" y="103398"/>
                  </a:lnTo>
                  <a:lnTo>
                    <a:pt x="319661" y="145554"/>
                  </a:lnTo>
                  <a:lnTo>
                    <a:pt x="247687" y="214785"/>
                  </a:lnTo>
                  <a:lnTo>
                    <a:pt x="231922" y="217870"/>
                  </a:lnTo>
                  <a:lnTo>
                    <a:pt x="921" y="54209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90" name="Google Shape;2290;p96"/>
            <p:cNvSpPr/>
            <p:nvPr/>
          </p:nvSpPr>
          <p:spPr>
            <a:xfrm flipH="1">
              <a:off x="8291429" y="1455682"/>
              <a:ext cx="486677" cy="586069"/>
            </a:xfrm>
            <a:custGeom>
              <a:avLst/>
              <a:gdLst/>
              <a:ahLst/>
              <a:cxnLst/>
              <a:rect l="l" t="t" r="r" b="b"/>
              <a:pathLst>
                <a:path w="486677" h="586069" extrusionOk="0">
                  <a:moveTo>
                    <a:pt x="91059" y="585277"/>
                  </a:moveTo>
                  <a:lnTo>
                    <a:pt x="921" y="542093"/>
                  </a:lnTo>
                  <a:lnTo>
                    <a:pt x="486914" y="92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91" name="Google Shape;2291;p96"/>
            <p:cNvSpPr/>
            <p:nvPr/>
          </p:nvSpPr>
          <p:spPr>
            <a:xfrm flipH="1">
              <a:off x="7265635" y="2040038"/>
              <a:ext cx="1422333" cy="311885"/>
            </a:xfrm>
            <a:custGeom>
              <a:avLst/>
              <a:gdLst/>
              <a:ahLst/>
              <a:cxnLst/>
              <a:rect l="l" t="t" r="r" b="b"/>
              <a:pathLst>
                <a:path w="1422333" h="311885" extrusionOk="0">
                  <a:moveTo>
                    <a:pt x="921" y="921"/>
                  </a:moveTo>
                  <a:lnTo>
                    <a:pt x="503707" y="243232"/>
                  </a:lnTo>
                  <a:lnTo>
                    <a:pt x="769667" y="311778"/>
                  </a:lnTo>
                  <a:lnTo>
                    <a:pt x="1421541" y="166117"/>
                  </a:lnTo>
                  <a:lnTo>
                    <a:pt x="1107942" y="211701"/>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92" name="Google Shape;2292;p96"/>
            <p:cNvSpPr/>
            <p:nvPr/>
          </p:nvSpPr>
          <p:spPr>
            <a:xfrm flipH="1">
              <a:off x="7326298" y="2430752"/>
              <a:ext cx="353012" cy="486677"/>
            </a:xfrm>
            <a:custGeom>
              <a:avLst/>
              <a:gdLst/>
              <a:ahLst/>
              <a:cxnLst/>
              <a:rect l="l" t="t" r="r" b="b"/>
              <a:pathLst>
                <a:path w="353012" h="486677" extrusionOk="0">
                  <a:moveTo>
                    <a:pt x="352906" y="235349"/>
                  </a:moveTo>
                  <a:lnTo>
                    <a:pt x="276477" y="921"/>
                  </a:lnTo>
                  <a:lnTo>
                    <a:pt x="921" y="204503"/>
                  </a:lnTo>
                  <a:lnTo>
                    <a:pt x="61585" y="48657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93" name="Google Shape;2293;p96"/>
            <p:cNvSpPr/>
            <p:nvPr/>
          </p:nvSpPr>
          <p:spPr>
            <a:xfrm flipH="1">
              <a:off x="7327326" y="2665180"/>
              <a:ext cx="291321" cy="771144"/>
            </a:xfrm>
            <a:custGeom>
              <a:avLst/>
              <a:gdLst/>
              <a:ahLst/>
              <a:cxnLst/>
              <a:rect l="l" t="t" r="r" b="b"/>
              <a:pathLst>
                <a:path w="291321" h="771144" extrusionOk="0">
                  <a:moveTo>
                    <a:pt x="292242" y="921"/>
                  </a:moveTo>
                  <a:lnTo>
                    <a:pt x="921" y="252143"/>
                  </a:lnTo>
                  <a:lnTo>
                    <a:pt x="125332" y="772066"/>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94" name="Google Shape;2294;p96"/>
            <p:cNvSpPr/>
            <p:nvPr/>
          </p:nvSpPr>
          <p:spPr>
            <a:xfrm flipH="1">
              <a:off x="7492865" y="2916401"/>
              <a:ext cx="901382" cy="616915"/>
            </a:xfrm>
            <a:custGeom>
              <a:avLst/>
              <a:gdLst/>
              <a:ahLst/>
              <a:cxnLst/>
              <a:rect l="l" t="t" r="r" b="b"/>
              <a:pathLst>
                <a:path w="901382" h="616915" extrusionOk="0">
                  <a:moveTo>
                    <a:pt x="900933" y="520844"/>
                  </a:moveTo>
                  <a:lnTo>
                    <a:pt x="921" y="616809"/>
                  </a:lnTo>
                  <a:lnTo>
                    <a:pt x="776521" y="921"/>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95" name="Google Shape;2295;p96"/>
            <p:cNvSpPr/>
            <p:nvPr/>
          </p:nvSpPr>
          <p:spPr>
            <a:xfrm flipH="1">
              <a:off x="7492865" y="3436324"/>
              <a:ext cx="901382" cy="174792"/>
            </a:xfrm>
            <a:custGeom>
              <a:avLst/>
              <a:gdLst/>
              <a:ahLst/>
              <a:cxnLst/>
              <a:rect l="l" t="t" r="r" b="b"/>
              <a:pathLst>
                <a:path w="901382" h="174792" extrusionOk="0">
                  <a:moveTo>
                    <a:pt x="563000" y="133215"/>
                  </a:moveTo>
                  <a:lnTo>
                    <a:pt x="900933" y="921"/>
                  </a:lnTo>
                  <a:lnTo>
                    <a:pt x="921" y="96886"/>
                  </a:lnTo>
                  <a:lnTo>
                    <a:pt x="153779" y="174343"/>
                  </a:lnTo>
                  <a:lnTo>
                    <a:pt x="330971" y="164061"/>
                  </a:lnTo>
                  <a:lnTo>
                    <a:pt x="338511" y="168174"/>
                  </a:lnTo>
                  <a:lnTo>
                    <a:pt x="454011" y="154807"/>
                  </a:lnTo>
                  <a:lnTo>
                    <a:pt x="460181" y="14966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96" name="Google Shape;2296;p96"/>
            <p:cNvSpPr/>
            <p:nvPr/>
          </p:nvSpPr>
          <p:spPr>
            <a:xfrm flipH="1">
              <a:off x="8007647" y="3564848"/>
              <a:ext cx="322167" cy="78828"/>
            </a:xfrm>
            <a:custGeom>
              <a:avLst/>
              <a:gdLst/>
              <a:ahLst/>
              <a:cxnLst/>
              <a:rect l="l" t="t" r="r" b="b"/>
              <a:pathLst>
                <a:path w="322167" h="78828" extrusionOk="0">
                  <a:moveTo>
                    <a:pt x="921" y="921"/>
                  </a:moveTo>
                  <a:lnTo>
                    <a:pt x="12231" y="78378"/>
                  </a:lnTo>
                  <a:lnTo>
                    <a:pt x="323431" y="65697"/>
                  </a:lnTo>
                  <a:lnTo>
                    <a:pt x="266538" y="35537"/>
                  </a:lnTo>
                  <a:lnTo>
                    <a:pt x="89346" y="4581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97" name="Google Shape;2297;p96"/>
            <p:cNvSpPr/>
            <p:nvPr/>
          </p:nvSpPr>
          <p:spPr>
            <a:xfrm flipH="1">
              <a:off x="7595685" y="3526120"/>
              <a:ext cx="339303" cy="92537"/>
            </a:xfrm>
            <a:custGeom>
              <a:avLst/>
              <a:gdLst/>
              <a:ahLst/>
              <a:cxnLst/>
              <a:rect l="l" t="t" r="r" b="b"/>
              <a:pathLst>
                <a:path w="339303" h="92537" extrusionOk="0">
                  <a:moveTo>
                    <a:pt x="921" y="59871"/>
                  </a:moveTo>
                  <a:lnTo>
                    <a:pt x="33138" y="92773"/>
                  </a:lnTo>
                  <a:lnTo>
                    <a:pt x="340910" y="37936"/>
                  </a:lnTo>
                  <a:lnTo>
                    <a:pt x="212043" y="921"/>
                  </a:lnTo>
                  <a:lnTo>
                    <a:pt x="103740" y="4342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98" name="Google Shape;2298;p96"/>
            <p:cNvSpPr/>
            <p:nvPr/>
          </p:nvSpPr>
          <p:spPr>
            <a:xfrm flipH="1">
              <a:off x="8006619" y="3629625"/>
              <a:ext cx="311885" cy="387286"/>
            </a:xfrm>
            <a:custGeom>
              <a:avLst/>
              <a:gdLst/>
              <a:ahLst/>
              <a:cxnLst/>
              <a:rect l="l" t="t" r="r" b="b"/>
              <a:pathLst>
                <a:path w="311885" h="387286" extrusionOk="0">
                  <a:moveTo>
                    <a:pt x="921" y="13602"/>
                  </a:moveTo>
                  <a:lnTo>
                    <a:pt x="102027" y="388207"/>
                  </a:lnTo>
                  <a:lnTo>
                    <a:pt x="312121" y="921"/>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99" name="Google Shape;2299;p96"/>
            <p:cNvSpPr/>
            <p:nvPr/>
          </p:nvSpPr>
          <p:spPr>
            <a:xfrm flipH="1">
              <a:off x="7594314" y="3563135"/>
              <a:ext cx="572360" cy="448977"/>
            </a:xfrm>
            <a:custGeom>
              <a:avLst/>
              <a:gdLst/>
              <a:ahLst/>
              <a:cxnLst/>
              <a:rect l="l" t="t" r="r" b="b"/>
              <a:pathLst>
                <a:path w="572360" h="448977" extrusionOk="0">
                  <a:moveTo>
                    <a:pt x="264824" y="55758"/>
                  </a:moveTo>
                  <a:lnTo>
                    <a:pt x="921" y="448185"/>
                  </a:lnTo>
                  <a:lnTo>
                    <a:pt x="572596" y="921"/>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00" name="Google Shape;2300;p96"/>
            <p:cNvSpPr/>
            <p:nvPr/>
          </p:nvSpPr>
          <p:spPr>
            <a:xfrm flipH="1">
              <a:off x="7902772" y="3585069"/>
              <a:ext cx="263902" cy="424986"/>
            </a:xfrm>
            <a:custGeom>
              <a:avLst/>
              <a:gdLst/>
              <a:ahLst/>
              <a:cxnLst/>
              <a:rect l="l" t="t" r="r" b="b"/>
              <a:pathLst>
                <a:path w="263902" h="424986" extrusionOk="0">
                  <a:moveTo>
                    <a:pt x="110938" y="19429"/>
                  </a:moveTo>
                  <a:lnTo>
                    <a:pt x="226438" y="6062"/>
                  </a:lnTo>
                  <a:lnTo>
                    <a:pt x="232607" y="921"/>
                  </a:lnTo>
                  <a:lnTo>
                    <a:pt x="264824" y="33823"/>
                  </a:lnTo>
                  <a:lnTo>
                    <a:pt x="921" y="426250"/>
                  </a:lnTo>
                  <a:lnTo>
                    <a:pt x="14288" y="314520"/>
                  </a:lnTo>
                  <a:lnTo>
                    <a:pt x="160291" y="4547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01" name="Google Shape;2301;p96"/>
            <p:cNvSpPr/>
            <p:nvPr/>
          </p:nvSpPr>
          <p:spPr>
            <a:xfrm flipH="1">
              <a:off x="8156328" y="1742269"/>
              <a:ext cx="205638" cy="198783"/>
            </a:xfrm>
            <a:custGeom>
              <a:avLst/>
              <a:gdLst/>
              <a:ahLst/>
              <a:cxnLst/>
              <a:rect l="l" t="t" r="r" b="b"/>
              <a:pathLst>
                <a:path w="205638" h="198783" extrusionOk="0">
                  <a:moveTo>
                    <a:pt x="205467" y="100934"/>
                  </a:moveTo>
                  <a:cubicBezTo>
                    <a:pt x="205467" y="155259"/>
                    <a:pt x="160047" y="199298"/>
                    <a:pt x="104019" y="199298"/>
                  </a:cubicBezTo>
                  <a:cubicBezTo>
                    <a:pt x="47990" y="199298"/>
                    <a:pt x="2570" y="155259"/>
                    <a:pt x="2570" y="100934"/>
                  </a:cubicBezTo>
                  <a:cubicBezTo>
                    <a:pt x="2570" y="46609"/>
                    <a:pt x="47990" y="2571"/>
                    <a:pt x="104019" y="2571"/>
                  </a:cubicBezTo>
                  <a:cubicBezTo>
                    <a:pt x="160047" y="2571"/>
                    <a:pt x="205467" y="46609"/>
                    <a:pt x="205467" y="10093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02" name="Google Shape;2302;p96"/>
            <p:cNvSpPr/>
            <p:nvPr/>
          </p:nvSpPr>
          <p:spPr>
            <a:xfrm flipH="1">
              <a:off x="7360272" y="1851389"/>
              <a:ext cx="106246" cy="209065"/>
            </a:xfrm>
            <a:custGeom>
              <a:avLst/>
              <a:gdLst/>
              <a:ahLst/>
              <a:cxnLst/>
              <a:rect l="l" t="t" r="r" b="b"/>
              <a:pathLst>
                <a:path w="106246" h="209065" extrusionOk="0">
                  <a:moveTo>
                    <a:pt x="83957" y="99241"/>
                  </a:moveTo>
                  <a:cubicBezTo>
                    <a:pt x="95322" y="152366"/>
                    <a:pt x="91030" y="198320"/>
                    <a:pt x="74371" y="201884"/>
                  </a:cubicBezTo>
                  <a:cubicBezTo>
                    <a:pt x="57712" y="205448"/>
                    <a:pt x="34994" y="165272"/>
                    <a:pt x="23629" y="112147"/>
                  </a:cubicBezTo>
                  <a:cubicBezTo>
                    <a:pt x="12264" y="59023"/>
                    <a:pt x="16556" y="13068"/>
                    <a:pt x="33215" y="9504"/>
                  </a:cubicBezTo>
                  <a:cubicBezTo>
                    <a:pt x="49875" y="5941"/>
                    <a:pt x="72593" y="46117"/>
                    <a:pt x="83957" y="9924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03" name="Google Shape;2303;p96"/>
            <p:cNvSpPr/>
            <p:nvPr/>
          </p:nvSpPr>
          <p:spPr>
            <a:xfrm flipH="1">
              <a:off x="7448995" y="1455682"/>
              <a:ext cx="843118" cy="795135"/>
            </a:xfrm>
            <a:custGeom>
              <a:avLst/>
              <a:gdLst/>
              <a:ahLst/>
              <a:cxnLst/>
              <a:rect l="l" t="t" r="r" b="b"/>
              <a:pathLst>
                <a:path w="843118" h="795135" extrusionOk="0">
                  <a:moveTo>
                    <a:pt x="921" y="921"/>
                  </a:moveTo>
                  <a:lnTo>
                    <a:pt x="712088" y="796057"/>
                  </a:lnTo>
                  <a:lnTo>
                    <a:pt x="844039" y="134586"/>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04" name="Google Shape;2304;p96"/>
            <p:cNvSpPr/>
            <p:nvPr/>
          </p:nvSpPr>
          <p:spPr>
            <a:xfrm flipH="1">
              <a:off x="7692335" y="3526120"/>
              <a:ext cx="637479" cy="178220"/>
            </a:xfrm>
            <a:custGeom>
              <a:avLst/>
              <a:gdLst/>
              <a:ahLst/>
              <a:cxnLst/>
              <a:rect l="l" t="t" r="r" b="b"/>
              <a:pathLst>
                <a:path w="637479" h="178220" extrusionOk="0">
                  <a:moveTo>
                    <a:pt x="606869" y="921"/>
                  </a:moveTo>
                  <a:lnTo>
                    <a:pt x="638743" y="39650"/>
                  </a:lnTo>
                  <a:lnTo>
                    <a:pt x="399860" y="63984"/>
                  </a:lnTo>
                  <a:lnTo>
                    <a:pt x="281961" y="180512"/>
                  </a:lnTo>
                  <a:lnTo>
                    <a:pt x="323431" y="104426"/>
                  </a:lnTo>
                  <a:lnTo>
                    <a:pt x="276477" y="79749"/>
                  </a:lnTo>
                  <a:lnTo>
                    <a:pt x="12231" y="117107"/>
                  </a:lnTo>
                  <a:lnTo>
                    <a:pt x="921" y="39650"/>
                  </a:lnTo>
                  <a:lnTo>
                    <a:pt x="89346" y="84547"/>
                  </a:lnTo>
                  <a:lnTo>
                    <a:pt x="498567" y="4342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05" name="Google Shape;2305;p96"/>
            <p:cNvSpPr/>
            <p:nvPr/>
          </p:nvSpPr>
          <p:spPr>
            <a:xfrm flipH="1">
              <a:off x="7284485" y="2463311"/>
              <a:ext cx="92537" cy="586069"/>
            </a:xfrm>
            <a:custGeom>
              <a:avLst/>
              <a:gdLst/>
              <a:ahLst/>
              <a:cxnLst/>
              <a:rect l="l" t="t" r="r" b="b"/>
              <a:pathLst>
                <a:path w="92537" h="586069" extrusionOk="0">
                  <a:moveTo>
                    <a:pt x="921" y="921"/>
                  </a:moveTo>
                  <a:lnTo>
                    <a:pt x="91745" y="552718"/>
                  </a:lnTo>
                  <a:lnTo>
                    <a:pt x="67754" y="58527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06" name="Google Shape;2306;p96"/>
            <p:cNvSpPr/>
            <p:nvPr/>
          </p:nvSpPr>
          <p:spPr>
            <a:xfrm flipH="1">
              <a:off x="7447282" y="1455682"/>
              <a:ext cx="1240686" cy="795135"/>
            </a:xfrm>
            <a:custGeom>
              <a:avLst/>
              <a:gdLst/>
              <a:ahLst/>
              <a:cxnLst/>
              <a:rect l="l" t="t" r="r" b="b"/>
              <a:pathLst>
                <a:path w="1240686" h="795135" extrusionOk="0">
                  <a:moveTo>
                    <a:pt x="921" y="585277"/>
                  </a:moveTo>
                  <a:lnTo>
                    <a:pt x="396775" y="921"/>
                  </a:lnTo>
                  <a:lnTo>
                    <a:pt x="1239894" y="134586"/>
                  </a:lnTo>
                  <a:lnTo>
                    <a:pt x="1107942" y="796057"/>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07" name="Google Shape;2307;p96"/>
            <p:cNvSpPr/>
            <p:nvPr/>
          </p:nvSpPr>
          <p:spPr>
            <a:xfrm flipH="1">
              <a:off x="7265635" y="1589347"/>
              <a:ext cx="315312" cy="661470"/>
            </a:xfrm>
            <a:custGeom>
              <a:avLst/>
              <a:gdLst/>
              <a:ahLst/>
              <a:cxnLst/>
              <a:rect l="l" t="t" r="r" b="b"/>
              <a:pathLst>
                <a:path w="315312" h="661470" extrusionOk="0">
                  <a:moveTo>
                    <a:pt x="314520" y="616809"/>
                  </a:moveTo>
                  <a:lnTo>
                    <a:pt x="132873" y="921"/>
                  </a:lnTo>
                  <a:lnTo>
                    <a:pt x="921" y="66239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08" name="Google Shape;2308;p96"/>
            <p:cNvSpPr/>
            <p:nvPr/>
          </p:nvSpPr>
          <p:spPr>
            <a:xfrm flipH="1">
              <a:off x="7448995" y="1412841"/>
              <a:ext cx="843118" cy="178220"/>
            </a:xfrm>
            <a:custGeom>
              <a:avLst/>
              <a:gdLst/>
              <a:ahLst/>
              <a:cxnLst/>
              <a:rect l="l" t="t" r="r" b="b"/>
              <a:pathLst>
                <a:path w="843118" h="178220" extrusionOk="0">
                  <a:moveTo>
                    <a:pt x="204846" y="921"/>
                  </a:moveTo>
                  <a:lnTo>
                    <a:pt x="921" y="43763"/>
                  </a:lnTo>
                  <a:lnTo>
                    <a:pt x="844039" y="177428"/>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09" name="Google Shape;2309;p96"/>
            <p:cNvSpPr/>
            <p:nvPr/>
          </p:nvSpPr>
          <p:spPr>
            <a:xfrm flipH="1">
              <a:off x="7753341" y="1348064"/>
              <a:ext cx="75400" cy="157656"/>
            </a:xfrm>
            <a:custGeom>
              <a:avLst/>
              <a:gdLst/>
              <a:ahLst/>
              <a:cxnLst/>
              <a:rect l="l" t="t" r="r" b="b"/>
              <a:pathLst>
                <a:path w="75400" h="157656" extrusionOk="0">
                  <a:moveTo>
                    <a:pt x="921" y="921"/>
                  </a:moveTo>
                  <a:lnTo>
                    <a:pt x="74608" y="157892"/>
                  </a:lnTo>
                  <a:lnTo>
                    <a:pt x="37593" y="14761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10" name="Google Shape;2310;p96"/>
            <p:cNvSpPr/>
            <p:nvPr/>
          </p:nvSpPr>
          <p:spPr>
            <a:xfrm flipH="1">
              <a:off x="7791041" y="1348064"/>
              <a:ext cx="37700" cy="147374"/>
            </a:xfrm>
            <a:custGeom>
              <a:avLst/>
              <a:gdLst/>
              <a:ahLst/>
              <a:cxnLst/>
              <a:rect l="l" t="t" r="r" b="b"/>
              <a:pathLst>
                <a:path w="37700" h="147374" extrusionOk="0">
                  <a:moveTo>
                    <a:pt x="9489" y="139727"/>
                  </a:moveTo>
                  <a:lnTo>
                    <a:pt x="921" y="921"/>
                  </a:lnTo>
                  <a:lnTo>
                    <a:pt x="37593" y="14761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11" name="Google Shape;2311;p96"/>
            <p:cNvSpPr/>
            <p:nvPr/>
          </p:nvSpPr>
          <p:spPr>
            <a:xfrm flipH="1">
              <a:off x="8382252" y="1250729"/>
              <a:ext cx="205638" cy="387286"/>
            </a:xfrm>
            <a:custGeom>
              <a:avLst/>
              <a:gdLst/>
              <a:ahLst/>
              <a:cxnLst/>
              <a:rect l="l" t="t" r="r" b="b"/>
              <a:pathLst>
                <a:path w="205638" h="387286" extrusionOk="0">
                  <a:moveTo>
                    <a:pt x="184282" y="921"/>
                  </a:moveTo>
                  <a:lnTo>
                    <a:pt x="206560" y="273735"/>
                  </a:lnTo>
                  <a:lnTo>
                    <a:pt x="160976" y="308351"/>
                  </a:lnTo>
                  <a:lnTo>
                    <a:pt x="129445" y="350507"/>
                  </a:lnTo>
                  <a:lnTo>
                    <a:pt x="921" y="3868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12" name="Google Shape;2312;p96"/>
            <p:cNvSpPr/>
            <p:nvPr/>
          </p:nvSpPr>
          <p:spPr>
            <a:xfrm flipH="1">
              <a:off x="8366829" y="1250729"/>
              <a:ext cx="37700" cy="274184"/>
            </a:xfrm>
            <a:custGeom>
              <a:avLst/>
              <a:gdLst/>
              <a:ahLst/>
              <a:cxnLst/>
              <a:rect l="l" t="t" r="r" b="b"/>
              <a:pathLst>
                <a:path w="37700" h="274184" extrusionOk="0">
                  <a:moveTo>
                    <a:pt x="39650" y="261397"/>
                  </a:moveTo>
                  <a:lnTo>
                    <a:pt x="921" y="921"/>
                  </a:lnTo>
                  <a:lnTo>
                    <a:pt x="23199" y="273735"/>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13" name="Google Shape;2313;p96"/>
            <p:cNvSpPr/>
            <p:nvPr/>
          </p:nvSpPr>
          <p:spPr>
            <a:xfrm flipH="1">
              <a:off x="8457653" y="1600314"/>
              <a:ext cx="130237" cy="75400"/>
            </a:xfrm>
            <a:custGeom>
              <a:avLst/>
              <a:gdLst/>
              <a:ahLst/>
              <a:cxnLst/>
              <a:rect l="l" t="t" r="r" b="b"/>
              <a:pathLst>
                <a:path w="130237" h="75400" extrusionOk="0">
                  <a:moveTo>
                    <a:pt x="921" y="37251"/>
                  </a:moveTo>
                  <a:lnTo>
                    <a:pt x="25941" y="76322"/>
                  </a:lnTo>
                  <a:lnTo>
                    <a:pt x="57472" y="70153"/>
                  </a:lnTo>
                  <a:lnTo>
                    <a:pt x="129445" y="92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14" name="Google Shape;2314;p96"/>
            <p:cNvSpPr/>
            <p:nvPr/>
          </p:nvSpPr>
          <p:spPr>
            <a:xfrm flipH="1">
              <a:off x="8291429" y="1455682"/>
              <a:ext cx="486677" cy="541514"/>
            </a:xfrm>
            <a:custGeom>
              <a:avLst/>
              <a:gdLst/>
              <a:ahLst/>
              <a:cxnLst/>
              <a:rect l="l" t="t" r="r" b="b"/>
              <a:pathLst>
                <a:path w="486677" h="541514" extrusionOk="0">
                  <a:moveTo>
                    <a:pt x="486914" y="921"/>
                  </a:moveTo>
                  <a:lnTo>
                    <a:pt x="351192" y="103398"/>
                  </a:lnTo>
                  <a:lnTo>
                    <a:pt x="319661" y="145554"/>
                  </a:lnTo>
                  <a:lnTo>
                    <a:pt x="247687" y="214785"/>
                  </a:lnTo>
                  <a:lnTo>
                    <a:pt x="231922" y="217870"/>
                  </a:lnTo>
                  <a:lnTo>
                    <a:pt x="921" y="54209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15" name="Google Shape;2315;p96"/>
            <p:cNvSpPr/>
            <p:nvPr/>
          </p:nvSpPr>
          <p:spPr>
            <a:xfrm flipH="1">
              <a:off x="8291429" y="1455682"/>
              <a:ext cx="486677" cy="586069"/>
            </a:xfrm>
            <a:custGeom>
              <a:avLst/>
              <a:gdLst/>
              <a:ahLst/>
              <a:cxnLst/>
              <a:rect l="l" t="t" r="r" b="b"/>
              <a:pathLst>
                <a:path w="486677" h="586069" extrusionOk="0">
                  <a:moveTo>
                    <a:pt x="91059" y="585277"/>
                  </a:moveTo>
                  <a:lnTo>
                    <a:pt x="921" y="542093"/>
                  </a:lnTo>
                  <a:lnTo>
                    <a:pt x="486914" y="92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16" name="Google Shape;2316;p96"/>
            <p:cNvSpPr/>
            <p:nvPr/>
          </p:nvSpPr>
          <p:spPr>
            <a:xfrm flipH="1">
              <a:off x="7265635" y="2040038"/>
              <a:ext cx="1422333" cy="311885"/>
            </a:xfrm>
            <a:custGeom>
              <a:avLst/>
              <a:gdLst/>
              <a:ahLst/>
              <a:cxnLst/>
              <a:rect l="l" t="t" r="r" b="b"/>
              <a:pathLst>
                <a:path w="1422333" h="311885" extrusionOk="0">
                  <a:moveTo>
                    <a:pt x="921" y="921"/>
                  </a:moveTo>
                  <a:lnTo>
                    <a:pt x="503707" y="243232"/>
                  </a:lnTo>
                  <a:lnTo>
                    <a:pt x="769667" y="311778"/>
                  </a:lnTo>
                  <a:lnTo>
                    <a:pt x="1421541" y="166117"/>
                  </a:lnTo>
                  <a:lnTo>
                    <a:pt x="1107942" y="211701"/>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17" name="Google Shape;2317;p96"/>
            <p:cNvSpPr/>
            <p:nvPr/>
          </p:nvSpPr>
          <p:spPr>
            <a:xfrm flipH="1">
              <a:off x="7326298" y="2430752"/>
              <a:ext cx="353012" cy="486677"/>
            </a:xfrm>
            <a:custGeom>
              <a:avLst/>
              <a:gdLst/>
              <a:ahLst/>
              <a:cxnLst/>
              <a:rect l="l" t="t" r="r" b="b"/>
              <a:pathLst>
                <a:path w="353012" h="486677" extrusionOk="0">
                  <a:moveTo>
                    <a:pt x="352906" y="235349"/>
                  </a:moveTo>
                  <a:lnTo>
                    <a:pt x="276477" y="921"/>
                  </a:lnTo>
                  <a:lnTo>
                    <a:pt x="921" y="204503"/>
                  </a:lnTo>
                  <a:lnTo>
                    <a:pt x="61585" y="48657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18" name="Google Shape;2318;p96"/>
            <p:cNvSpPr/>
            <p:nvPr/>
          </p:nvSpPr>
          <p:spPr>
            <a:xfrm flipH="1">
              <a:off x="7327326" y="2665180"/>
              <a:ext cx="291321" cy="771144"/>
            </a:xfrm>
            <a:custGeom>
              <a:avLst/>
              <a:gdLst/>
              <a:ahLst/>
              <a:cxnLst/>
              <a:rect l="l" t="t" r="r" b="b"/>
              <a:pathLst>
                <a:path w="291321" h="771144" extrusionOk="0">
                  <a:moveTo>
                    <a:pt x="292242" y="921"/>
                  </a:moveTo>
                  <a:lnTo>
                    <a:pt x="921" y="252143"/>
                  </a:lnTo>
                  <a:lnTo>
                    <a:pt x="125332" y="772066"/>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19" name="Google Shape;2319;p96"/>
            <p:cNvSpPr/>
            <p:nvPr/>
          </p:nvSpPr>
          <p:spPr>
            <a:xfrm flipH="1">
              <a:off x="7492865" y="2916401"/>
              <a:ext cx="901382" cy="616915"/>
            </a:xfrm>
            <a:custGeom>
              <a:avLst/>
              <a:gdLst/>
              <a:ahLst/>
              <a:cxnLst/>
              <a:rect l="l" t="t" r="r" b="b"/>
              <a:pathLst>
                <a:path w="901382" h="616915" extrusionOk="0">
                  <a:moveTo>
                    <a:pt x="900933" y="520844"/>
                  </a:moveTo>
                  <a:lnTo>
                    <a:pt x="921" y="616809"/>
                  </a:lnTo>
                  <a:lnTo>
                    <a:pt x="776521" y="921"/>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20" name="Google Shape;2320;p96"/>
            <p:cNvSpPr/>
            <p:nvPr/>
          </p:nvSpPr>
          <p:spPr>
            <a:xfrm flipH="1">
              <a:off x="7492865" y="3436324"/>
              <a:ext cx="901382" cy="174792"/>
            </a:xfrm>
            <a:custGeom>
              <a:avLst/>
              <a:gdLst/>
              <a:ahLst/>
              <a:cxnLst/>
              <a:rect l="l" t="t" r="r" b="b"/>
              <a:pathLst>
                <a:path w="901382" h="174792" extrusionOk="0">
                  <a:moveTo>
                    <a:pt x="563000" y="133215"/>
                  </a:moveTo>
                  <a:lnTo>
                    <a:pt x="900933" y="921"/>
                  </a:lnTo>
                  <a:lnTo>
                    <a:pt x="921" y="96886"/>
                  </a:lnTo>
                  <a:lnTo>
                    <a:pt x="153779" y="174343"/>
                  </a:lnTo>
                  <a:lnTo>
                    <a:pt x="330971" y="164061"/>
                  </a:lnTo>
                  <a:lnTo>
                    <a:pt x="338511" y="168174"/>
                  </a:lnTo>
                  <a:lnTo>
                    <a:pt x="454011" y="154807"/>
                  </a:lnTo>
                  <a:lnTo>
                    <a:pt x="460181" y="14966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21" name="Google Shape;2321;p96"/>
            <p:cNvSpPr/>
            <p:nvPr/>
          </p:nvSpPr>
          <p:spPr>
            <a:xfrm flipH="1">
              <a:off x="8007647" y="3564848"/>
              <a:ext cx="322167" cy="78828"/>
            </a:xfrm>
            <a:custGeom>
              <a:avLst/>
              <a:gdLst/>
              <a:ahLst/>
              <a:cxnLst/>
              <a:rect l="l" t="t" r="r" b="b"/>
              <a:pathLst>
                <a:path w="322167" h="78828" extrusionOk="0">
                  <a:moveTo>
                    <a:pt x="921" y="921"/>
                  </a:moveTo>
                  <a:lnTo>
                    <a:pt x="12231" y="78378"/>
                  </a:lnTo>
                  <a:lnTo>
                    <a:pt x="323431" y="65697"/>
                  </a:lnTo>
                  <a:lnTo>
                    <a:pt x="266538" y="35537"/>
                  </a:lnTo>
                  <a:lnTo>
                    <a:pt x="89346" y="4581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22" name="Google Shape;2322;p96"/>
            <p:cNvSpPr/>
            <p:nvPr/>
          </p:nvSpPr>
          <p:spPr>
            <a:xfrm flipH="1">
              <a:off x="7595685" y="3526120"/>
              <a:ext cx="339303" cy="92537"/>
            </a:xfrm>
            <a:custGeom>
              <a:avLst/>
              <a:gdLst/>
              <a:ahLst/>
              <a:cxnLst/>
              <a:rect l="l" t="t" r="r" b="b"/>
              <a:pathLst>
                <a:path w="339303" h="92537" extrusionOk="0">
                  <a:moveTo>
                    <a:pt x="921" y="59871"/>
                  </a:moveTo>
                  <a:lnTo>
                    <a:pt x="33138" y="92773"/>
                  </a:lnTo>
                  <a:lnTo>
                    <a:pt x="340910" y="37936"/>
                  </a:lnTo>
                  <a:lnTo>
                    <a:pt x="212043" y="921"/>
                  </a:lnTo>
                  <a:lnTo>
                    <a:pt x="103740" y="4342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23" name="Google Shape;2323;p96"/>
            <p:cNvSpPr/>
            <p:nvPr/>
          </p:nvSpPr>
          <p:spPr>
            <a:xfrm flipH="1">
              <a:off x="8006619" y="3629625"/>
              <a:ext cx="311885" cy="387286"/>
            </a:xfrm>
            <a:custGeom>
              <a:avLst/>
              <a:gdLst/>
              <a:ahLst/>
              <a:cxnLst/>
              <a:rect l="l" t="t" r="r" b="b"/>
              <a:pathLst>
                <a:path w="311885" h="387286" extrusionOk="0">
                  <a:moveTo>
                    <a:pt x="921" y="13602"/>
                  </a:moveTo>
                  <a:lnTo>
                    <a:pt x="102027" y="388207"/>
                  </a:lnTo>
                  <a:lnTo>
                    <a:pt x="312121" y="921"/>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24" name="Google Shape;2324;p96"/>
            <p:cNvSpPr/>
            <p:nvPr/>
          </p:nvSpPr>
          <p:spPr>
            <a:xfrm flipH="1">
              <a:off x="7594314" y="3563135"/>
              <a:ext cx="572360" cy="448977"/>
            </a:xfrm>
            <a:custGeom>
              <a:avLst/>
              <a:gdLst/>
              <a:ahLst/>
              <a:cxnLst/>
              <a:rect l="l" t="t" r="r" b="b"/>
              <a:pathLst>
                <a:path w="572360" h="448977" extrusionOk="0">
                  <a:moveTo>
                    <a:pt x="264824" y="55758"/>
                  </a:moveTo>
                  <a:lnTo>
                    <a:pt x="921" y="448185"/>
                  </a:lnTo>
                  <a:lnTo>
                    <a:pt x="572596" y="921"/>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25" name="Google Shape;2325;p96"/>
            <p:cNvSpPr/>
            <p:nvPr/>
          </p:nvSpPr>
          <p:spPr>
            <a:xfrm flipH="1">
              <a:off x="7902772" y="3585069"/>
              <a:ext cx="263902" cy="424986"/>
            </a:xfrm>
            <a:custGeom>
              <a:avLst/>
              <a:gdLst/>
              <a:ahLst/>
              <a:cxnLst/>
              <a:rect l="l" t="t" r="r" b="b"/>
              <a:pathLst>
                <a:path w="263902" h="424986" extrusionOk="0">
                  <a:moveTo>
                    <a:pt x="110938" y="19429"/>
                  </a:moveTo>
                  <a:lnTo>
                    <a:pt x="226438" y="6062"/>
                  </a:lnTo>
                  <a:lnTo>
                    <a:pt x="232607" y="921"/>
                  </a:lnTo>
                  <a:lnTo>
                    <a:pt x="264824" y="33823"/>
                  </a:lnTo>
                  <a:lnTo>
                    <a:pt x="921" y="426250"/>
                  </a:lnTo>
                  <a:lnTo>
                    <a:pt x="14288" y="314520"/>
                  </a:lnTo>
                  <a:lnTo>
                    <a:pt x="160291" y="4547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26" name="Google Shape;2326;p96"/>
            <p:cNvSpPr/>
            <p:nvPr/>
          </p:nvSpPr>
          <p:spPr>
            <a:xfrm flipH="1">
              <a:off x="8156328" y="1742269"/>
              <a:ext cx="205638" cy="198783"/>
            </a:xfrm>
            <a:custGeom>
              <a:avLst/>
              <a:gdLst/>
              <a:ahLst/>
              <a:cxnLst/>
              <a:rect l="l" t="t" r="r" b="b"/>
              <a:pathLst>
                <a:path w="205638" h="198783" extrusionOk="0">
                  <a:moveTo>
                    <a:pt x="205467" y="100934"/>
                  </a:moveTo>
                  <a:cubicBezTo>
                    <a:pt x="205467" y="155259"/>
                    <a:pt x="160047" y="199298"/>
                    <a:pt x="104019" y="199298"/>
                  </a:cubicBezTo>
                  <a:cubicBezTo>
                    <a:pt x="47990" y="199298"/>
                    <a:pt x="2570" y="155259"/>
                    <a:pt x="2570" y="100934"/>
                  </a:cubicBezTo>
                  <a:cubicBezTo>
                    <a:pt x="2570" y="46609"/>
                    <a:pt x="47990" y="2571"/>
                    <a:pt x="104019" y="2571"/>
                  </a:cubicBezTo>
                  <a:cubicBezTo>
                    <a:pt x="160047" y="2571"/>
                    <a:pt x="205467" y="46609"/>
                    <a:pt x="205467" y="10093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27" name="Google Shape;2327;p96"/>
            <p:cNvSpPr/>
            <p:nvPr/>
          </p:nvSpPr>
          <p:spPr>
            <a:xfrm flipH="1">
              <a:off x="7360272" y="1851389"/>
              <a:ext cx="106246" cy="209065"/>
            </a:xfrm>
            <a:custGeom>
              <a:avLst/>
              <a:gdLst/>
              <a:ahLst/>
              <a:cxnLst/>
              <a:rect l="l" t="t" r="r" b="b"/>
              <a:pathLst>
                <a:path w="106246" h="209065" extrusionOk="0">
                  <a:moveTo>
                    <a:pt x="83957" y="99241"/>
                  </a:moveTo>
                  <a:cubicBezTo>
                    <a:pt x="95322" y="152366"/>
                    <a:pt x="91030" y="198320"/>
                    <a:pt x="74371" y="201884"/>
                  </a:cubicBezTo>
                  <a:cubicBezTo>
                    <a:pt x="57712" y="205448"/>
                    <a:pt x="34994" y="165272"/>
                    <a:pt x="23629" y="112147"/>
                  </a:cubicBezTo>
                  <a:cubicBezTo>
                    <a:pt x="12264" y="59023"/>
                    <a:pt x="16556" y="13068"/>
                    <a:pt x="33215" y="9504"/>
                  </a:cubicBezTo>
                  <a:cubicBezTo>
                    <a:pt x="49875" y="5941"/>
                    <a:pt x="72593" y="46117"/>
                    <a:pt x="83957" y="9924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28" name="Google Shape;2328;p96"/>
            <p:cNvSpPr/>
            <p:nvPr/>
          </p:nvSpPr>
          <p:spPr>
            <a:xfrm flipH="1">
              <a:off x="7448995" y="1455682"/>
              <a:ext cx="843118" cy="795135"/>
            </a:xfrm>
            <a:custGeom>
              <a:avLst/>
              <a:gdLst/>
              <a:ahLst/>
              <a:cxnLst/>
              <a:rect l="l" t="t" r="r" b="b"/>
              <a:pathLst>
                <a:path w="843118" h="795135" extrusionOk="0">
                  <a:moveTo>
                    <a:pt x="921" y="921"/>
                  </a:moveTo>
                  <a:lnTo>
                    <a:pt x="712088" y="796057"/>
                  </a:lnTo>
                  <a:lnTo>
                    <a:pt x="844039" y="134586"/>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29" name="Google Shape;2329;p96"/>
            <p:cNvSpPr/>
            <p:nvPr/>
          </p:nvSpPr>
          <p:spPr>
            <a:xfrm flipH="1">
              <a:off x="7692335" y="3526120"/>
              <a:ext cx="637479" cy="178220"/>
            </a:xfrm>
            <a:custGeom>
              <a:avLst/>
              <a:gdLst/>
              <a:ahLst/>
              <a:cxnLst/>
              <a:rect l="l" t="t" r="r" b="b"/>
              <a:pathLst>
                <a:path w="637479" h="178220" extrusionOk="0">
                  <a:moveTo>
                    <a:pt x="606869" y="921"/>
                  </a:moveTo>
                  <a:lnTo>
                    <a:pt x="638743" y="39650"/>
                  </a:lnTo>
                  <a:lnTo>
                    <a:pt x="399860" y="63984"/>
                  </a:lnTo>
                  <a:lnTo>
                    <a:pt x="281961" y="180512"/>
                  </a:lnTo>
                  <a:lnTo>
                    <a:pt x="323431" y="104426"/>
                  </a:lnTo>
                  <a:lnTo>
                    <a:pt x="276477" y="79749"/>
                  </a:lnTo>
                  <a:lnTo>
                    <a:pt x="12231" y="117107"/>
                  </a:lnTo>
                  <a:lnTo>
                    <a:pt x="921" y="39650"/>
                  </a:lnTo>
                  <a:lnTo>
                    <a:pt x="89346" y="84547"/>
                  </a:lnTo>
                  <a:lnTo>
                    <a:pt x="498567" y="4342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30" name="Google Shape;2330;p96"/>
            <p:cNvSpPr/>
            <p:nvPr/>
          </p:nvSpPr>
          <p:spPr>
            <a:xfrm flipH="1">
              <a:off x="7284485" y="2463311"/>
              <a:ext cx="92537" cy="586069"/>
            </a:xfrm>
            <a:custGeom>
              <a:avLst/>
              <a:gdLst/>
              <a:ahLst/>
              <a:cxnLst/>
              <a:rect l="l" t="t" r="r" b="b"/>
              <a:pathLst>
                <a:path w="92537" h="586069" extrusionOk="0">
                  <a:moveTo>
                    <a:pt x="921" y="921"/>
                  </a:moveTo>
                  <a:lnTo>
                    <a:pt x="91745" y="552718"/>
                  </a:lnTo>
                  <a:lnTo>
                    <a:pt x="67754" y="585277"/>
                  </a:lnTo>
                  <a:close/>
                </a:path>
              </a:pathLst>
            </a:custGeom>
            <a:solidFill>
              <a:srgbClr val="B9580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31" name="Google Shape;2331;p96"/>
            <p:cNvSpPr/>
            <p:nvPr/>
          </p:nvSpPr>
          <p:spPr>
            <a:xfrm flipH="1">
              <a:off x="7447282" y="1455682"/>
              <a:ext cx="1240686" cy="795135"/>
            </a:xfrm>
            <a:custGeom>
              <a:avLst/>
              <a:gdLst/>
              <a:ahLst/>
              <a:cxnLst/>
              <a:rect l="l" t="t" r="r" b="b"/>
              <a:pathLst>
                <a:path w="1240686" h="795135" extrusionOk="0">
                  <a:moveTo>
                    <a:pt x="921" y="585277"/>
                  </a:moveTo>
                  <a:lnTo>
                    <a:pt x="396775" y="921"/>
                  </a:lnTo>
                  <a:lnTo>
                    <a:pt x="1239894" y="134586"/>
                  </a:lnTo>
                  <a:lnTo>
                    <a:pt x="1107942" y="796057"/>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32" name="Google Shape;2332;p96"/>
            <p:cNvSpPr/>
            <p:nvPr/>
          </p:nvSpPr>
          <p:spPr>
            <a:xfrm flipH="1">
              <a:off x="7265635" y="1589347"/>
              <a:ext cx="315312" cy="661470"/>
            </a:xfrm>
            <a:custGeom>
              <a:avLst/>
              <a:gdLst/>
              <a:ahLst/>
              <a:cxnLst/>
              <a:rect l="l" t="t" r="r" b="b"/>
              <a:pathLst>
                <a:path w="315312" h="661470" extrusionOk="0">
                  <a:moveTo>
                    <a:pt x="314520" y="616809"/>
                  </a:moveTo>
                  <a:lnTo>
                    <a:pt x="132873" y="921"/>
                  </a:lnTo>
                  <a:lnTo>
                    <a:pt x="921" y="66239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33" name="Google Shape;2333;p96"/>
            <p:cNvSpPr/>
            <p:nvPr/>
          </p:nvSpPr>
          <p:spPr>
            <a:xfrm flipH="1">
              <a:off x="7448995" y="1412841"/>
              <a:ext cx="843118" cy="178220"/>
            </a:xfrm>
            <a:custGeom>
              <a:avLst/>
              <a:gdLst/>
              <a:ahLst/>
              <a:cxnLst/>
              <a:rect l="l" t="t" r="r" b="b"/>
              <a:pathLst>
                <a:path w="843118" h="178220" extrusionOk="0">
                  <a:moveTo>
                    <a:pt x="204846" y="921"/>
                  </a:moveTo>
                  <a:lnTo>
                    <a:pt x="921" y="43763"/>
                  </a:lnTo>
                  <a:lnTo>
                    <a:pt x="844039" y="177428"/>
                  </a:lnTo>
                  <a:close/>
                </a:path>
              </a:pathLst>
            </a:custGeom>
            <a:solidFill>
              <a:srgbClr val="FFBE0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34" name="Google Shape;2334;p96"/>
            <p:cNvSpPr/>
            <p:nvPr/>
          </p:nvSpPr>
          <p:spPr>
            <a:xfrm flipH="1">
              <a:off x="7753341" y="1348064"/>
              <a:ext cx="75400" cy="157656"/>
            </a:xfrm>
            <a:custGeom>
              <a:avLst/>
              <a:gdLst/>
              <a:ahLst/>
              <a:cxnLst/>
              <a:rect l="l" t="t" r="r" b="b"/>
              <a:pathLst>
                <a:path w="75400" h="157656" extrusionOk="0">
                  <a:moveTo>
                    <a:pt x="921" y="921"/>
                  </a:moveTo>
                  <a:lnTo>
                    <a:pt x="74608" y="157892"/>
                  </a:lnTo>
                  <a:lnTo>
                    <a:pt x="37593" y="147610"/>
                  </a:lnTo>
                  <a:close/>
                </a:path>
              </a:pathLst>
            </a:custGeom>
            <a:solidFill>
              <a:srgbClr val="FFCE0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35" name="Google Shape;2335;p96"/>
            <p:cNvSpPr/>
            <p:nvPr/>
          </p:nvSpPr>
          <p:spPr>
            <a:xfrm flipH="1">
              <a:off x="7791041" y="1348064"/>
              <a:ext cx="37700" cy="147374"/>
            </a:xfrm>
            <a:custGeom>
              <a:avLst/>
              <a:gdLst/>
              <a:ahLst/>
              <a:cxnLst/>
              <a:rect l="l" t="t" r="r" b="b"/>
              <a:pathLst>
                <a:path w="37700" h="147374" extrusionOk="0">
                  <a:moveTo>
                    <a:pt x="9489" y="139727"/>
                  </a:moveTo>
                  <a:lnTo>
                    <a:pt x="921" y="921"/>
                  </a:lnTo>
                  <a:lnTo>
                    <a:pt x="37593" y="147610"/>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36" name="Google Shape;2336;p96"/>
            <p:cNvSpPr/>
            <p:nvPr/>
          </p:nvSpPr>
          <p:spPr>
            <a:xfrm flipH="1">
              <a:off x="8382252" y="1250729"/>
              <a:ext cx="205638" cy="387286"/>
            </a:xfrm>
            <a:custGeom>
              <a:avLst/>
              <a:gdLst/>
              <a:ahLst/>
              <a:cxnLst/>
              <a:rect l="l" t="t" r="r" b="b"/>
              <a:pathLst>
                <a:path w="205638" h="387286" extrusionOk="0">
                  <a:moveTo>
                    <a:pt x="184282" y="921"/>
                  </a:moveTo>
                  <a:lnTo>
                    <a:pt x="206560" y="273735"/>
                  </a:lnTo>
                  <a:lnTo>
                    <a:pt x="160976" y="308351"/>
                  </a:lnTo>
                  <a:lnTo>
                    <a:pt x="129445" y="350507"/>
                  </a:lnTo>
                  <a:lnTo>
                    <a:pt x="921" y="386836"/>
                  </a:lnTo>
                  <a:close/>
                </a:path>
              </a:pathLst>
            </a:custGeom>
            <a:solidFill>
              <a:srgbClr val="FFA5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37" name="Google Shape;2337;p96"/>
            <p:cNvSpPr/>
            <p:nvPr/>
          </p:nvSpPr>
          <p:spPr>
            <a:xfrm flipH="1">
              <a:off x="8366829" y="1250729"/>
              <a:ext cx="37700" cy="274184"/>
            </a:xfrm>
            <a:custGeom>
              <a:avLst/>
              <a:gdLst/>
              <a:ahLst/>
              <a:cxnLst/>
              <a:rect l="l" t="t" r="r" b="b"/>
              <a:pathLst>
                <a:path w="37700" h="274184" extrusionOk="0">
                  <a:moveTo>
                    <a:pt x="39650" y="261397"/>
                  </a:moveTo>
                  <a:lnTo>
                    <a:pt x="921" y="921"/>
                  </a:lnTo>
                  <a:lnTo>
                    <a:pt x="23199" y="273735"/>
                  </a:lnTo>
                  <a:close/>
                </a:path>
              </a:pathLst>
            </a:custGeom>
            <a:solidFill>
              <a:srgbClr val="FFCE0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38" name="Google Shape;2338;p96"/>
            <p:cNvSpPr/>
            <p:nvPr/>
          </p:nvSpPr>
          <p:spPr>
            <a:xfrm flipH="1">
              <a:off x="8457653" y="1600314"/>
              <a:ext cx="130237" cy="75400"/>
            </a:xfrm>
            <a:custGeom>
              <a:avLst/>
              <a:gdLst/>
              <a:ahLst/>
              <a:cxnLst/>
              <a:rect l="l" t="t" r="r" b="b"/>
              <a:pathLst>
                <a:path w="130237" h="75400" extrusionOk="0">
                  <a:moveTo>
                    <a:pt x="921" y="37251"/>
                  </a:moveTo>
                  <a:lnTo>
                    <a:pt x="25941" y="76322"/>
                  </a:lnTo>
                  <a:lnTo>
                    <a:pt x="57472" y="70153"/>
                  </a:lnTo>
                  <a:lnTo>
                    <a:pt x="129445" y="921"/>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39" name="Google Shape;2339;p96"/>
            <p:cNvSpPr/>
            <p:nvPr/>
          </p:nvSpPr>
          <p:spPr>
            <a:xfrm flipH="1">
              <a:off x="8291429" y="1455682"/>
              <a:ext cx="486677" cy="541514"/>
            </a:xfrm>
            <a:custGeom>
              <a:avLst/>
              <a:gdLst/>
              <a:ahLst/>
              <a:cxnLst/>
              <a:rect l="l" t="t" r="r" b="b"/>
              <a:pathLst>
                <a:path w="486677" h="541514" extrusionOk="0">
                  <a:moveTo>
                    <a:pt x="486914" y="921"/>
                  </a:moveTo>
                  <a:lnTo>
                    <a:pt x="351192" y="103398"/>
                  </a:lnTo>
                  <a:lnTo>
                    <a:pt x="319661" y="145554"/>
                  </a:lnTo>
                  <a:lnTo>
                    <a:pt x="247687" y="214785"/>
                  </a:lnTo>
                  <a:lnTo>
                    <a:pt x="231922" y="217870"/>
                  </a:lnTo>
                  <a:lnTo>
                    <a:pt x="921" y="542093"/>
                  </a:lnTo>
                  <a:close/>
                </a:path>
              </a:pathLst>
            </a:custGeom>
            <a:solidFill>
              <a:srgbClr val="FF910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40" name="Google Shape;2340;p96"/>
            <p:cNvSpPr/>
            <p:nvPr/>
          </p:nvSpPr>
          <p:spPr>
            <a:xfrm flipH="1">
              <a:off x="8291429" y="1455682"/>
              <a:ext cx="486677" cy="586069"/>
            </a:xfrm>
            <a:custGeom>
              <a:avLst/>
              <a:gdLst/>
              <a:ahLst/>
              <a:cxnLst/>
              <a:rect l="l" t="t" r="r" b="b"/>
              <a:pathLst>
                <a:path w="486677" h="586069" extrusionOk="0">
                  <a:moveTo>
                    <a:pt x="91059" y="585277"/>
                  </a:moveTo>
                  <a:lnTo>
                    <a:pt x="921" y="542093"/>
                  </a:lnTo>
                  <a:lnTo>
                    <a:pt x="486914" y="921"/>
                  </a:lnTo>
                  <a:close/>
                </a:path>
              </a:pathLst>
            </a:custGeom>
            <a:solidFill>
              <a:srgbClr val="FFA5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41" name="Google Shape;2341;p96"/>
            <p:cNvSpPr/>
            <p:nvPr/>
          </p:nvSpPr>
          <p:spPr>
            <a:xfrm flipH="1">
              <a:off x="7265635" y="2040038"/>
              <a:ext cx="1422333" cy="311885"/>
            </a:xfrm>
            <a:custGeom>
              <a:avLst/>
              <a:gdLst/>
              <a:ahLst/>
              <a:cxnLst/>
              <a:rect l="l" t="t" r="r" b="b"/>
              <a:pathLst>
                <a:path w="1422333" h="311885" extrusionOk="0">
                  <a:moveTo>
                    <a:pt x="921" y="921"/>
                  </a:moveTo>
                  <a:lnTo>
                    <a:pt x="503707" y="243232"/>
                  </a:lnTo>
                  <a:lnTo>
                    <a:pt x="769667" y="311778"/>
                  </a:lnTo>
                  <a:lnTo>
                    <a:pt x="1421541" y="166117"/>
                  </a:lnTo>
                  <a:lnTo>
                    <a:pt x="1107942" y="211701"/>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42" name="Google Shape;2342;p96"/>
            <p:cNvSpPr/>
            <p:nvPr/>
          </p:nvSpPr>
          <p:spPr>
            <a:xfrm flipH="1">
              <a:off x="7326298" y="2430752"/>
              <a:ext cx="353012" cy="486677"/>
            </a:xfrm>
            <a:custGeom>
              <a:avLst/>
              <a:gdLst/>
              <a:ahLst/>
              <a:cxnLst/>
              <a:rect l="l" t="t" r="r" b="b"/>
              <a:pathLst>
                <a:path w="353012" h="486677" extrusionOk="0">
                  <a:moveTo>
                    <a:pt x="352906" y="235349"/>
                  </a:moveTo>
                  <a:lnTo>
                    <a:pt x="276477" y="921"/>
                  </a:lnTo>
                  <a:lnTo>
                    <a:pt x="921" y="204503"/>
                  </a:lnTo>
                  <a:lnTo>
                    <a:pt x="61585" y="486571"/>
                  </a:lnTo>
                  <a:close/>
                </a:path>
              </a:pathLst>
            </a:custGeom>
            <a:solidFill>
              <a:srgbClr val="FFA5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43" name="Google Shape;2343;p96"/>
            <p:cNvSpPr/>
            <p:nvPr/>
          </p:nvSpPr>
          <p:spPr>
            <a:xfrm flipH="1">
              <a:off x="7327326" y="2665180"/>
              <a:ext cx="291321" cy="771144"/>
            </a:xfrm>
            <a:custGeom>
              <a:avLst/>
              <a:gdLst/>
              <a:ahLst/>
              <a:cxnLst/>
              <a:rect l="l" t="t" r="r" b="b"/>
              <a:pathLst>
                <a:path w="291321" h="771144" extrusionOk="0">
                  <a:moveTo>
                    <a:pt x="292242" y="921"/>
                  </a:moveTo>
                  <a:lnTo>
                    <a:pt x="921" y="252143"/>
                  </a:lnTo>
                  <a:lnTo>
                    <a:pt x="125332" y="772066"/>
                  </a:lnTo>
                  <a:close/>
                </a:path>
              </a:pathLst>
            </a:custGeom>
            <a:solidFill>
              <a:srgbClr val="9943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44" name="Google Shape;2344;p96"/>
            <p:cNvSpPr/>
            <p:nvPr/>
          </p:nvSpPr>
          <p:spPr>
            <a:xfrm flipH="1">
              <a:off x="7492865" y="2916401"/>
              <a:ext cx="901382" cy="616915"/>
            </a:xfrm>
            <a:custGeom>
              <a:avLst/>
              <a:gdLst/>
              <a:ahLst/>
              <a:cxnLst/>
              <a:rect l="l" t="t" r="r" b="b"/>
              <a:pathLst>
                <a:path w="901382" h="616915" extrusionOk="0">
                  <a:moveTo>
                    <a:pt x="900933" y="520844"/>
                  </a:moveTo>
                  <a:lnTo>
                    <a:pt x="921" y="616809"/>
                  </a:lnTo>
                  <a:lnTo>
                    <a:pt x="776521" y="921"/>
                  </a:lnTo>
                  <a:close/>
                </a:path>
              </a:pathLst>
            </a:custGeom>
            <a:solidFill>
              <a:srgbClr val="B9580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45" name="Google Shape;2345;p96"/>
            <p:cNvSpPr/>
            <p:nvPr/>
          </p:nvSpPr>
          <p:spPr>
            <a:xfrm flipH="1">
              <a:off x="7492865" y="3436324"/>
              <a:ext cx="901382" cy="174792"/>
            </a:xfrm>
            <a:custGeom>
              <a:avLst/>
              <a:gdLst/>
              <a:ahLst/>
              <a:cxnLst/>
              <a:rect l="l" t="t" r="r" b="b"/>
              <a:pathLst>
                <a:path w="901382" h="174792" extrusionOk="0">
                  <a:moveTo>
                    <a:pt x="563000" y="133215"/>
                  </a:moveTo>
                  <a:lnTo>
                    <a:pt x="900933" y="921"/>
                  </a:lnTo>
                  <a:lnTo>
                    <a:pt x="921" y="96886"/>
                  </a:lnTo>
                  <a:lnTo>
                    <a:pt x="153779" y="174343"/>
                  </a:lnTo>
                  <a:lnTo>
                    <a:pt x="330971" y="164061"/>
                  </a:lnTo>
                  <a:lnTo>
                    <a:pt x="338511" y="168174"/>
                  </a:lnTo>
                  <a:lnTo>
                    <a:pt x="454011" y="154807"/>
                  </a:lnTo>
                  <a:lnTo>
                    <a:pt x="460181" y="149666"/>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46" name="Google Shape;2346;p96"/>
            <p:cNvSpPr/>
            <p:nvPr/>
          </p:nvSpPr>
          <p:spPr>
            <a:xfrm flipH="1">
              <a:off x="8007647" y="3564848"/>
              <a:ext cx="322167" cy="78828"/>
            </a:xfrm>
            <a:custGeom>
              <a:avLst/>
              <a:gdLst/>
              <a:ahLst/>
              <a:cxnLst/>
              <a:rect l="l" t="t" r="r" b="b"/>
              <a:pathLst>
                <a:path w="322167" h="78828" extrusionOk="0">
                  <a:moveTo>
                    <a:pt x="921" y="921"/>
                  </a:moveTo>
                  <a:lnTo>
                    <a:pt x="12231" y="78378"/>
                  </a:lnTo>
                  <a:lnTo>
                    <a:pt x="323431" y="65697"/>
                  </a:lnTo>
                  <a:lnTo>
                    <a:pt x="266538" y="35537"/>
                  </a:lnTo>
                  <a:lnTo>
                    <a:pt x="89346" y="45819"/>
                  </a:lnTo>
                  <a:close/>
                </a:path>
              </a:pathLst>
            </a:custGeom>
            <a:solidFill>
              <a:srgbClr val="D6620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47" name="Google Shape;2347;p96"/>
            <p:cNvSpPr/>
            <p:nvPr/>
          </p:nvSpPr>
          <p:spPr>
            <a:xfrm flipH="1">
              <a:off x="7595685" y="3526120"/>
              <a:ext cx="339303" cy="92537"/>
            </a:xfrm>
            <a:custGeom>
              <a:avLst/>
              <a:gdLst/>
              <a:ahLst/>
              <a:cxnLst/>
              <a:rect l="l" t="t" r="r" b="b"/>
              <a:pathLst>
                <a:path w="339303" h="92537" extrusionOk="0">
                  <a:moveTo>
                    <a:pt x="921" y="59871"/>
                  </a:moveTo>
                  <a:lnTo>
                    <a:pt x="33138" y="92773"/>
                  </a:lnTo>
                  <a:lnTo>
                    <a:pt x="340910" y="37936"/>
                  </a:lnTo>
                  <a:lnTo>
                    <a:pt x="212043" y="921"/>
                  </a:lnTo>
                  <a:lnTo>
                    <a:pt x="103740" y="43420"/>
                  </a:lnTo>
                  <a:close/>
                </a:path>
              </a:pathLst>
            </a:custGeom>
            <a:solidFill>
              <a:srgbClr val="D6620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48" name="Google Shape;2348;p96"/>
            <p:cNvSpPr/>
            <p:nvPr/>
          </p:nvSpPr>
          <p:spPr>
            <a:xfrm flipH="1">
              <a:off x="8006619" y="3629625"/>
              <a:ext cx="311885" cy="387286"/>
            </a:xfrm>
            <a:custGeom>
              <a:avLst/>
              <a:gdLst/>
              <a:ahLst/>
              <a:cxnLst/>
              <a:rect l="l" t="t" r="r" b="b"/>
              <a:pathLst>
                <a:path w="311885" h="387286" extrusionOk="0">
                  <a:moveTo>
                    <a:pt x="921" y="13602"/>
                  </a:moveTo>
                  <a:lnTo>
                    <a:pt x="102027" y="388207"/>
                  </a:lnTo>
                  <a:lnTo>
                    <a:pt x="312121" y="921"/>
                  </a:lnTo>
                  <a:close/>
                </a:path>
              </a:pathLst>
            </a:custGeom>
            <a:solidFill>
              <a:srgbClr val="BF5A0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49" name="Google Shape;2349;p96"/>
            <p:cNvSpPr/>
            <p:nvPr/>
          </p:nvSpPr>
          <p:spPr>
            <a:xfrm flipH="1">
              <a:off x="7594314" y="3563135"/>
              <a:ext cx="572360" cy="448977"/>
            </a:xfrm>
            <a:custGeom>
              <a:avLst/>
              <a:gdLst/>
              <a:ahLst/>
              <a:cxnLst/>
              <a:rect l="l" t="t" r="r" b="b"/>
              <a:pathLst>
                <a:path w="572360" h="448977" extrusionOk="0">
                  <a:moveTo>
                    <a:pt x="264824" y="55758"/>
                  </a:moveTo>
                  <a:lnTo>
                    <a:pt x="921" y="448185"/>
                  </a:lnTo>
                  <a:lnTo>
                    <a:pt x="572596" y="921"/>
                  </a:lnTo>
                  <a:close/>
                </a:path>
              </a:pathLst>
            </a:custGeom>
            <a:solidFill>
              <a:srgbClr val="BF5A0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50" name="Google Shape;2350;p96"/>
            <p:cNvSpPr/>
            <p:nvPr/>
          </p:nvSpPr>
          <p:spPr>
            <a:xfrm flipH="1">
              <a:off x="7902772" y="3585069"/>
              <a:ext cx="263902" cy="424986"/>
            </a:xfrm>
            <a:custGeom>
              <a:avLst/>
              <a:gdLst/>
              <a:ahLst/>
              <a:cxnLst/>
              <a:rect l="l" t="t" r="r" b="b"/>
              <a:pathLst>
                <a:path w="263902" h="424986" extrusionOk="0">
                  <a:moveTo>
                    <a:pt x="110938" y="19429"/>
                  </a:moveTo>
                  <a:lnTo>
                    <a:pt x="226438" y="6062"/>
                  </a:lnTo>
                  <a:lnTo>
                    <a:pt x="232607" y="921"/>
                  </a:lnTo>
                  <a:lnTo>
                    <a:pt x="264824" y="33823"/>
                  </a:lnTo>
                  <a:lnTo>
                    <a:pt x="921" y="426250"/>
                  </a:lnTo>
                  <a:lnTo>
                    <a:pt x="14288" y="314520"/>
                  </a:lnTo>
                  <a:lnTo>
                    <a:pt x="160291" y="45476"/>
                  </a:lnTo>
                  <a:close/>
                </a:path>
              </a:pathLst>
            </a:custGeom>
            <a:solidFill>
              <a:srgbClr val="9943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51" name="Google Shape;2351;p96"/>
            <p:cNvSpPr/>
            <p:nvPr/>
          </p:nvSpPr>
          <p:spPr>
            <a:xfrm flipH="1">
              <a:off x="8156328" y="1742269"/>
              <a:ext cx="205638" cy="198783"/>
            </a:xfrm>
            <a:custGeom>
              <a:avLst/>
              <a:gdLst/>
              <a:ahLst/>
              <a:cxnLst/>
              <a:rect l="l" t="t" r="r" b="b"/>
              <a:pathLst>
                <a:path w="205638" h="198783" extrusionOk="0">
                  <a:moveTo>
                    <a:pt x="205467" y="100934"/>
                  </a:moveTo>
                  <a:cubicBezTo>
                    <a:pt x="205467" y="155259"/>
                    <a:pt x="160047" y="199298"/>
                    <a:pt x="104019" y="199298"/>
                  </a:cubicBezTo>
                  <a:cubicBezTo>
                    <a:pt x="47990" y="199298"/>
                    <a:pt x="2570" y="155259"/>
                    <a:pt x="2570" y="100934"/>
                  </a:cubicBezTo>
                  <a:cubicBezTo>
                    <a:pt x="2570" y="46609"/>
                    <a:pt x="47990" y="2571"/>
                    <a:pt x="104019" y="2571"/>
                  </a:cubicBezTo>
                  <a:cubicBezTo>
                    <a:pt x="160047" y="2571"/>
                    <a:pt x="205467" y="46609"/>
                    <a:pt x="205467" y="10093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52" name="Google Shape;2352;p96"/>
            <p:cNvSpPr/>
            <p:nvPr/>
          </p:nvSpPr>
          <p:spPr>
            <a:xfrm flipH="1">
              <a:off x="7360272" y="1851389"/>
              <a:ext cx="106246" cy="209065"/>
            </a:xfrm>
            <a:custGeom>
              <a:avLst/>
              <a:gdLst/>
              <a:ahLst/>
              <a:cxnLst/>
              <a:rect l="l" t="t" r="r" b="b"/>
              <a:pathLst>
                <a:path w="106246" h="209065" extrusionOk="0">
                  <a:moveTo>
                    <a:pt x="83957" y="99241"/>
                  </a:moveTo>
                  <a:cubicBezTo>
                    <a:pt x="95322" y="152366"/>
                    <a:pt x="91030" y="198320"/>
                    <a:pt x="74371" y="201884"/>
                  </a:cubicBezTo>
                  <a:cubicBezTo>
                    <a:pt x="57712" y="205448"/>
                    <a:pt x="34994" y="165272"/>
                    <a:pt x="23629" y="112147"/>
                  </a:cubicBezTo>
                  <a:cubicBezTo>
                    <a:pt x="12264" y="59023"/>
                    <a:pt x="16556" y="13068"/>
                    <a:pt x="33215" y="9504"/>
                  </a:cubicBezTo>
                  <a:cubicBezTo>
                    <a:pt x="49875" y="5941"/>
                    <a:pt x="72593" y="46117"/>
                    <a:pt x="83957" y="9924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53" name="Google Shape;2353;p96"/>
            <p:cNvSpPr/>
            <p:nvPr/>
          </p:nvSpPr>
          <p:spPr>
            <a:xfrm flipH="1">
              <a:off x="7448995" y="1455682"/>
              <a:ext cx="843118" cy="795135"/>
            </a:xfrm>
            <a:custGeom>
              <a:avLst/>
              <a:gdLst/>
              <a:ahLst/>
              <a:cxnLst/>
              <a:rect l="l" t="t" r="r" b="b"/>
              <a:pathLst>
                <a:path w="843118" h="795135" extrusionOk="0">
                  <a:moveTo>
                    <a:pt x="921" y="921"/>
                  </a:moveTo>
                  <a:lnTo>
                    <a:pt x="712088" y="796057"/>
                  </a:lnTo>
                  <a:lnTo>
                    <a:pt x="844039" y="134586"/>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54" name="Google Shape;2354;p96"/>
            <p:cNvSpPr/>
            <p:nvPr/>
          </p:nvSpPr>
          <p:spPr>
            <a:xfrm flipH="1">
              <a:off x="7692335" y="3526120"/>
              <a:ext cx="637479" cy="178220"/>
            </a:xfrm>
            <a:custGeom>
              <a:avLst/>
              <a:gdLst/>
              <a:ahLst/>
              <a:cxnLst/>
              <a:rect l="l" t="t" r="r" b="b"/>
              <a:pathLst>
                <a:path w="637479" h="178220" extrusionOk="0">
                  <a:moveTo>
                    <a:pt x="606869" y="921"/>
                  </a:moveTo>
                  <a:lnTo>
                    <a:pt x="638743" y="39650"/>
                  </a:lnTo>
                  <a:lnTo>
                    <a:pt x="399860" y="63984"/>
                  </a:lnTo>
                  <a:lnTo>
                    <a:pt x="281961" y="180512"/>
                  </a:lnTo>
                  <a:lnTo>
                    <a:pt x="323431" y="104426"/>
                  </a:lnTo>
                  <a:lnTo>
                    <a:pt x="276477" y="79749"/>
                  </a:lnTo>
                  <a:lnTo>
                    <a:pt x="12231" y="117107"/>
                  </a:lnTo>
                  <a:lnTo>
                    <a:pt x="921" y="39650"/>
                  </a:lnTo>
                  <a:lnTo>
                    <a:pt x="89346" y="84547"/>
                  </a:lnTo>
                  <a:lnTo>
                    <a:pt x="498567" y="43420"/>
                  </a:lnTo>
                  <a:close/>
                </a:path>
              </a:pathLst>
            </a:custGeom>
            <a:solidFill>
              <a:srgbClr val="9943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55" name="Google Shape;2355;p96"/>
            <p:cNvSpPr/>
            <p:nvPr/>
          </p:nvSpPr>
          <p:spPr>
            <a:xfrm flipH="1">
              <a:off x="7176524" y="3015108"/>
              <a:ext cx="133665" cy="541514"/>
            </a:xfrm>
            <a:custGeom>
              <a:avLst/>
              <a:gdLst/>
              <a:ahLst/>
              <a:cxnLst/>
              <a:rect l="l" t="t" r="r" b="b"/>
              <a:pathLst>
                <a:path w="133665" h="541514" extrusionOk="0">
                  <a:moveTo>
                    <a:pt x="134586" y="540722"/>
                  </a:moveTo>
                  <a:lnTo>
                    <a:pt x="24912" y="921"/>
                  </a:lnTo>
                  <a:lnTo>
                    <a:pt x="921" y="3348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56" name="Google Shape;2356;p96"/>
            <p:cNvSpPr/>
            <p:nvPr/>
          </p:nvSpPr>
          <p:spPr>
            <a:xfrm flipH="1">
              <a:off x="7176524" y="3015108"/>
              <a:ext cx="133665" cy="541514"/>
            </a:xfrm>
            <a:custGeom>
              <a:avLst/>
              <a:gdLst/>
              <a:ahLst/>
              <a:cxnLst/>
              <a:rect l="l" t="t" r="r" b="b"/>
              <a:pathLst>
                <a:path w="133665" h="541514" extrusionOk="0">
                  <a:moveTo>
                    <a:pt x="134586" y="540722"/>
                  </a:moveTo>
                  <a:lnTo>
                    <a:pt x="24912" y="921"/>
                  </a:lnTo>
                  <a:lnTo>
                    <a:pt x="921" y="3348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57" name="Google Shape;2357;p96"/>
            <p:cNvSpPr/>
            <p:nvPr/>
          </p:nvSpPr>
          <p:spPr>
            <a:xfrm flipH="1">
              <a:off x="7176524" y="3015108"/>
              <a:ext cx="133665" cy="541514"/>
            </a:xfrm>
            <a:custGeom>
              <a:avLst/>
              <a:gdLst/>
              <a:ahLst/>
              <a:cxnLst/>
              <a:rect l="l" t="t" r="r" b="b"/>
              <a:pathLst>
                <a:path w="133665" h="541514" extrusionOk="0">
                  <a:moveTo>
                    <a:pt x="134586" y="540722"/>
                  </a:moveTo>
                  <a:lnTo>
                    <a:pt x="24912" y="921"/>
                  </a:lnTo>
                  <a:lnTo>
                    <a:pt x="921" y="33481"/>
                  </a:lnTo>
                  <a:close/>
                </a:path>
              </a:pathLst>
            </a:custGeom>
            <a:solidFill>
              <a:srgbClr val="B9580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58" name="Google Shape;2358;p96"/>
            <p:cNvSpPr/>
            <p:nvPr/>
          </p:nvSpPr>
          <p:spPr>
            <a:xfrm flipH="1">
              <a:off x="7618648" y="2474278"/>
              <a:ext cx="939082" cy="442122"/>
            </a:xfrm>
            <a:custGeom>
              <a:avLst/>
              <a:gdLst/>
              <a:ahLst/>
              <a:cxnLst/>
              <a:rect l="l" t="t" r="r" b="b"/>
              <a:pathLst>
                <a:path w="939082" h="442122" extrusionOk="0">
                  <a:moveTo>
                    <a:pt x="35194" y="921"/>
                  </a:moveTo>
                  <a:lnTo>
                    <a:pt x="921" y="258998"/>
                  </a:lnTo>
                  <a:lnTo>
                    <a:pt x="940004" y="443044"/>
                  </a:lnTo>
                  <a:lnTo>
                    <a:pt x="879341" y="160977"/>
                  </a:lnTo>
                  <a:close/>
                </a:path>
              </a:pathLst>
            </a:custGeom>
            <a:solidFill>
              <a:srgbClr val="FFF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59" name="Google Shape;2359;p96"/>
            <p:cNvSpPr/>
            <p:nvPr/>
          </p:nvSpPr>
          <p:spPr>
            <a:xfrm flipH="1">
              <a:off x="7618648" y="2732355"/>
              <a:ext cx="939082" cy="798563"/>
            </a:xfrm>
            <a:custGeom>
              <a:avLst/>
              <a:gdLst/>
              <a:ahLst/>
              <a:cxnLst/>
              <a:rect l="l" t="t" r="r" b="b"/>
              <a:pathLst>
                <a:path w="939082" h="798563" extrusionOk="0">
                  <a:moveTo>
                    <a:pt x="921" y="921"/>
                  </a:moveTo>
                  <a:lnTo>
                    <a:pt x="164404" y="800855"/>
                  </a:lnTo>
                  <a:lnTo>
                    <a:pt x="940004" y="184968"/>
                  </a:lnTo>
                  <a:close/>
                </a:path>
              </a:pathLst>
            </a:custGeom>
            <a:solidFill>
              <a:srgbClr val="FFE00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60" name="Google Shape;2360;p96"/>
            <p:cNvSpPr/>
            <p:nvPr/>
          </p:nvSpPr>
          <p:spPr>
            <a:xfrm flipH="1">
              <a:off x="8521743" y="2350895"/>
              <a:ext cx="356440" cy="380431"/>
            </a:xfrm>
            <a:custGeom>
              <a:avLst/>
              <a:gdLst/>
              <a:ahLst/>
              <a:cxnLst/>
              <a:rect l="l" t="t" r="r" b="b"/>
              <a:pathLst>
                <a:path w="356440" h="380431" extrusionOk="0">
                  <a:moveTo>
                    <a:pt x="63298" y="921"/>
                  </a:moveTo>
                  <a:lnTo>
                    <a:pt x="355648" y="124304"/>
                  </a:lnTo>
                  <a:lnTo>
                    <a:pt x="321375" y="382381"/>
                  </a:lnTo>
                  <a:lnTo>
                    <a:pt x="921" y="235349"/>
                  </a:lnTo>
                  <a:close/>
                </a:path>
              </a:pathLst>
            </a:custGeom>
            <a:solidFill>
              <a:srgbClr val="FFE00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61" name="Google Shape;2361;p96"/>
            <p:cNvSpPr/>
            <p:nvPr/>
          </p:nvSpPr>
          <p:spPr>
            <a:xfrm flipH="1">
              <a:off x="8394933" y="2585323"/>
              <a:ext cx="483250" cy="945937"/>
            </a:xfrm>
            <a:custGeom>
              <a:avLst/>
              <a:gdLst/>
              <a:ahLst/>
              <a:cxnLst/>
              <a:rect l="l" t="t" r="r" b="b"/>
              <a:pathLst>
                <a:path w="483250" h="945937" extrusionOk="0">
                  <a:moveTo>
                    <a:pt x="921" y="921"/>
                  </a:moveTo>
                  <a:lnTo>
                    <a:pt x="321375" y="147953"/>
                  </a:lnTo>
                  <a:lnTo>
                    <a:pt x="484857" y="947887"/>
                  </a:lnTo>
                  <a:lnTo>
                    <a:pt x="207588" y="829987"/>
                  </a:lnTo>
                  <a:lnTo>
                    <a:pt x="40335" y="226438"/>
                  </a:lnTo>
                  <a:close/>
                </a:path>
              </a:pathLst>
            </a:custGeom>
            <a:solidFill>
              <a:srgbClr val="FFBE0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62" name="Google Shape;2362;p96"/>
            <p:cNvSpPr/>
            <p:nvPr/>
          </p:nvSpPr>
          <p:spPr>
            <a:xfrm flipH="1">
              <a:off x="8660549" y="2566473"/>
              <a:ext cx="78828" cy="1220122"/>
            </a:xfrm>
            <a:custGeom>
              <a:avLst/>
              <a:gdLst/>
              <a:ahLst/>
              <a:cxnLst/>
              <a:rect l="l" t="t" r="r" b="b"/>
              <a:pathLst>
                <a:path w="78828" h="1220122" extrusionOk="0">
                  <a:moveTo>
                    <a:pt x="921" y="921"/>
                  </a:moveTo>
                  <a:lnTo>
                    <a:pt x="78036" y="636344"/>
                  </a:lnTo>
                  <a:lnTo>
                    <a:pt x="52331" y="1221386"/>
                  </a:lnTo>
                  <a:lnTo>
                    <a:pt x="33481" y="63634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63" name="Google Shape;2363;p96"/>
            <p:cNvSpPr/>
            <p:nvPr/>
          </p:nvSpPr>
          <p:spPr>
            <a:xfrm flipH="1">
              <a:off x="8615652" y="2653869"/>
              <a:ext cx="113101" cy="781426"/>
            </a:xfrm>
            <a:custGeom>
              <a:avLst/>
              <a:gdLst/>
              <a:ahLst/>
              <a:cxnLst/>
              <a:rect l="l" t="t" r="r" b="b"/>
              <a:pathLst>
                <a:path w="113101" h="781426" extrusionOk="0">
                  <a:moveTo>
                    <a:pt x="921" y="921"/>
                  </a:moveTo>
                  <a:lnTo>
                    <a:pt x="115393" y="523586"/>
                  </a:lnTo>
                  <a:lnTo>
                    <a:pt x="109224" y="783376"/>
                  </a:lnTo>
                  <a:lnTo>
                    <a:pt x="93458" y="776521"/>
                  </a:lnTo>
                  <a:lnTo>
                    <a:pt x="62955" y="648340"/>
                  </a:lnTo>
                  <a:lnTo>
                    <a:pt x="67411" y="54894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64" name="Google Shape;2364;p96"/>
            <p:cNvSpPr/>
            <p:nvPr/>
          </p:nvSpPr>
          <p:spPr>
            <a:xfrm flipH="1">
              <a:off x="8660549" y="2566473"/>
              <a:ext cx="78828" cy="1220122"/>
            </a:xfrm>
            <a:custGeom>
              <a:avLst/>
              <a:gdLst/>
              <a:ahLst/>
              <a:cxnLst/>
              <a:rect l="l" t="t" r="r" b="b"/>
              <a:pathLst>
                <a:path w="78828" h="1220122" extrusionOk="0">
                  <a:moveTo>
                    <a:pt x="921" y="921"/>
                  </a:moveTo>
                  <a:lnTo>
                    <a:pt x="78036" y="636344"/>
                  </a:lnTo>
                  <a:lnTo>
                    <a:pt x="52331" y="1221386"/>
                  </a:lnTo>
                  <a:lnTo>
                    <a:pt x="33481" y="63634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65" name="Google Shape;2365;p96"/>
            <p:cNvSpPr/>
            <p:nvPr/>
          </p:nvSpPr>
          <p:spPr>
            <a:xfrm flipH="1">
              <a:off x="8615652" y="2653869"/>
              <a:ext cx="113101" cy="781426"/>
            </a:xfrm>
            <a:custGeom>
              <a:avLst/>
              <a:gdLst/>
              <a:ahLst/>
              <a:cxnLst/>
              <a:rect l="l" t="t" r="r" b="b"/>
              <a:pathLst>
                <a:path w="113101" h="781426" extrusionOk="0">
                  <a:moveTo>
                    <a:pt x="921" y="921"/>
                  </a:moveTo>
                  <a:lnTo>
                    <a:pt x="115393" y="523586"/>
                  </a:lnTo>
                  <a:lnTo>
                    <a:pt x="109224" y="783376"/>
                  </a:lnTo>
                  <a:lnTo>
                    <a:pt x="93458" y="776521"/>
                  </a:lnTo>
                  <a:lnTo>
                    <a:pt x="62955" y="648340"/>
                  </a:lnTo>
                  <a:lnTo>
                    <a:pt x="67411" y="54894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66" name="Google Shape;2366;p96"/>
            <p:cNvSpPr/>
            <p:nvPr/>
          </p:nvSpPr>
          <p:spPr>
            <a:xfrm flipH="1">
              <a:off x="8660549" y="2566473"/>
              <a:ext cx="78828" cy="1220122"/>
            </a:xfrm>
            <a:custGeom>
              <a:avLst/>
              <a:gdLst/>
              <a:ahLst/>
              <a:cxnLst/>
              <a:rect l="l" t="t" r="r" b="b"/>
              <a:pathLst>
                <a:path w="78828" h="1220122" extrusionOk="0">
                  <a:moveTo>
                    <a:pt x="921" y="921"/>
                  </a:moveTo>
                  <a:lnTo>
                    <a:pt x="78036" y="636344"/>
                  </a:lnTo>
                  <a:lnTo>
                    <a:pt x="52331" y="1221386"/>
                  </a:lnTo>
                  <a:lnTo>
                    <a:pt x="33481" y="636344"/>
                  </a:lnTo>
                  <a:close/>
                </a:path>
              </a:pathLst>
            </a:custGeom>
            <a:solidFill>
              <a:srgbClr val="D6620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67" name="Google Shape;2367;p96"/>
            <p:cNvSpPr/>
            <p:nvPr/>
          </p:nvSpPr>
          <p:spPr>
            <a:xfrm flipH="1">
              <a:off x="8615652" y="2653869"/>
              <a:ext cx="113101" cy="781426"/>
            </a:xfrm>
            <a:custGeom>
              <a:avLst/>
              <a:gdLst/>
              <a:ahLst/>
              <a:cxnLst/>
              <a:rect l="l" t="t" r="r" b="b"/>
              <a:pathLst>
                <a:path w="113101" h="781426" extrusionOk="0">
                  <a:moveTo>
                    <a:pt x="921" y="921"/>
                  </a:moveTo>
                  <a:lnTo>
                    <a:pt x="115393" y="523586"/>
                  </a:lnTo>
                  <a:lnTo>
                    <a:pt x="109224" y="783376"/>
                  </a:lnTo>
                  <a:lnTo>
                    <a:pt x="93458" y="776521"/>
                  </a:lnTo>
                  <a:lnTo>
                    <a:pt x="62955" y="648340"/>
                  </a:lnTo>
                  <a:lnTo>
                    <a:pt x="67411" y="548948"/>
                  </a:lnTo>
                  <a:close/>
                </a:path>
              </a:pathLst>
            </a:custGeom>
            <a:solidFill>
              <a:srgbClr val="9943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68" name="Google Shape;2368;p96"/>
            <p:cNvSpPr/>
            <p:nvPr/>
          </p:nvSpPr>
          <p:spPr>
            <a:xfrm flipH="1">
              <a:off x="8687968" y="3201896"/>
              <a:ext cx="315312" cy="586069"/>
            </a:xfrm>
            <a:custGeom>
              <a:avLst/>
              <a:gdLst/>
              <a:ahLst/>
              <a:cxnLst/>
              <a:rect l="l" t="t" r="r" b="b"/>
              <a:pathLst>
                <a:path w="315312" h="586069" extrusionOk="0">
                  <a:moveTo>
                    <a:pt x="316234" y="585963"/>
                  </a:moveTo>
                  <a:lnTo>
                    <a:pt x="921" y="14630"/>
                  </a:lnTo>
                  <a:lnTo>
                    <a:pt x="297383" y="921"/>
                  </a:lnTo>
                  <a:close/>
                </a:path>
              </a:pathLst>
            </a:custGeom>
            <a:solidFill>
              <a:srgbClr val="FFE00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69" name="Google Shape;2369;p96"/>
            <p:cNvSpPr/>
            <p:nvPr/>
          </p:nvSpPr>
          <p:spPr>
            <a:xfrm flipH="1">
              <a:off x="8705105" y="2566473"/>
              <a:ext cx="298175" cy="647761"/>
            </a:xfrm>
            <a:custGeom>
              <a:avLst/>
              <a:gdLst/>
              <a:ahLst/>
              <a:cxnLst/>
              <a:rect l="l" t="t" r="r" b="b"/>
              <a:pathLst>
                <a:path w="298175" h="647761" extrusionOk="0">
                  <a:moveTo>
                    <a:pt x="264824" y="921"/>
                  </a:moveTo>
                  <a:lnTo>
                    <a:pt x="921" y="650054"/>
                  </a:lnTo>
                  <a:lnTo>
                    <a:pt x="297383" y="636344"/>
                  </a:lnTo>
                  <a:close/>
                </a:path>
              </a:pathLst>
            </a:custGeom>
            <a:solidFill>
              <a:srgbClr val="FFF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70" name="Google Shape;2370;p96"/>
            <p:cNvSpPr/>
            <p:nvPr/>
          </p:nvSpPr>
          <p:spPr>
            <a:xfrm flipH="1">
              <a:off x="7580261" y="2275494"/>
              <a:ext cx="1007629" cy="291321"/>
            </a:xfrm>
            <a:custGeom>
              <a:avLst/>
              <a:gdLst/>
              <a:ahLst/>
              <a:cxnLst/>
              <a:rect l="l" t="t" r="r" b="b"/>
              <a:pathLst>
                <a:path w="1007629" h="291321" extrusionOk="0">
                  <a:moveTo>
                    <a:pt x="266538" y="921"/>
                  </a:moveTo>
                  <a:lnTo>
                    <a:pt x="921" y="91745"/>
                  </a:lnTo>
                  <a:lnTo>
                    <a:pt x="223011" y="183939"/>
                  </a:lnTo>
                  <a:lnTo>
                    <a:pt x="796742" y="291900"/>
                  </a:lnTo>
                  <a:lnTo>
                    <a:pt x="1007865" y="112994"/>
                  </a:lnTo>
                  <a:lnTo>
                    <a:pt x="861861" y="33481"/>
                  </a:lnTo>
                  <a:lnTo>
                    <a:pt x="669589" y="76322"/>
                  </a:lnTo>
                  <a:lnTo>
                    <a:pt x="403630" y="7776"/>
                  </a:lnTo>
                  <a:close/>
                </a:path>
              </a:pathLst>
            </a:custGeom>
            <a:solidFill>
              <a:srgbClr val="A64E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371" name="Google Shape;2371;p96"/>
          <p:cNvSpPr txBox="1"/>
          <p:nvPr/>
        </p:nvSpPr>
        <p:spPr>
          <a:xfrm>
            <a:off x="576967" y="2270354"/>
            <a:ext cx="3786600" cy="523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4286F3"/>
              </a:buClr>
              <a:buSzPts val="2800"/>
              <a:buFont typeface="Arial"/>
              <a:buNone/>
            </a:pPr>
            <a:r>
              <a:rPr lang="es-AR" sz="2800" b="1" i="0" u="none" strike="noStrike" cap="none">
                <a:solidFill>
                  <a:srgbClr val="4286F3"/>
                </a:solidFill>
                <a:latin typeface="Google Sans"/>
                <a:ea typeface="Google Sans"/>
                <a:cs typeface="Google Sans"/>
                <a:sym typeface="Google Sans"/>
              </a:rPr>
              <a:t>Revelar la    verdad</a:t>
            </a:r>
          </a:p>
        </p:txBody>
      </p:sp>
      <p:sp>
        <p:nvSpPr>
          <p:cNvPr id="2372" name="Google Shape;2372;p96"/>
          <p:cNvSpPr/>
          <p:nvPr/>
        </p:nvSpPr>
        <p:spPr>
          <a:xfrm>
            <a:off x="2543583" y="1803939"/>
            <a:ext cx="1435500" cy="1435500"/>
          </a:xfrm>
          <a:prstGeom prst="donut">
            <a:avLst>
              <a:gd name="adj" fmla="val 8839"/>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1"/>
              </a:solidFill>
              <a:latin typeface="Arial"/>
              <a:ea typeface="Arial"/>
              <a:cs typeface="Arial"/>
              <a:sym typeface="Arial"/>
            </a:endParaRPr>
          </a:p>
        </p:txBody>
      </p:sp>
      <p:sp>
        <p:nvSpPr>
          <p:cNvPr id="2373" name="Google Shape;2373;p96"/>
          <p:cNvSpPr/>
          <p:nvPr/>
        </p:nvSpPr>
        <p:spPr>
          <a:xfrm rot="7251577">
            <a:off x="4367730" y="2496306"/>
            <a:ext cx="141538" cy="1226458"/>
          </a:xfrm>
          <a:prstGeom prst="round2SameRect">
            <a:avLst>
              <a:gd name="adj1" fmla="val 50000"/>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 name="TextBox 1">
            <a:extLst>
              <a:ext uri="{FF2B5EF4-FFF2-40B4-BE49-F238E27FC236}">
                <a16:creationId xmlns="" xmlns:a16="http://schemas.microsoft.com/office/drawing/2014/main" id="{8F7FF731-131F-4A2A-B6EA-3BF878BA33D3}"/>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CC BY 4.0</a:t>
            </a:r>
          </a:p>
        </p:txBody>
      </p:sp>
    </p:spTree>
    <p:custDataLst>
      <p:tags r:id="rId1"/>
    </p:custData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2377"/>
        <p:cNvGrpSpPr/>
        <p:nvPr/>
      </p:nvGrpSpPr>
      <p:grpSpPr>
        <a:xfrm>
          <a:off x="0" y="0"/>
          <a:ext cx="0" cy="0"/>
          <a:chOff x="0" y="0"/>
          <a:chExt cx="0" cy="0"/>
        </a:xfrm>
      </p:grpSpPr>
      <p:sp>
        <p:nvSpPr>
          <p:cNvPr id="2378" name="Google Shape;2378;p97"/>
          <p:cNvSpPr txBox="1"/>
          <p:nvPr/>
        </p:nvSpPr>
        <p:spPr>
          <a:xfrm>
            <a:off x="1905143" y="1726701"/>
            <a:ext cx="4114657" cy="1200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400"/>
              <a:buFont typeface="Arial"/>
              <a:buNone/>
            </a:pPr>
            <a:r>
              <a:rPr lang="es-AR" sz="2400" i="0" u="none" strike="noStrike" cap="none" dirty="0">
                <a:solidFill>
                  <a:schemeClr val="dk2"/>
                </a:solidFill>
                <a:latin typeface="Google Sans"/>
                <a:ea typeface="Google Sans"/>
                <a:cs typeface="Google Sans"/>
                <a:sym typeface="Google Sans"/>
              </a:rPr>
              <a:t>Escribe una descripción de quién crees que es Jenny. ¿Qué </a:t>
            </a:r>
            <a:r>
              <a:rPr lang="es-AR" sz="2400" i="0" u="none" strike="noStrike" cap="none" dirty="0" smtClean="0">
                <a:solidFill>
                  <a:schemeClr val="dk2"/>
                </a:solidFill>
                <a:latin typeface="Google Sans"/>
                <a:ea typeface="Google Sans"/>
                <a:cs typeface="Google Sans"/>
                <a:sym typeface="Google Sans"/>
              </a:rPr>
              <a:t>le </a:t>
            </a:r>
            <a:r>
              <a:rPr lang="es-AR" sz="2400" i="0" u="none" strike="noStrike" cap="none" dirty="0">
                <a:solidFill>
                  <a:schemeClr val="dk2"/>
                </a:solidFill>
                <a:latin typeface="Google Sans"/>
                <a:ea typeface="Google Sans"/>
                <a:cs typeface="Google Sans"/>
                <a:sym typeface="Google Sans"/>
              </a:rPr>
              <a:t>gusta, disgusta y </a:t>
            </a:r>
            <a:r>
              <a:rPr lang="es-AR" sz="2400" i="0" u="none" strike="noStrike" cap="none" dirty="0" smtClean="0">
                <a:solidFill>
                  <a:schemeClr val="dk2"/>
                </a:solidFill>
                <a:latin typeface="Google Sans"/>
                <a:ea typeface="Google Sans"/>
                <a:cs typeface="Google Sans"/>
                <a:sym typeface="Google Sans"/>
              </a:rPr>
              <a:t>le </a:t>
            </a:r>
            <a:r>
              <a:rPr lang="es-AR" sz="2400" i="0" u="none" strike="noStrike" cap="none" dirty="0">
                <a:solidFill>
                  <a:schemeClr val="dk2"/>
                </a:solidFill>
                <a:latin typeface="Google Sans"/>
                <a:ea typeface="Google Sans"/>
                <a:cs typeface="Google Sans"/>
                <a:sym typeface="Google Sans"/>
              </a:rPr>
              <a:t>preocupa?</a:t>
            </a:r>
          </a:p>
        </p:txBody>
      </p:sp>
      <p:grpSp>
        <p:nvGrpSpPr>
          <p:cNvPr id="2379" name="Google Shape;2379;p97"/>
          <p:cNvGrpSpPr/>
          <p:nvPr/>
        </p:nvGrpSpPr>
        <p:grpSpPr>
          <a:xfrm>
            <a:off x="457084" y="1664099"/>
            <a:ext cx="1327217" cy="1665388"/>
            <a:chOff x="4555514" y="1312340"/>
            <a:chExt cx="1327217" cy="1665388"/>
          </a:xfrm>
        </p:grpSpPr>
        <p:sp>
          <p:nvSpPr>
            <p:cNvPr id="2380" name="Google Shape;2380;p97"/>
            <p:cNvSpPr txBox="1"/>
            <p:nvPr/>
          </p:nvSpPr>
          <p:spPr>
            <a:xfrm>
              <a:off x="4898708" y="2693028"/>
              <a:ext cx="641100" cy="2847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accent1"/>
                </a:buClr>
                <a:buSzPts val="1600"/>
                <a:buFont typeface="Arial"/>
                <a:buNone/>
              </a:pPr>
              <a:r>
                <a:rPr lang="es-AR" sz="1600" b="1" i="0" u="none" strike="noStrike" cap="none">
                  <a:solidFill>
                    <a:schemeClr val="accent1"/>
                  </a:solidFill>
                  <a:latin typeface="Google Sans"/>
                  <a:ea typeface="Google Sans"/>
                  <a:cs typeface="Google Sans"/>
                  <a:sym typeface="Google Sans"/>
                </a:rPr>
                <a:t>Jenny</a:t>
              </a:r>
            </a:p>
          </p:txBody>
        </p:sp>
        <p:grpSp>
          <p:nvGrpSpPr>
            <p:cNvPr id="2381" name="Google Shape;2381;p97"/>
            <p:cNvGrpSpPr/>
            <p:nvPr/>
          </p:nvGrpSpPr>
          <p:grpSpPr>
            <a:xfrm>
              <a:off x="4555514" y="1312340"/>
              <a:ext cx="1327217" cy="1327217"/>
              <a:chOff x="3377970" y="169913"/>
              <a:chExt cx="486000" cy="486000"/>
            </a:xfrm>
          </p:grpSpPr>
          <p:sp>
            <p:nvSpPr>
              <p:cNvPr id="2382" name="Google Shape;2382;p97"/>
              <p:cNvSpPr/>
              <p:nvPr/>
            </p:nvSpPr>
            <p:spPr>
              <a:xfrm>
                <a:off x="3377970" y="169913"/>
                <a:ext cx="486000" cy="486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383" name="Google Shape;2383;p97"/>
              <p:cNvPicPr preferRelativeResize="0"/>
              <p:nvPr/>
            </p:nvPicPr>
            <p:blipFill rotWithShape="1">
              <a:blip r:embed="rId4">
                <a:alphaModFix/>
              </a:blip>
              <a:srcRect b="27203"/>
              <a:stretch/>
            </p:blipFill>
            <p:spPr>
              <a:xfrm>
                <a:off x="3427067" y="247798"/>
                <a:ext cx="406690" cy="406031"/>
              </a:xfrm>
              <a:custGeom>
                <a:avLst/>
                <a:gdLst/>
                <a:ahLst/>
                <a:cxnLst/>
                <a:rect l="l" t="t" r="r" b="b"/>
                <a:pathLst>
                  <a:path w="406690" h="406031" extrusionOk="0">
                    <a:moveTo>
                      <a:pt x="16825" y="0"/>
                    </a:moveTo>
                    <a:lnTo>
                      <a:pt x="375091" y="0"/>
                    </a:lnTo>
                    <a:lnTo>
                      <a:pt x="397477" y="27132"/>
                    </a:lnTo>
                    <a:lnTo>
                      <a:pt x="406690" y="44106"/>
                    </a:lnTo>
                    <a:lnTo>
                      <a:pt x="406690" y="281910"/>
                    </a:lnTo>
                    <a:lnTo>
                      <a:pt x="397477" y="298885"/>
                    </a:lnTo>
                    <a:cubicBezTo>
                      <a:pt x="353804" y="363529"/>
                      <a:pt x="279844" y="406031"/>
                      <a:pt x="195958" y="406031"/>
                    </a:cubicBezTo>
                    <a:cubicBezTo>
                      <a:pt x="128849" y="406031"/>
                      <a:pt x="68093" y="378830"/>
                      <a:pt x="24115" y="334851"/>
                    </a:cubicBezTo>
                    <a:lnTo>
                      <a:pt x="0" y="305624"/>
                    </a:lnTo>
                    <a:lnTo>
                      <a:pt x="0" y="20392"/>
                    </a:lnTo>
                    <a:close/>
                  </a:path>
                </a:pathLst>
              </a:custGeom>
              <a:noFill/>
              <a:ln>
                <a:noFill/>
              </a:ln>
            </p:spPr>
          </p:pic>
        </p:grpSp>
      </p:grpSp>
      <p:sp>
        <p:nvSpPr>
          <p:cNvPr id="2403" name="Google Shape;2403;p97">
            <a:hlinkClick r:id="rId5"/>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 xmlns:a16="http://schemas.microsoft.com/office/drawing/2014/main" id="{2A7CD290-A34B-4C6E-954B-CCE78D22C90F}"/>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7"/>
              </a:rPr>
              <a:t>CC BY 4.0</a:t>
            </a:r>
          </a:p>
        </p:txBody>
      </p:sp>
      <p:grpSp>
        <p:nvGrpSpPr>
          <p:cNvPr id="29" name="Google Shape;2482;p95"/>
          <p:cNvGrpSpPr/>
          <p:nvPr/>
        </p:nvGrpSpPr>
        <p:grpSpPr>
          <a:xfrm>
            <a:off x="6627667" y="484213"/>
            <a:ext cx="1925169" cy="3893994"/>
            <a:chOff x="3241306" y="922001"/>
            <a:chExt cx="1925169" cy="3893994"/>
          </a:xfrm>
        </p:grpSpPr>
        <p:sp>
          <p:nvSpPr>
            <p:cNvPr id="30" name="Google Shape;2483;p95"/>
            <p:cNvSpPr/>
            <p:nvPr/>
          </p:nvSpPr>
          <p:spPr>
            <a:xfrm>
              <a:off x="3241306" y="1582554"/>
              <a:ext cx="1761600" cy="451500"/>
            </a:xfrm>
            <a:prstGeom prst="roundRect">
              <a:avLst>
                <a:gd name="adj" fmla="val 16667"/>
              </a:avLst>
            </a:pr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1" name="Google Shape;2484;p95"/>
            <p:cNvSpPr txBox="1"/>
            <p:nvPr/>
          </p:nvSpPr>
          <p:spPr>
            <a:xfrm>
              <a:off x="3709370" y="1743406"/>
              <a:ext cx="12492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a:solidFill>
                    <a:schemeClr val="dk2"/>
                  </a:solidFill>
                  <a:latin typeface="Google Sans"/>
                  <a:ea typeface="Google Sans"/>
                  <a:cs typeface="Google Sans"/>
                  <a:sym typeface="Google Sans"/>
                </a:rPr>
                <a:t>Las mejores formas de combatir los granos</a:t>
              </a:r>
            </a:p>
          </p:txBody>
        </p:sp>
        <p:grpSp>
          <p:nvGrpSpPr>
            <p:cNvPr id="32" name="Google Shape;2485;p95"/>
            <p:cNvGrpSpPr/>
            <p:nvPr/>
          </p:nvGrpSpPr>
          <p:grpSpPr>
            <a:xfrm>
              <a:off x="3393541" y="1759893"/>
              <a:ext cx="230667" cy="96908"/>
              <a:chOff x="8632369" y="3851317"/>
              <a:chExt cx="543000" cy="228126"/>
            </a:xfrm>
          </p:grpSpPr>
          <p:sp>
            <p:nvSpPr>
              <p:cNvPr id="45" name="Google Shape;2486;p95"/>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46" name="Google Shape;2487;p95"/>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47" name="Google Shape;2488;p95"/>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33" name="Google Shape;2489;p95"/>
            <p:cNvSpPr/>
            <p:nvPr/>
          </p:nvSpPr>
          <p:spPr>
            <a:xfrm>
              <a:off x="3241306" y="3564613"/>
              <a:ext cx="1761600" cy="451500"/>
            </a:xfrm>
            <a:prstGeom prst="roundRect">
              <a:avLst>
                <a:gd name="adj" fmla="val 16667"/>
              </a:avLst>
            </a:pr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4" name="Google Shape;2490;p95"/>
            <p:cNvSpPr/>
            <p:nvPr/>
          </p:nvSpPr>
          <p:spPr>
            <a:xfrm>
              <a:off x="3400317" y="3674997"/>
              <a:ext cx="207352"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sp>
          <p:nvSpPr>
            <p:cNvPr id="35" name="Google Shape;2491;p95"/>
            <p:cNvSpPr txBox="1"/>
            <p:nvPr/>
          </p:nvSpPr>
          <p:spPr>
            <a:xfrm>
              <a:off x="3709375" y="3677651"/>
              <a:ext cx="14571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dirty="0">
                  <a:solidFill>
                    <a:schemeClr val="dk2"/>
                  </a:solidFill>
                  <a:latin typeface="Google Sans"/>
                  <a:ea typeface="Google Sans"/>
                  <a:cs typeface="Google Sans"/>
                  <a:sym typeface="Google Sans"/>
                </a:rPr>
                <a:t>Conferencia de </a:t>
              </a:r>
              <a:r>
                <a:rPr lang="es-AR" sz="800" i="0" u="none" strike="noStrike" cap="none" dirty="0">
                  <a:solidFill>
                    <a:schemeClr val="dk2"/>
                  </a:solidFill>
                  <a:latin typeface="Google Sans"/>
                  <a:ea typeface="Google Sans"/>
                  <a:cs typeface="Google Sans"/>
                  <a:sym typeface="Google Sans"/>
                </a:rPr>
                <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Jóvenes Diseñadores en</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la Universidad </a:t>
              </a:r>
              <a:r>
                <a:rPr lang="es-AR" sz="800" i="0" u="none" strike="noStrike" cap="none" dirty="0" smtClean="0">
                  <a:solidFill>
                    <a:schemeClr val="dk2"/>
                  </a:solidFill>
                  <a:latin typeface="Google Sans"/>
                  <a:ea typeface="Google Sans"/>
                  <a:cs typeface="Google Sans"/>
                  <a:sym typeface="Google Sans"/>
                </a:rPr>
                <a:t>Thompson</a:t>
              </a:r>
              <a:endParaRPr lang="es-AR" sz="800" i="0" u="none" strike="noStrike" cap="none" dirty="0">
                <a:solidFill>
                  <a:schemeClr val="dk2"/>
                </a:solidFill>
                <a:latin typeface="Google Sans"/>
                <a:ea typeface="Google Sans"/>
                <a:cs typeface="Google Sans"/>
                <a:sym typeface="Google Sans"/>
              </a:endParaRPr>
            </a:p>
          </p:txBody>
        </p:sp>
        <p:sp>
          <p:nvSpPr>
            <p:cNvPr id="36" name="Google Shape;2492;p95"/>
            <p:cNvSpPr/>
            <p:nvPr/>
          </p:nvSpPr>
          <p:spPr>
            <a:xfrm rot="10800000">
              <a:off x="3241702" y="4228475"/>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7" name="Google Shape;2493;p95"/>
            <p:cNvSpPr txBox="1"/>
            <p:nvPr/>
          </p:nvSpPr>
          <p:spPr>
            <a:xfrm>
              <a:off x="3370789" y="4323064"/>
              <a:ext cx="1457100" cy="2538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a:solidFill>
                    <a:schemeClr val="dk2"/>
                  </a:solidFill>
                  <a:latin typeface="Google Sans"/>
                  <a:ea typeface="Google Sans"/>
                  <a:cs typeface="Google Sans"/>
                  <a:sym typeface="Google Sans"/>
                </a:rPr>
                <a:t>FINALMENTE PUDE VER LA NUEVA PELÍCULA SOBRE GUERRAS DE ESPÍAS.</a:t>
              </a:r>
              <a:r>
                <a:rPr lang="es-AR" sz="800" i="0" u="none" strike="noStrike" cap="none">
                  <a:solidFill>
                    <a:schemeClr val="dk2"/>
                  </a:solidFill>
                  <a:latin typeface="Google Sans"/>
                  <a:ea typeface="Google Sans"/>
                  <a:cs typeface="Google Sans"/>
                  <a:sym typeface="Google Sans"/>
                </a:rPr>
                <a:t> ¡Quedé tan obsesionada!</a:t>
              </a:r>
            </a:p>
          </p:txBody>
        </p:sp>
        <p:sp>
          <p:nvSpPr>
            <p:cNvPr id="38" name="Google Shape;2494;p95"/>
            <p:cNvSpPr/>
            <p:nvPr/>
          </p:nvSpPr>
          <p:spPr>
            <a:xfrm rot="10800000">
              <a:off x="3241702" y="922001"/>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9" name="Google Shape;2495;p95"/>
            <p:cNvSpPr txBox="1"/>
            <p:nvPr/>
          </p:nvSpPr>
          <p:spPr>
            <a:xfrm>
              <a:off x="3370801" y="1013825"/>
              <a:ext cx="1496100" cy="2538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¡Fotografías </a:t>
              </a:r>
              <a:r>
                <a:rPr lang="es-AR" sz="800" i="0" u="none" strike="noStrike" cap="none" dirty="0" smtClean="0">
                  <a:solidFill>
                    <a:schemeClr val="dk2"/>
                  </a:solidFill>
                  <a:latin typeface="Google Sans"/>
                  <a:ea typeface="Google Sans"/>
                  <a:cs typeface="Google Sans"/>
                  <a:sym typeface="Google Sans"/>
                </a:rPr>
                <a:t>del baile escolar! </a:t>
              </a:r>
              <a:r>
                <a:rPr lang="es-AR" sz="800" i="0" u="none" strike="noStrike" cap="none" dirty="0">
                  <a:solidFill>
                    <a:schemeClr val="dk2"/>
                  </a:solidFill>
                  <a:latin typeface="Google Sans"/>
                  <a:ea typeface="Google Sans"/>
                  <a:cs typeface="Google Sans"/>
                  <a:sym typeface="Google Sans"/>
                </a:rPr>
                <a:t>¡Se ven todos bien!</a:t>
              </a:r>
            </a:p>
          </p:txBody>
        </p:sp>
        <p:sp>
          <p:nvSpPr>
            <p:cNvPr id="40" name="Google Shape;2496;p95"/>
            <p:cNvSpPr/>
            <p:nvPr/>
          </p:nvSpPr>
          <p:spPr>
            <a:xfrm rot="10800000">
              <a:off x="3241702" y="2243374"/>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41" name="Google Shape;2497;p95"/>
            <p:cNvSpPr txBox="1"/>
            <p:nvPr/>
          </p:nvSpPr>
          <p:spPr>
            <a:xfrm>
              <a:off x="3241306" y="2390408"/>
              <a:ext cx="17940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dirty="0">
                  <a:solidFill>
                    <a:schemeClr val="dk2"/>
                  </a:solidFill>
                  <a:latin typeface="Google Sans"/>
                  <a:ea typeface="Google Sans"/>
                  <a:cs typeface="Google Sans"/>
                  <a:sym typeface="Google Sans"/>
                </a:rPr>
                <a:t>Mi pequeño hermano Alex es </a:t>
              </a:r>
              <a:r>
                <a:rPr lang="es-AR" sz="800" dirty="0" smtClean="0">
                  <a:solidFill>
                    <a:schemeClr val="dk2"/>
                  </a:solidFill>
                  <a:latin typeface="Google Sans"/>
                  <a:ea typeface="Google Sans"/>
                  <a:cs typeface="Google Sans"/>
                  <a:sym typeface="Google Sans"/>
                </a:rPr>
                <a:t>TAN</a:t>
              </a:r>
              <a:r>
                <a:rPr lang="es-AR" sz="800" i="0" u="none" strike="noStrike" cap="none" dirty="0">
                  <a:solidFill>
                    <a:schemeClr val="dk2"/>
                  </a:solidFill>
                  <a:latin typeface="Google Sans"/>
                  <a:ea typeface="Google Sans"/>
                  <a:cs typeface="Google Sans"/>
                  <a:sym typeface="Google Sans"/>
                </a:rPr>
                <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molesto.</a:t>
              </a:r>
              <a:r>
                <a:rPr lang="es-AR" sz="800" dirty="0">
                  <a:solidFill>
                    <a:schemeClr val="dk2"/>
                  </a:solidFill>
                  <a:latin typeface="Google Sans"/>
                  <a:ea typeface="Google Sans"/>
                  <a:cs typeface="Google Sans"/>
                  <a:sym typeface="Google Sans"/>
                </a:rPr>
                <a:t> </a:t>
              </a:r>
              <a:r>
                <a:rPr lang="es-AR" sz="800" i="0" u="none" strike="noStrike" cap="none" dirty="0">
                  <a:solidFill>
                    <a:schemeClr val="dk2"/>
                  </a:solidFill>
                  <a:latin typeface="Google Sans"/>
                  <a:ea typeface="Google Sans"/>
                  <a:cs typeface="Google Sans"/>
                  <a:sym typeface="Google Sans"/>
                </a:rPr>
                <a:t>Tal vez sea un extraterrestre.</a:t>
              </a:r>
            </a:p>
          </p:txBody>
        </p:sp>
        <p:sp>
          <p:nvSpPr>
            <p:cNvPr id="42" name="Google Shape;2498;p95"/>
            <p:cNvSpPr/>
            <p:nvPr/>
          </p:nvSpPr>
          <p:spPr>
            <a:xfrm>
              <a:off x="3242762" y="2903927"/>
              <a:ext cx="1761600" cy="451500"/>
            </a:xfrm>
            <a:prstGeom prst="roundRect">
              <a:avLst>
                <a:gd name="adj" fmla="val 16667"/>
              </a:avLst>
            </a:pr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43" name="Google Shape;2499;p95"/>
            <p:cNvSpPr/>
            <p:nvPr/>
          </p:nvSpPr>
          <p:spPr>
            <a:xfrm>
              <a:off x="3442191" y="3024075"/>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chemeClr val="dk2"/>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 name="Google Shape;2500;p95"/>
            <p:cNvSpPr txBox="1"/>
            <p:nvPr/>
          </p:nvSpPr>
          <p:spPr>
            <a:xfrm>
              <a:off x="3633175" y="3064770"/>
              <a:ext cx="1325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a:solidFill>
                    <a:schemeClr val="dk2"/>
                  </a:solidFill>
                  <a:latin typeface="Google Sans"/>
                  <a:ea typeface="Google Sans"/>
                  <a:cs typeface="Google Sans"/>
                  <a:sym typeface="Google Sans"/>
                </a:rPr>
                <a:t>Laser Tag Arena, Maple St. </a:t>
              </a:r>
            </a:p>
          </p:txBody>
        </p:sp>
      </p:grpSp>
    </p:spTree>
    <p:custDataLst>
      <p:tags r:id="rId1"/>
    </p:custData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2407"/>
        <p:cNvGrpSpPr/>
        <p:nvPr/>
      </p:nvGrpSpPr>
      <p:grpSpPr>
        <a:xfrm>
          <a:off x="0" y="0"/>
          <a:ext cx="0" cy="0"/>
          <a:chOff x="0" y="0"/>
          <a:chExt cx="0" cy="0"/>
        </a:xfrm>
      </p:grpSpPr>
      <p:sp>
        <p:nvSpPr>
          <p:cNvPr id="2408" name="Google Shape;2408;p98"/>
          <p:cNvSpPr txBox="1"/>
          <p:nvPr/>
        </p:nvSpPr>
        <p:spPr>
          <a:xfrm>
            <a:off x="347472" y="1918027"/>
            <a:ext cx="5579700" cy="1733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1600"/>
              <a:buFont typeface="Arial"/>
              <a:buNone/>
            </a:pPr>
            <a:r>
              <a:rPr lang="es-AR" sz="1600" i="0" u="none" strike="noStrike" cap="none" dirty="0">
                <a:solidFill>
                  <a:schemeClr val="dk2"/>
                </a:solidFill>
                <a:latin typeface="Google Sans"/>
                <a:ea typeface="Google Sans"/>
                <a:cs typeface="Google Sans"/>
                <a:sym typeface="Google Sans"/>
              </a:rPr>
              <a:t>Jenny está cursando el último año de la secundaria. </a:t>
            </a:r>
          </a:p>
          <a:p>
            <a:pPr marL="0" marR="0" lvl="0" indent="0" algn="l" rtl="0">
              <a:lnSpc>
                <a:spcPct val="100000"/>
              </a:lnSpc>
              <a:spcBef>
                <a:spcPts val="1600"/>
              </a:spcBef>
              <a:spcAft>
                <a:spcPts val="0"/>
              </a:spcAft>
              <a:buClr>
                <a:schemeClr val="dk2"/>
              </a:buClr>
              <a:buSzPts val="1600"/>
              <a:buFont typeface="Arial"/>
              <a:buNone/>
            </a:pPr>
            <a:r>
              <a:rPr lang="es-AR" sz="1600" i="0" u="none" strike="noStrike" cap="none" dirty="0">
                <a:solidFill>
                  <a:schemeClr val="dk2"/>
                </a:solidFill>
                <a:latin typeface="Google Sans"/>
                <a:ea typeface="Google Sans"/>
                <a:cs typeface="Google Sans"/>
                <a:sym typeface="Google Sans"/>
              </a:rPr>
              <a:t>El año que viene va a ir a la universidad y espera estudiar negocios, y finalmente iniciar su propia marca de moda. </a:t>
            </a:r>
          </a:p>
          <a:p>
            <a:pPr marL="0" marR="0" lvl="0" indent="0" algn="l" rtl="0">
              <a:lnSpc>
                <a:spcPct val="100000"/>
              </a:lnSpc>
              <a:spcBef>
                <a:spcPts val="1600"/>
              </a:spcBef>
              <a:spcAft>
                <a:spcPts val="0"/>
              </a:spcAft>
              <a:buClr>
                <a:schemeClr val="dk2"/>
              </a:buClr>
              <a:buSzPts val="1600"/>
              <a:buFont typeface="Arial"/>
              <a:buNone/>
            </a:pPr>
            <a:r>
              <a:rPr lang="es-AR" sz="1600" i="0" u="none" strike="noStrike" cap="none" dirty="0">
                <a:solidFill>
                  <a:schemeClr val="dk2"/>
                </a:solidFill>
                <a:latin typeface="Google Sans"/>
                <a:ea typeface="Google Sans"/>
                <a:cs typeface="Google Sans"/>
                <a:sym typeface="Google Sans"/>
              </a:rPr>
              <a:t>Lo que más le gusta es: La familia, el voluntariado</a:t>
            </a:r>
            <a:br>
              <a:rPr lang="es-AR" sz="1600" i="0" u="none" strike="noStrike" cap="none" dirty="0">
                <a:solidFill>
                  <a:schemeClr val="dk2"/>
                </a:solidFill>
                <a:latin typeface="Google Sans"/>
                <a:ea typeface="Google Sans"/>
                <a:cs typeface="Google Sans"/>
                <a:sym typeface="Google Sans"/>
              </a:rPr>
            </a:br>
            <a:r>
              <a:rPr lang="es-AR" sz="1600" i="0" u="none" strike="noStrike" cap="none" dirty="0">
                <a:solidFill>
                  <a:schemeClr val="dk2"/>
                </a:solidFill>
                <a:latin typeface="Google Sans"/>
                <a:ea typeface="Google Sans"/>
                <a:cs typeface="Google Sans"/>
                <a:sym typeface="Google Sans"/>
              </a:rPr>
              <a:t>la cultura pop, la moda.</a:t>
            </a:r>
          </a:p>
        </p:txBody>
      </p:sp>
      <p:grpSp>
        <p:nvGrpSpPr>
          <p:cNvPr id="2409" name="Google Shape;2409;p98"/>
          <p:cNvGrpSpPr/>
          <p:nvPr/>
        </p:nvGrpSpPr>
        <p:grpSpPr>
          <a:xfrm>
            <a:off x="6866772" y="572185"/>
            <a:ext cx="1925169" cy="3893994"/>
            <a:chOff x="3241306" y="922001"/>
            <a:chExt cx="1925169" cy="3893994"/>
          </a:xfrm>
        </p:grpSpPr>
        <p:sp>
          <p:nvSpPr>
            <p:cNvPr id="2410" name="Google Shape;2410;p98"/>
            <p:cNvSpPr/>
            <p:nvPr/>
          </p:nvSpPr>
          <p:spPr>
            <a:xfrm>
              <a:off x="3241306" y="1582554"/>
              <a:ext cx="1761600" cy="451500"/>
            </a:xfrm>
            <a:prstGeom prst="roundRect">
              <a:avLst>
                <a:gd name="adj" fmla="val 16667"/>
              </a:avLst>
            </a:pr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411" name="Google Shape;2411;p98"/>
            <p:cNvSpPr txBox="1"/>
            <p:nvPr/>
          </p:nvSpPr>
          <p:spPr>
            <a:xfrm>
              <a:off x="3709370" y="1743406"/>
              <a:ext cx="12492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a:solidFill>
                    <a:schemeClr val="dk2"/>
                  </a:solidFill>
                  <a:latin typeface="Google Sans"/>
                  <a:ea typeface="Google Sans"/>
                  <a:cs typeface="Google Sans"/>
                  <a:sym typeface="Google Sans"/>
                </a:rPr>
                <a:t>Las mejores formas de combatir los granos</a:t>
              </a:r>
            </a:p>
          </p:txBody>
        </p:sp>
        <p:grpSp>
          <p:nvGrpSpPr>
            <p:cNvPr id="2412" name="Google Shape;2412;p98"/>
            <p:cNvGrpSpPr/>
            <p:nvPr/>
          </p:nvGrpSpPr>
          <p:grpSpPr>
            <a:xfrm>
              <a:off x="3393541" y="1759893"/>
              <a:ext cx="230667" cy="96908"/>
              <a:chOff x="8632369" y="3851317"/>
              <a:chExt cx="543000" cy="228126"/>
            </a:xfrm>
          </p:grpSpPr>
          <p:sp>
            <p:nvSpPr>
              <p:cNvPr id="2413" name="Google Shape;2413;p98"/>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14" name="Google Shape;2414;p98"/>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15" name="Google Shape;2415;p98"/>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416" name="Google Shape;2416;p98"/>
            <p:cNvSpPr/>
            <p:nvPr/>
          </p:nvSpPr>
          <p:spPr>
            <a:xfrm>
              <a:off x="3241306" y="3564613"/>
              <a:ext cx="1761600" cy="451500"/>
            </a:xfrm>
            <a:prstGeom prst="roundRect">
              <a:avLst>
                <a:gd name="adj" fmla="val 16667"/>
              </a:avLst>
            </a:pr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417" name="Google Shape;2417;p98"/>
            <p:cNvSpPr/>
            <p:nvPr/>
          </p:nvSpPr>
          <p:spPr>
            <a:xfrm>
              <a:off x="3400317" y="3674997"/>
              <a:ext cx="207352"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sp>
          <p:nvSpPr>
            <p:cNvPr id="2418" name="Google Shape;2418;p98"/>
            <p:cNvSpPr txBox="1"/>
            <p:nvPr/>
          </p:nvSpPr>
          <p:spPr>
            <a:xfrm>
              <a:off x="3709375" y="3677651"/>
              <a:ext cx="14571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dirty="0">
                  <a:solidFill>
                    <a:schemeClr val="dk2"/>
                  </a:solidFill>
                  <a:latin typeface="Google Sans"/>
                  <a:ea typeface="Google Sans"/>
                  <a:cs typeface="Google Sans"/>
                  <a:sym typeface="Google Sans"/>
                </a:rPr>
                <a:t>Conferencia de </a:t>
              </a:r>
              <a:r>
                <a:rPr lang="es-AR" sz="800" i="0" u="none" strike="noStrike" cap="none" dirty="0">
                  <a:solidFill>
                    <a:schemeClr val="dk2"/>
                  </a:solidFill>
                  <a:latin typeface="Google Sans"/>
                  <a:ea typeface="Google Sans"/>
                  <a:cs typeface="Google Sans"/>
                  <a:sym typeface="Google Sans"/>
                </a:rPr>
                <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Jóvenes Diseñadores en</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la Universidad </a:t>
              </a:r>
              <a:r>
                <a:rPr lang="es-AR" sz="800" i="0" u="none" strike="noStrike" cap="none" dirty="0" smtClean="0">
                  <a:solidFill>
                    <a:schemeClr val="dk2"/>
                  </a:solidFill>
                  <a:latin typeface="Google Sans"/>
                  <a:ea typeface="Google Sans"/>
                  <a:cs typeface="Google Sans"/>
                  <a:sym typeface="Google Sans"/>
                </a:rPr>
                <a:t>Thompson</a:t>
              </a:r>
              <a:endParaRPr lang="es-AR" sz="800" i="0" u="none" strike="noStrike" cap="none" dirty="0">
                <a:solidFill>
                  <a:schemeClr val="dk2"/>
                </a:solidFill>
                <a:latin typeface="Google Sans"/>
                <a:ea typeface="Google Sans"/>
                <a:cs typeface="Google Sans"/>
                <a:sym typeface="Google Sans"/>
              </a:endParaRPr>
            </a:p>
          </p:txBody>
        </p:sp>
        <p:sp>
          <p:nvSpPr>
            <p:cNvPr id="2419" name="Google Shape;2419;p98"/>
            <p:cNvSpPr/>
            <p:nvPr/>
          </p:nvSpPr>
          <p:spPr>
            <a:xfrm rot="10800000">
              <a:off x="3241702" y="4228475"/>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420" name="Google Shape;2420;p98"/>
            <p:cNvSpPr txBox="1"/>
            <p:nvPr/>
          </p:nvSpPr>
          <p:spPr>
            <a:xfrm>
              <a:off x="3370789" y="4323064"/>
              <a:ext cx="1457100" cy="2538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a:solidFill>
                    <a:schemeClr val="dk2"/>
                  </a:solidFill>
                  <a:latin typeface="Google Sans"/>
                  <a:ea typeface="Google Sans"/>
                  <a:cs typeface="Google Sans"/>
                  <a:sym typeface="Google Sans"/>
                </a:rPr>
                <a:t>FINALMENTE PUDE VER LA NUEVA PELÍCULA SOBRE GUERRAS DE ESPÍAS.</a:t>
              </a:r>
              <a:r>
                <a:rPr lang="es-AR" sz="800" i="0" u="none" strike="noStrike" cap="none">
                  <a:solidFill>
                    <a:schemeClr val="dk2"/>
                  </a:solidFill>
                  <a:latin typeface="Google Sans"/>
                  <a:ea typeface="Google Sans"/>
                  <a:cs typeface="Google Sans"/>
                  <a:sym typeface="Google Sans"/>
                </a:rPr>
                <a:t> ¡Quedé tan obsesionada!</a:t>
              </a:r>
            </a:p>
          </p:txBody>
        </p:sp>
        <p:sp>
          <p:nvSpPr>
            <p:cNvPr id="2421" name="Google Shape;2421;p98"/>
            <p:cNvSpPr/>
            <p:nvPr/>
          </p:nvSpPr>
          <p:spPr>
            <a:xfrm rot="10800000">
              <a:off x="3241702" y="922001"/>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422" name="Google Shape;2422;p98"/>
            <p:cNvSpPr txBox="1"/>
            <p:nvPr/>
          </p:nvSpPr>
          <p:spPr>
            <a:xfrm>
              <a:off x="3370801" y="1013825"/>
              <a:ext cx="1496100" cy="2538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¡Fotografías </a:t>
              </a:r>
              <a:r>
                <a:rPr lang="es-AR" sz="800" i="0" u="none" strike="noStrike" cap="none" dirty="0" smtClean="0">
                  <a:solidFill>
                    <a:schemeClr val="dk2"/>
                  </a:solidFill>
                  <a:latin typeface="Google Sans"/>
                  <a:ea typeface="Google Sans"/>
                  <a:cs typeface="Google Sans"/>
                  <a:sym typeface="Google Sans"/>
                </a:rPr>
                <a:t>del baile escolar! </a:t>
              </a:r>
              <a:r>
                <a:rPr lang="es-AR" sz="800" i="0" u="none" strike="noStrike" cap="none" dirty="0">
                  <a:solidFill>
                    <a:schemeClr val="dk2"/>
                  </a:solidFill>
                  <a:latin typeface="Google Sans"/>
                  <a:ea typeface="Google Sans"/>
                  <a:cs typeface="Google Sans"/>
                  <a:sym typeface="Google Sans"/>
                </a:rPr>
                <a:t>¡Se ven todos bien!</a:t>
              </a:r>
            </a:p>
          </p:txBody>
        </p:sp>
        <p:sp>
          <p:nvSpPr>
            <p:cNvPr id="2423" name="Google Shape;2423;p98"/>
            <p:cNvSpPr/>
            <p:nvPr/>
          </p:nvSpPr>
          <p:spPr>
            <a:xfrm rot="10800000">
              <a:off x="3241702" y="2243374"/>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424" name="Google Shape;2424;p98"/>
            <p:cNvSpPr txBox="1"/>
            <p:nvPr/>
          </p:nvSpPr>
          <p:spPr>
            <a:xfrm>
              <a:off x="3370800" y="2361364"/>
              <a:ext cx="1587770" cy="229156"/>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dirty="0">
                  <a:solidFill>
                    <a:schemeClr val="dk2"/>
                  </a:solidFill>
                  <a:latin typeface="Google Sans"/>
                  <a:ea typeface="Google Sans"/>
                  <a:cs typeface="Google Sans"/>
                  <a:sym typeface="Google Sans"/>
                </a:rPr>
                <a:t>Mi pequeño hermano Alex es </a:t>
              </a:r>
              <a:r>
                <a:rPr lang="es-AR" sz="800" dirty="0" smtClean="0">
                  <a:solidFill>
                    <a:schemeClr val="dk2"/>
                  </a:solidFill>
                  <a:latin typeface="Google Sans"/>
                  <a:ea typeface="Google Sans"/>
                  <a:cs typeface="Google Sans"/>
                  <a:sym typeface="Google Sans"/>
                </a:rPr>
                <a:t>TAN </a:t>
              </a:r>
              <a:r>
                <a:rPr lang="es-AR" sz="800" i="0" u="none" strike="noStrike" cap="none" dirty="0" smtClean="0">
                  <a:solidFill>
                    <a:schemeClr val="dk2"/>
                  </a:solidFill>
                  <a:latin typeface="Google Sans"/>
                  <a:ea typeface="Google Sans"/>
                  <a:cs typeface="Google Sans"/>
                  <a:sym typeface="Google Sans"/>
                </a:rPr>
                <a:t>molesto</a:t>
              </a:r>
              <a:r>
                <a:rPr lang="es-AR" sz="800" i="0" u="none" strike="noStrike" cap="none" dirty="0">
                  <a:solidFill>
                    <a:schemeClr val="dk2"/>
                  </a:solidFill>
                  <a:latin typeface="Google Sans"/>
                  <a:ea typeface="Google Sans"/>
                  <a:cs typeface="Google Sans"/>
                  <a:sym typeface="Google Sans"/>
                </a:rPr>
                <a:t>.</a:t>
              </a:r>
              <a:r>
                <a:rPr lang="es-AR" sz="800" dirty="0">
                  <a:solidFill>
                    <a:schemeClr val="dk2"/>
                  </a:solidFill>
                  <a:latin typeface="Google Sans"/>
                  <a:ea typeface="Google Sans"/>
                  <a:cs typeface="Google Sans"/>
                  <a:sym typeface="Google Sans"/>
                </a:rPr>
                <a:t> </a:t>
              </a:r>
              <a:r>
                <a:rPr lang="es-AR" sz="800" i="0" u="none" strike="noStrike" cap="none" dirty="0">
                  <a:solidFill>
                    <a:schemeClr val="dk2"/>
                  </a:solidFill>
                  <a:latin typeface="Google Sans"/>
                  <a:ea typeface="Google Sans"/>
                  <a:cs typeface="Google Sans"/>
                  <a:sym typeface="Google Sans"/>
                </a:rPr>
                <a:t>Tal vez sea un extraterrestre.</a:t>
              </a:r>
            </a:p>
          </p:txBody>
        </p:sp>
        <p:sp>
          <p:nvSpPr>
            <p:cNvPr id="2425" name="Google Shape;2425;p98"/>
            <p:cNvSpPr/>
            <p:nvPr/>
          </p:nvSpPr>
          <p:spPr>
            <a:xfrm>
              <a:off x="3242762" y="2903927"/>
              <a:ext cx="1761600" cy="451500"/>
            </a:xfrm>
            <a:prstGeom prst="roundRect">
              <a:avLst>
                <a:gd name="adj" fmla="val 16667"/>
              </a:avLst>
            </a:pr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426" name="Google Shape;2426;p98"/>
            <p:cNvSpPr/>
            <p:nvPr/>
          </p:nvSpPr>
          <p:spPr>
            <a:xfrm>
              <a:off x="3442191" y="3024075"/>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chemeClr val="dk2"/>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27" name="Google Shape;2427;p98"/>
            <p:cNvSpPr txBox="1"/>
            <p:nvPr/>
          </p:nvSpPr>
          <p:spPr>
            <a:xfrm>
              <a:off x="3633175" y="3064770"/>
              <a:ext cx="1325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a:solidFill>
                    <a:schemeClr val="dk2"/>
                  </a:solidFill>
                  <a:latin typeface="Google Sans"/>
                  <a:ea typeface="Google Sans"/>
                  <a:cs typeface="Google Sans"/>
                  <a:sym typeface="Google Sans"/>
                </a:rPr>
                <a:t>Laser Tag Arena, Maple St. </a:t>
              </a:r>
            </a:p>
          </p:txBody>
        </p:sp>
      </p:grpSp>
      <p:grpSp>
        <p:nvGrpSpPr>
          <p:cNvPr id="2428" name="Google Shape;2428;p98"/>
          <p:cNvGrpSpPr/>
          <p:nvPr/>
        </p:nvGrpSpPr>
        <p:grpSpPr>
          <a:xfrm>
            <a:off x="5177109" y="296249"/>
            <a:ext cx="1327217" cy="1665388"/>
            <a:chOff x="4555514" y="1312340"/>
            <a:chExt cx="1327217" cy="1665388"/>
          </a:xfrm>
        </p:grpSpPr>
        <p:sp>
          <p:nvSpPr>
            <p:cNvPr id="2429" name="Google Shape;2429;p98"/>
            <p:cNvSpPr txBox="1"/>
            <p:nvPr/>
          </p:nvSpPr>
          <p:spPr>
            <a:xfrm>
              <a:off x="4898708" y="2693028"/>
              <a:ext cx="641100" cy="2847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accent1"/>
                </a:buClr>
                <a:buSzPts val="1600"/>
                <a:buFont typeface="Arial"/>
                <a:buNone/>
              </a:pPr>
              <a:r>
                <a:rPr lang="es-AR" sz="1600" b="1" i="0" u="none" strike="noStrike" cap="none">
                  <a:solidFill>
                    <a:schemeClr val="accent1"/>
                  </a:solidFill>
                  <a:latin typeface="Google Sans"/>
                  <a:ea typeface="Google Sans"/>
                  <a:cs typeface="Google Sans"/>
                  <a:sym typeface="Google Sans"/>
                </a:rPr>
                <a:t>Jenny</a:t>
              </a:r>
            </a:p>
          </p:txBody>
        </p:sp>
        <p:grpSp>
          <p:nvGrpSpPr>
            <p:cNvPr id="2430" name="Google Shape;2430;p98"/>
            <p:cNvGrpSpPr/>
            <p:nvPr/>
          </p:nvGrpSpPr>
          <p:grpSpPr>
            <a:xfrm>
              <a:off x="4555514" y="1312340"/>
              <a:ext cx="1327217" cy="1327217"/>
              <a:chOff x="3377970" y="169913"/>
              <a:chExt cx="486000" cy="486000"/>
            </a:xfrm>
          </p:grpSpPr>
          <p:sp>
            <p:nvSpPr>
              <p:cNvPr id="2431" name="Google Shape;2431;p98"/>
              <p:cNvSpPr/>
              <p:nvPr/>
            </p:nvSpPr>
            <p:spPr>
              <a:xfrm>
                <a:off x="3377970" y="169913"/>
                <a:ext cx="486000" cy="486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432" name="Google Shape;2432;p98"/>
              <p:cNvPicPr preferRelativeResize="0"/>
              <p:nvPr/>
            </p:nvPicPr>
            <p:blipFill rotWithShape="1">
              <a:blip r:embed="rId4">
                <a:alphaModFix/>
              </a:blip>
              <a:srcRect b="27203"/>
              <a:stretch/>
            </p:blipFill>
            <p:spPr>
              <a:xfrm>
                <a:off x="3427067" y="247798"/>
                <a:ext cx="406690" cy="406031"/>
              </a:xfrm>
              <a:custGeom>
                <a:avLst/>
                <a:gdLst/>
                <a:ahLst/>
                <a:cxnLst/>
                <a:rect l="l" t="t" r="r" b="b"/>
                <a:pathLst>
                  <a:path w="406690" h="406031" extrusionOk="0">
                    <a:moveTo>
                      <a:pt x="16825" y="0"/>
                    </a:moveTo>
                    <a:lnTo>
                      <a:pt x="375091" y="0"/>
                    </a:lnTo>
                    <a:lnTo>
                      <a:pt x="397477" y="27132"/>
                    </a:lnTo>
                    <a:lnTo>
                      <a:pt x="406690" y="44106"/>
                    </a:lnTo>
                    <a:lnTo>
                      <a:pt x="406690" y="281910"/>
                    </a:lnTo>
                    <a:lnTo>
                      <a:pt x="397477" y="298885"/>
                    </a:lnTo>
                    <a:cubicBezTo>
                      <a:pt x="353804" y="363529"/>
                      <a:pt x="279844" y="406031"/>
                      <a:pt x="195958" y="406031"/>
                    </a:cubicBezTo>
                    <a:cubicBezTo>
                      <a:pt x="128849" y="406031"/>
                      <a:pt x="68093" y="378830"/>
                      <a:pt x="24115" y="334851"/>
                    </a:cubicBezTo>
                    <a:lnTo>
                      <a:pt x="0" y="305624"/>
                    </a:lnTo>
                    <a:lnTo>
                      <a:pt x="0" y="20392"/>
                    </a:lnTo>
                    <a:close/>
                  </a:path>
                </a:pathLst>
              </a:custGeom>
              <a:noFill/>
              <a:ln>
                <a:noFill/>
              </a:ln>
            </p:spPr>
          </p:pic>
        </p:grpSp>
      </p:grpSp>
      <p:sp>
        <p:nvSpPr>
          <p:cNvPr id="2433" name="Google Shape;2433;p98">
            <a:hlinkClick r:id="rId5"/>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 xmlns:a16="http://schemas.microsoft.com/office/drawing/2014/main" id="{9CA2F046-688E-4C40-A202-601201CE6961}"/>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7"/>
              </a:rPr>
              <a:t>CC BY 4.0</a:t>
            </a:r>
          </a:p>
        </p:txBody>
      </p:sp>
    </p:spTree>
    <p:custDataLst>
      <p:tags r:id="rId1"/>
    </p:custData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Shape 2437"/>
        <p:cNvGrpSpPr/>
        <p:nvPr/>
      </p:nvGrpSpPr>
      <p:grpSpPr>
        <a:xfrm>
          <a:off x="0" y="0"/>
          <a:ext cx="0" cy="0"/>
          <a:chOff x="0" y="0"/>
          <a:chExt cx="0" cy="0"/>
        </a:xfrm>
      </p:grpSpPr>
      <p:sp>
        <p:nvSpPr>
          <p:cNvPr id="2438" name="Google Shape;2438;p99"/>
          <p:cNvSpPr txBox="1"/>
          <p:nvPr/>
        </p:nvSpPr>
        <p:spPr>
          <a:xfrm>
            <a:off x="1905143" y="1726701"/>
            <a:ext cx="4470257" cy="1200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400"/>
              <a:buFont typeface="Arial"/>
              <a:buNone/>
            </a:pPr>
            <a:r>
              <a:rPr lang="es-AR" sz="2400" dirty="0">
                <a:solidFill>
                  <a:schemeClr val="dk2"/>
                </a:solidFill>
                <a:latin typeface="Google Sans"/>
                <a:ea typeface="Google Sans"/>
                <a:cs typeface="Google Sans"/>
                <a:sym typeface="Google Sans"/>
              </a:rPr>
              <a:t>Escribe una descripción de quién crees que es Tyler.</a:t>
            </a:r>
            <a:r>
              <a:rPr lang="es-AR" sz="2400" i="0" u="none" strike="noStrike" cap="none" dirty="0">
                <a:solidFill>
                  <a:schemeClr val="dk2"/>
                </a:solidFill>
                <a:latin typeface="Google Sans"/>
                <a:ea typeface="Google Sans"/>
                <a:cs typeface="Google Sans"/>
                <a:sym typeface="Google Sans"/>
              </a:rPr>
              <a:t> </a:t>
            </a:r>
            <a:endParaRPr lang="es-AR" sz="2400" i="0" u="none" strike="noStrike" cap="none" dirty="0" smtClean="0">
              <a:solidFill>
                <a:schemeClr val="dk2"/>
              </a:solidFill>
              <a:latin typeface="Google Sans"/>
              <a:ea typeface="Google Sans"/>
              <a:cs typeface="Google Sans"/>
              <a:sym typeface="Google Sans"/>
            </a:endParaRPr>
          </a:p>
          <a:p>
            <a:pPr marL="0" marR="0" lvl="0" indent="0" algn="l" rtl="0">
              <a:lnSpc>
                <a:spcPct val="100000"/>
              </a:lnSpc>
              <a:spcBef>
                <a:spcPts val="0"/>
              </a:spcBef>
              <a:spcAft>
                <a:spcPts val="0"/>
              </a:spcAft>
              <a:buClr>
                <a:schemeClr val="dk2"/>
              </a:buClr>
              <a:buSzPts val="2400"/>
              <a:buFont typeface="Arial"/>
              <a:buNone/>
            </a:pPr>
            <a:r>
              <a:rPr lang="es-AR" sz="2400" i="0" u="none" strike="noStrike" cap="none" dirty="0" smtClean="0">
                <a:solidFill>
                  <a:schemeClr val="dk2"/>
                </a:solidFill>
                <a:latin typeface="Google Sans"/>
                <a:ea typeface="Google Sans"/>
                <a:cs typeface="Google Sans"/>
                <a:sym typeface="Google Sans"/>
              </a:rPr>
              <a:t>¿</a:t>
            </a:r>
            <a:r>
              <a:rPr lang="es-AR" sz="2400" i="0" u="none" strike="noStrike" cap="none" dirty="0">
                <a:solidFill>
                  <a:schemeClr val="dk2"/>
                </a:solidFill>
                <a:latin typeface="Google Sans"/>
                <a:ea typeface="Google Sans"/>
                <a:cs typeface="Google Sans"/>
                <a:sym typeface="Google Sans"/>
              </a:rPr>
              <a:t>Qué </a:t>
            </a:r>
            <a:r>
              <a:rPr lang="es-AR" sz="2400" i="0" u="none" strike="noStrike" cap="none" dirty="0" smtClean="0">
                <a:solidFill>
                  <a:schemeClr val="dk2"/>
                </a:solidFill>
                <a:latin typeface="Google Sans"/>
                <a:ea typeface="Google Sans"/>
                <a:cs typeface="Google Sans"/>
                <a:sym typeface="Google Sans"/>
              </a:rPr>
              <a:t>le </a:t>
            </a:r>
            <a:r>
              <a:rPr lang="es-AR" sz="2400" i="0" u="none" strike="noStrike" cap="none" dirty="0">
                <a:solidFill>
                  <a:schemeClr val="dk2"/>
                </a:solidFill>
                <a:latin typeface="Google Sans"/>
                <a:ea typeface="Google Sans"/>
                <a:cs typeface="Google Sans"/>
                <a:sym typeface="Google Sans"/>
              </a:rPr>
              <a:t>gusta, disgusta y </a:t>
            </a:r>
            <a:r>
              <a:rPr lang="es-AR" sz="2400" i="0" u="none" strike="noStrike" cap="none" dirty="0" smtClean="0">
                <a:solidFill>
                  <a:schemeClr val="dk2"/>
                </a:solidFill>
                <a:latin typeface="Google Sans"/>
                <a:ea typeface="Google Sans"/>
                <a:cs typeface="Google Sans"/>
                <a:sym typeface="Google Sans"/>
              </a:rPr>
              <a:t>le </a:t>
            </a:r>
            <a:r>
              <a:rPr lang="es-AR" sz="2400" i="0" u="none" strike="noStrike" cap="none" dirty="0">
                <a:solidFill>
                  <a:schemeClr val="dk2"/>
                </a:solidFill>
                <a:latin typeface="Google Sans"/>
                <a:ea typeface="Google Sans"/>
                <a:cs typeface="Google Sans"/>
                <a:sym typeface="Google Sans"/>
              </a:rPr>
              <a:t>preocupa?</a:t>
            </a:r>
          </a:p>
        </p:txBody>
      </p:sp>
      <p:sp>
        <p:nvSpPr>
          <p:cNvPr id="2439" name="Google Shape;2439;p99"/>
          <p:cNvSpPr txBox="1"/>
          <p:nvPr/>
        </p:nvSpPr>
        <p:spPr>
          <a:xfrm>
            <a:off x="800277" y="3044787"/>
            <a:ext cx="641100" cy="2847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1"/>
              </a:buClr>
              <a:buSzPts val="1600"/>
              <a:buFont typeface="Arial"/>
              <a:buNone/>
            </a:pPr>
            <a:r>
              <a:rPr lang="es-AR" sz="1600" b="1">
                <a:solidFill>
                  <a:schemeClr val="accent3"/>
                </a:solidFill>
                <a:latin typeface="Google Sans"/>
                <a:ea typeface="Google Sans"/>
                <a:cs typeface="Google Sans"/>
                <a:sym typeface="Google Sans"/>
              </a:rPr>
              <a:t>Tyler</a:t>
            </a:r>
          </a:p>
        </p:txBody>
      </p:sp>
      <p:grpSp>
        <p:nvGrpSpPr>
          <p:cNvPr id="2440" name="Google Shape;2440;p99"/>
          <p:cNvGrpSpPr/>
          <p:nvPr/>
        </p:nvGrpSpPr>
        <p:grpSpPr>
          <a:xfrm>
            <a:off x="6375400" y="597235"/>
            <a:ext cx="1871955" cy="3754799"/>
            <a:chOff x="5113245" y="922001"/>
            <a:chExt cx="1871955" cy="3754799"/>
          </a:xfrm>
        </p:grpSpPr>
        <p:sp>
          <p:nvSpPr>
            <p:cNvPr id="2441" name="Google Shape;2441;p99"/>
            <p:cNvSpPr/>
            <p:nvPr/>
          </p:nvSpPr>
          <p:spPr>
            <a:xfrm rot="10800000">
              <a:off x="5113641" y="1582687"/>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442" name="Google Shape;2442;p99"/>
            <p:cNvSpPr txBox="1"/>
            <p:nvPr/>
          </p:nvSpPr>
          <p:spPr>
            <a:xfrm>
              <a:off x="5238203" y="1743406"/>
              <a:ext cx="15999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a:solidFill>
                    <a:schemeClr val="dk2"/>
                  </a:solidFill>
                  <a:latin typeface="Google Sans"/>
                  <a:ea typeface="Google Sans"/>
                  <a:cs typeface="Google Sans"/>
                  <a:sym typeface="Google Sans"/>
                </a:rPr>
                <a:t>Detesto los bailes en la escuela. #novoy</a:t>
              </a:r>
            </a:p>
          </p:txBody>
        </p:sp>
        <p:sp>
          <p:nvSpPr>
            <p:cNvPr id="2443" name="Google Shape;2443;p99"/>
            <p:cNvSpPr/>
            <p:nvPr/>
          </p:nvSpPr>
          <p:spPr>
            <a:xfrm rot="10800000">
              <a:off x="5113641" y="3564746"/>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444" name="Google Shape;2444;p99"/>
            <p:cNvSpPr txBox="1"/>
            <p:nvPr/>
          </p:nvSpPr>
          <p:spPr>
            <a:xfrm>
              <a:off x="5238202" y="3677651"/>
              <a:ext cx="16923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dirty="0">
                  <a:solidFill>
                    <a:schemeClr val="dk2"/>
                  </a:solidFill>
                  <a:latin typeface="Google Sans"/>
                  <a:ea typeface="Google Sans"/>
                  <a:cs typeface="Google Sans"/>
                  <a:sym typeface="Google Sans"/>
                </a:rPr>
                <a:t>¡Pescando este sábado con mi </a:t>
              </a:r>
              <a:r>
                <a:rPr lang="es-AR" sz="800" i="0" u="none" strike="noStrike" cap="none" dirty="0">
                  <a:solidFill>
                    <a:schemeClr val="dk2"/>
                  </a:solidFill>
                  <a:latin typeface="Google Sans"/>
                  <a:ea typeface="Google Sans"/>
                  <a:cs typeface="Google Sans"/>
                  <a:sym typeface="Google Sans"/>
                </a:rPr>
                <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smtClean="0">
                  <a:solidFill>
                    <a:schemeClr val="dk2"/>
                  </a:solidFill>
                  <a:latin typeface="Google Sans"/>
                  <a:ea typeface="Google Sans"/>
                  <a:cs typeface="Google Sans"/>
                  <a:sym typeface="Google Sans"/>
                </a:rPr>
                <a:t>papá </a:t>
              </a:r>
              <a:r>
                <a:rPr lang="es-AR" sz="800" i="0" u="none" strike="noStrike" cap="none" dirty="0">
                  <a:solidFill>
                    <a:schemeClr val="dk2"/>
                  </a:solidFill>
                  <a:latin typeface="Google Sans"/>
                  <a:ea typeface="Google Sans"/>
                  <a:cs typeface="Google Sans"/>
                  <a:sym typeface="Google Sans"/>
                </a:rPr>
                <a:t>en </a:t>
              </a:r>
              <a:r>
                <a:rPr lang="es-AR" sz="800" i="0" u="none" strike="noStrike" cap="none" dirty="0" err="1">
                  <a:solidFill>
                    <a:schemeClr val="dk2"/>
                  </a:solidFill>
                  <a:latin typeface="Google Sans"/>
                  <a:ea typeface="Google Sans"/>
                  <a:cs typeface="Google Sans"/>
                  <a:sym typeface="Google Sans"/>
                </a:rPr>
                <a:t>Penny</a:t>
              </a:r>
              <a:r>
                <a:rPr lang="es-AR" sz="800" i="0" u="none" strike="noStrike" cap="none" dirty="0">
                  <a:solidFill>
                    <a:schemeClr val="dk2"/>
                  </a:solidFill>
                  <a:latin typeface="Google Sans"/>
                  <a:ea typeface="Google Sans"/>
                  <a:cs typeface="Google Sans"/>
                  <a:sym typeface="Google Sans"/>
                </a:rPr>
                <a:t> Pack Park! Va a ser</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genial</a:t>
              </a:r>
            </a:p>
          </p:txBody>
        </p:sp>
        <p:sp>
          <p:nvSpPr>
            <p:cNvPr id="2445" name="Google Shape;2445;p99"/>
            <p:cNvSpPr/>
            <p:nvPr/>
          </p:nvSpPr>
          <p:spPr>
            <a:xfrm>
              <a:off x="5113245" y="4225300"/>
              <a:ext cx="1761600" cy="451500"/>
            </a:xfrm>
            <a:prstGeom prst="roundRect">
              <a:avLst>
                <a:gd name="adj" fmla="val 16667"/>
              </a:avLst>
            </a:pr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447" name="Google Shape;2447;p99"/>
            <p:cNvSpPr/>
            <p:nvPr/>
          </p:nvSpPr>
          <p:spPr>
            <a:xfrm>
              <a:off x="5223192" y="4335682"/>
              <a:ext cx="207349"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sp>
          <p:nvSpPr>
            <p:cNvPr id="2448" name="Google Shape;2448;p99"/>
            <p:cNvSpPr/>
            <p:nvPr/>
          </p:nvSpPr>
          <p:spPr>
            <a:xfrm rot="10800000">
              <a:off x="5113641" y="922001"/>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449" name="Google Shape;2449;p99"/>
            <p:cNvSpPr txBox="1"/>
            <p:nvPr/>
          </p:nvSpPr>
          <p:spPr>
            <a:xfrm>
              <a:off x="5211638" y="980275"/>
              <a:ext cx="1718864" cy="32775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¡Gané! Un juego más para</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ganar el campeonato. </a:t>
              </a:r>
              <a:r>
                <a:rPr lang="es-AR" sz="800" dirty="0">
                  <a:solidFill>
                    <a:schemeClr val="dk2"/>
                  </a:solidFill>
                  <a:latin typeface="Google Sans"/>
                  <a:ea typeface="Google Sans"/>
                  <a:cs typeface="Google Sans"/>
                  <a:sym typeface="Google Sans"/>
                </a:rPr>
                <a:t>Debo practicar más los lanzamientos en </a:t>
              </a:r>
              <a:r>
                <a:rPr lang="es-AR" sz="800" i="0" u="none" strike="noStrike" cap="none" dirty="0" err="1">
                  <a:solidFill>
                    <a:schemeClr val="dk2"/>
                  </a:solidFill>
                  <a:latin typeface="Google Sans"/>
                  <a:ea typeface="Google Sans"/>
                  <a:cs typeface="Google Sans"/>
                  <a:sym typeface="Google Sans"/>
                </a:rPr>
                <a:t>1</a:t>
              </a:r>
              <a:r>
                <a:rPr lang="es-AR" sz="800" i="0" u="none" strike="noStrike" cap="none" baseline="30000" dirty="0" err="1">
                  <a:solidFill>
                    <a:schemeClr val="dk2"/>
                  </a:solidFill>
                  <a:latin typeface="Google Sans"/>
                  <a:ea typeface="Google Sans"/>
                  <a:cs typeface="Google Sans"/>
                  <a:sym typeface="Google Sans"/>
                </a:rPr>
                <a:t>era</a:t>
              </a:r>
              <a:r>
                <a:rPr lang="es-AR" sz="800" i="0" u="none" strike="noStrike" cap="none" dirty="0">
                  <a:solidFill>
                    <a:schemeClr val="dk2"/>
                  </a:solidFill>
                  <a:latin typeface="Google Sans"/>
                  <a:ea typeface="Google Sans"/>
                  <a:cs typeface="Google Sans"/>
                  <a:sym typeface="Google Sans"/>
                </a:rPr>
                <a:t> base.</a:t>
              </a:r>
            </a:p>
          </p:txBody>
        </p:sp>
        <p:sp>
          <p:nvSpPr>
            <p:cNvPr id="2450" name="Google Shape;2450;p99"/>
            <p:cNvSpPr/>
            <p:nvPr/>
          </p:nvSpPr>
          <p:spPr>
            <a:xfrm>
              <a:off x="5113245" y="2243241"/>
              <a:ext cx="1761600" cy="451500"/>
            </a:xfrm>
            <a:prstGeom prst="roundRect">
              <a:avLst>
                <a:gd name="adj" fmla="val 16667"/>
              </a:avLst>
            </a:pr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451" name="Google Shape;2451;p99"/>
            <p:cNvSpPr txBox="1"/>
            <p:nvPr/>
          </p:nvSpPr>
          <p:spPr>
            <a:xfrm>
              <a:off x="5489100" y="2404089"/>
              <a:ext cx="1148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a:solidFill>
                    <a:schemeClr val="dk2"/>
                  </a:solidFill>
                  <a:latin typeface="Google Sans"/>
                  <a:ea typeface="Google Sans"/>
                  <a:cs typeface="Google Sans"/>
                  <a:sym typeface="Google Sans"/>
                </a:rPr>
                <a:t>Academia de Ciencias, Filadelfia</a:t>
              </a:r>
            </a:p>
          </p:txBody>
        </p:sp>
        <p:sp>
          <p:nvSpPr>
            <p:cNvPr id="2452" name="Google Shape;2452;p99"/>
            <p:cNvSpPr/>
            <p:nvPr/>
          </p:nvSpPr>
          <p:spPr>
            <a:xfrm>
              <a:off x="5260289" y="2363389"/>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chemeClr val="dk2"/>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53" name="Google Shape;2453;p99"/>
            <p:cNvSpPr/>
            <p:nvPr/>
          </p:nvSpPr>
          <p:spPr>
            <a:xfrm>
              <a:off x="5113245" y="2903927"/>
              <a:ext cx="1761600" cy="451500"/>
            </a:xfrm>
            <a:prstGeom prst="roundRect">
              <a:avLst>
                <a:gd name="adj" fmla="val 16667"/>
              </a:avLst>
            </a:pr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454" name="Google Shape;2454;p99"/>
            <p:cNvSpPr txBox="1"/>
            <p:nvPr/>
          </p:nvSpPr>
          <p:spPr>
            <a:xfrm>
              <a:off x="5489100" y="3016970"/>
              <a:ext cx="14961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10 signos de que tus padres </a:t>
              </a:r>
              <a:r>
                <a:rPr lang="es-AR" sz="800" i="0" u="none" strike="noStrike" cap="none" dirty="0" smtClean="0">
                  <a:solidFill>
                    <a:schemeClr val="dk2"/>
                  </a:solidFill>
                  <a:latin typeface="Google Sans"/>
                  <a:ea typeface="Google Sans"/>
                  <a:cs typeface="Google Sans"/>
                  <a:sym typeface="Google Sans"/>
                </a:rPr>
                <a:t>están intentando </a:t>
              </a:r>
              <a:r>
                <a:rPr lang="es-AR" sz="800" i="0" u="none" strike="noStrike" cap="none" dirty="0">
                  <a:solidFill>
                    <a:schemeClr val="dk2"/>
                  </a:solidFill>
                  <a:latin typeface="Google Sans"/>
                  <a:ea typeface="Google Sans"/>
                  <a:cs typeface="Google Sans"/>
                  <a:sym typeface="Google Sans"/>
                </a:rPr>
                <a:t>arruinar tu vida </a:t>
              </a:r>
            </a:p>
          </p:txBody>
        </p:sp>
        <p:grpSp>
          <p:nvGrpSpPr>
            <p:cNvPr id="2455" name="Google Shape;2455;p99"/>
            <p:cNvGrpSpPr/>
            <p:nvPr/>
          </p:nvGrpSpPr>
          <p:grpSpPr>
            <a:xfrm>
              <a:off x="5211638" y="3081266"/>
              <a:ext cx="230667" cy="96908"/>
              <a:chOff x="8632369" y="3851317"/>
              <a:chExt cx="543000" cy="228126"/>
            </a:xfrm>
          </p:grpSpPr>
          <p:sp>
            <p:nvSpPr>
              <p:cNvPr id="2456" name="Google Shape;2456;p99"/>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57" name="Google Shape;2457;p99"/>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58" name="Google Shape;2458;p99"/>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grpSp>
        <p:nvGrpSpPr>
          <p:cNvPr id="2459" name="Google Shape;2459;p99"/>
          <p:cNvGrpSpPr/>
          <p:nvPr/>
        </p:nvGrpSpPr>
        <p:grpSpPr>
          <a:xfrm>
            <a:off x="457224" y="1664106"/>
            <a:ext cx="1325759" cy="1325759"/>
            <a:chOff x="5366672" y="169913"/>
            <a:chExt cx="486000" cy="486000"/>
          </a:xfrm>
        </p:grpSpPr>
        <p:sp>
          <p:nvSpPr>
            <p:cNvPr id="2460" name="Google Shape;2460;p99"/>
            <p:cNvSpPr/>
            <p:nvPr/>
          </p:nvSpPr>
          <p:spPr>
            <a:xfrm>
              <a:off x="5366672" y="169913"/>
              <a:ext cx="486000" cy="486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461" name="Google Shape;2461;p99"/>
            <p:cNvPicPr preferRelativeResize="0"/>
            <p:nvPr/>
          </p:nvPicPr>
          <p:blipFill rotWithShape="1">
            <a:blip r:embed="rId4">
              <a:alphaModFix/>
            </a:blip>
            <a:srcRect b="28005"/>
            <a:stretch/>
          </p:blipFill>
          <p:spPr>
            <a:xfrm>
              <a:off x="5412510" y="251015"/>
              <a:ext cx="406690" cy="401582"/>
            </a:xfrm>
            <a:custGeom>
              <a:avLst/>
              <a:gdLst/>
              <a:ahLst/>
              <a:cxnLst/>
              <a:rect l="l" t="t" r="r" b="b"/>
              <a:pathLst>
                <a:path w="406690" h="401582" extrusionOk="0">
                  <a:moveTo>
                    <a:pt x="14671" y="0"/>
                  </a:moveTo>
                  <a:lnTo>
                    <a:pt x="380278" y="0"/>
                  </a:lnTo>
                  <a:lnTo>
                    <a:pt x="398993" y="22683"/>
                  </a:lnTo>
                  <a:lnTo>
                    <a:pt x="406690" y="36864"/>
                  </a:lnTo>
                  <a:lnTo>
                    <a:pt x="406690" y="280254"/>
                  </a:lnTo>
                  <a:lnTo>
                    <a:pt x="398993" y="294436"/>
                  </a:lnTo>
                  <a:cubicBezTo>
                    <a:pt x="355320" y="359080"/>
                    <a:pt x="281361" y="401582"/>
                    <a:pt x="197474" y="401582"/>
                  </a:cubicBezTo>
                  <a:cubicBezTo>
                    <a:pt x="130365" y="401582"/>
                    <a:pt x="69610" y="374381"/>
                    <a:pt x="25631" y="330402"/>
                  </a:cubicBezTo>
                  <a:lnTo>
                    <a:pt x="0" y="299338"/>
                  </a:lnTo>
                  <a:lnTo>
                    <a:pt x="0" y="17781"/>
                  </a:lnTo>
                  <a:close/>
                </a:path>
              </a:pathLst>
            </a:custGeom>
            <a:noFill/>
            <a:ln>
              <a:noFill/>
            </a:ln>
          </p:spPr>
        </p:pic>
      </p:grpSp>
      <p:sp>
        <p:nvSpPr>
          <p:cNvPr id="2462" name="Google Shape;2462;p99">
            <a:hlinkClick r:id="rId5"/>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 xmlns:a16="http://schemas.microsoft.com/office/drawing/2014/main" id="{4A69CD04-65AA-40D8-84C7-7E7C1DA73FFC}"/>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7"/>
              </a:rPr>
              <a:t>CC BY 4.0</a:t>
            </a:r>
          </a:p>
        </p:txBody>
      </p:sp>
      <p:sp>
        <p:nvSpPr>
          <p:cNvPr id="28" name="Google Shape;2544;p97"/>
          <p:cNvSpPr txBox="1"/>
          <p:nvPr/>
        </p:nvSpPr>
        <p:spPr>
          <a:xfrm>
            <a:off x="7277999" y="3760410"/>
            <a:ext cx="1349100" cy="1299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smtClean="0">
                <a:solidFill>
                  <a:schemeClr val="dk2"/>
                </a:solidFill>
                <a:latin typeface="Google Sans"/>
                <a:ea typeface="Google Sans"/>
                <a:cs typeface="Google Sans"/>
                <a:sym typeface="Google Sans"/>
              </a:rPr>
              <a:t>La </a:t>
            </a:r>
            <a:r>
              <a:rPr lang="es-AR" sz="800" i="0" u="none" strike="noStrike" cap="none" dirty="0">
                <a:solidFill>
                  <a:schemeClr val="dk2"/>
                </a:solidFill>
                <a:latin typeface="Google Sans"/>
                <a:ea typeface="Google Sans"/>
                <a:cs typeface="Google Sans"/>
                <a:sym typeface="Google Sans"/>
              </a:rPr>
              <a:t>Luna en el </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City Center Arena</a:t>
            </a:r>
          </a:p>
        </p:txBody>
      </p:sp>
    </p:spTree>
    <p:custDataLst>
      <p:tags r:id="rId1"/>
    </p:custData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Shape 2466"/>
        <p:cNvGrpSpPr/>
        <p:nvPr/>
      </p:nvGrpSpPr>
      <p:grpSpPr>
        <a:xfrm>
          <a:off x="0" y="0"/>
          <a:ext cx="0" cy="0"/>
          <a:chOff x="0" y="0"/>
          <a:chExt cx="0" cy="0"/>
        </a:xfrm>
      </p:grpSpPr>
      <p:sp>
        <p:nvSpPr>
          <p:cNvPr id="2467" name="Google Shape;2467;p100"/>
          <p:cNvSpPr txBox="1"/>
          <p:nvPr/>
        </p:nvSpPr>
        <p:spPr>
          <a:xfrm>
            <a:off x="347472" y="1918027"/>
            <a:ext cx="5849100" cy="198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1600"/>
              <a:buFont typeface="Arial"/>
              <a:buNone/>
            </a:pPr>
            <a:r>
              <a:rPr lang="es-AR" sz="1600" i="0" u="none" strike="noStrike" cap="none" dirty="0">
                <a:solidFill>
                  <a:schemeClr val="dk2"/>
                </a:solidFill>
                <a:latin typeface="Google Sans"/>
                <a:ea typeface="Google Sans"/>
                <a:cs typeface="Google Sans"/>
                <a:sym typeface="Google Sans"/>
              </a:rPr>
              <a:t>Tyler es el lanzador inicial del</a:t>
            </a:r>
            <a:br>
              <a:rPr lang="es-AR" sz="1600" i="0" u="none" strike="noStrike" cap="none" dirty="0">
                <a:solidFill>
                  <a:schemeClr val="dk2"/>
                </a:solidFill>
                <a:latin typeface="Google Sans"/>
                <a:ea typeface="Google Sans"/>
                <a:cs typeface="Google Sans"/>
                <a:sym typeface="Google Sans"/>
              </a:rPr>
            </a:br>
            <a:r>
              <a:rPr lang="es-AR" sz="1600" i="0" u="none" strike="noStrike" cap="none" dirty="0">
                <a:solidFill>
                  <a:schemeClr val="dk2"/>
                </a:solidFill>
                <a:latin typeface="Google Sans"/>
                <a:ea typeface="Google Sans"/>
                <a:cs typeface="Google Sans"/>
                <a:sym typeface="Google Sans"/>
              </a:rPr>
              <a:t>equipo de béisbol de la escuela secundaria. </a:t>
            </a:r>
          </a:p>
          <a:p>
            <a:pPr marL="0" marR="0" lvl="0" indent="0" algn="l" rtl="0">
              <a:lnSpc>
                <a:spcPct val="100000"/>
              </a:lnSpc>
              <a:spcBef>
                <a:spcPts val="1600"/>
              </a:spcBef>
              <a:spcAft>
                <a:spcPts val="0"/>
              </a:spcAft>
              <a:buClr>
                <a:schemeClr val="dk2"/>
              </a:buClr>
              <a:buSzPts val="1600"/>
              <a:buFont typeface="Arial"/>
              <a:buNone/>
            </a:pPr>
            <a:r>
              <a:rPr lang="es-AR" sz="1600" i="0" u="none" strike="noStrike" cap="none" dirty="0">
                <a:solidFill>
                  <a:schemeClr val="dk2"/>
                </a:solidFill>
                <a:latin typeface="Google Sans"/>
                <a:ea typeface="Google Sans"/>
                <a:cs typeface="Google Sans"/>
                <a:sym typeface="Google Sans"/>
              </a:rPr>
              <a:t>Tiene 16 años y vive en Filadelfia. </a:t>
            </a:r>
            <a:br>
              <a:rPr lang="es-AR" sz="1600" i="0" u="none" strike="noStrike" cap="none" dirty="0">
                <a:solidFill>
                  <a:schemeClr val="dk2"/>
                </a:solidFill>
                <a:latin typeface="Google Sans"/>
                <a:ea typeface="Google Sans"/>
                <a:cs typeface="Google Sans"/>
                <a:sym typeface="Google Sans"/>
              </a:rPr>
            </a:br>
            <a:r>
              <a:rPr lang="es-AR" sz="1600" i="0" u="none" strike="noStrike" cap="none" dirty="0">
                <a:solidFill>
                  <a:schemeClr val="dk2"/>
                </a:solidFill>
                <a:latin typeface="Google Sans"/>
                <a:ea typeface="Google Sans"/>
                <a:cs typeface="Google Sans"/>
                <a:sym typeface="Google Sans"/>
              </a:rPr>
              <a:t>Tiene una hermana de 8 años. </a:t>
            </a:r>
          </a:p>
          <a:p>
            <a:pPr marL="0" marR="0" lvl="0" indent="0" algn="l" rtl="0">
              <a:lnSpc>
                <a:spcPct val="100000"/>
              </a:lnSpc>
              <a:spcBef>
                <a:spcPts val="1600"/>
              </a:spcBef>
              <a:spcAft>
                <a:spcPts val="0"/>
              </a:spcAft>
              <a:buClr>
                <a:schemeClr val="dk2"/>
              </a:buClr>
              <a:buSzPts val="1600"/>
              <a:buFont typeface="Arial"/>
              <a:buNone/>
            </a:pPr>
            <a:r>
              <a:rPr lang="es-AR" sz="1600" i="0" u="none" strike="noStrike" cap="none" dirty="0">
                <a:solidFill>
                  <a:schemeClr val="dk2"/>
                </a:solidFill>
                <a:latin typeface="Google Sans"/>
                <a:ea typeface="Google Sans"/>
                <a:cs typeface="Google Sans"/>
                <a:sym typeface="Google Sans"/>
              </a:rPr>
              <a:t>Lo que más le gusta es el béisbol, el arte,</a:t>
            </a:r>
            <a:br>
              <a:rPr lang="es-AR" sz="1600" i="0" u="none" strike="noStrike" cap="none" dirty="0">
                <a:solidFill>
                  <a:schemeClr val="dk2"/>
                </a:solidFill>
                <a:latin typeface="Google Sans"/>
                <a:ea typeface="Google Sans"/>
                <a:cs typeface="Google Sans"/>
                <a:sym typeface="Google Sans"/>
              </a:rPr>
            </a:br>
            <a:r>
              <a:rPr lang="es-AR" sz="1600" i="0" u="none" strike="noStrike" cap="none" dirty="0">
                <a:solidFill>
                  <a:schemeClr val="dk2"/>
                </a:solidFill>
                <a:latin typeface="Google Sans"/>
                <a:ea typeface="Google Sans"/>
                <a:cs typeface="Google Sans"/>
                <a:sym typeface="Google Sans"/>
              </a:rPr>
              <a:t>tocar la guitarra y sus amigos.</a:t>
            </a:r>
          </a:p>
        </p:txBody>
      </p:sp>
      <p:sp>
        <p:nvSpPr>
          <p:cNvPr id="2468" name="Google Shape;2468;p100"/>
          <p:cNvSpPr txBox="1"/>
          <p:nvPr/>
        </p:nvSpPr>
        <p:spPr>
          <a:xfrm>
            <a:off x="5520302" y="1676937"/>
            <a:ext cx="641100" cy="2847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1"/>
              </a:buClr>
              <a:buSzPts val="1600"/>
              <a:buFont typeface="Arial"/>
              <a:buNone/>
            </a:pPr>
            <a:r>
              <a:rPr lang="es-AR" sz="1600" b="1">
                <a:solidFill>
                  <a:schemeClr val="accent3"/>
                </a:solidFill>
                <a:latin typeface="Google Sans"/>
                <a:ea typeface="Google Sans"/>
                <a:cs typeface="Google Sans"/>
                <a:sym typeface="Google Sans"/>
              </a:rPr>
              <a:t>Tyler</a:t>
            </a:r>
          </a:p>
        </p:txBody>
      </p:sp>
      <p:grpSp>
        <p:nvGrpSpPr>
          <p:cNvPr id="2469" name="Google Shape;2469;p100"/>
          <p:cNvGrpSpPr/>
          <p:nvPr/>
        </p:nvGrpSpPr>
        <p:grpSpPr>
          <a:xfrm>
            <a:off x="6902147" y="296260"/>
            <a:ext cx="1871955" cy="3754799"/>
            <a:chOff x="5113245" y="922001"/>
            <a:chExt cx="1871955" cy="3754799"/>
          </a:xfrm>
        </p:grpSpPr>
        <p:sp>
          <p:nvSpPr>
            <p:cNvPr id="2470" name="Google Shape;2470;p100"/>
            <p:cNvSpPr/>
            <p:nvPr/>
          </p:nvSpPr>
          <p:spPr>
            <a:xfrm rot="10800000">
              <a:off x="5113641" y="1582687"/>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471" name="Google Shape;2471;p100"/>
            <p:cNvSpPr txBox="1"/>
            <p:nvPr/>
          </p:nvSpPr>
          <p:spPr>
            <a:xfrm>
              <a:off x="5238203" y="1743406"/>
              <a:ext cx="15999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a:solidFill>
                    <a:schemeClr val="dk2"/>
                  </a:solidFill>
                  <a:latin typeface="Google Sans"/>
                  <a:ea typeface="Google Sans"/>
                  <a:cs typeface="Google Sans"/>
                  <a:sym typeface="Google Sans"/>
                </a:rPr>
                <a:t>Detesto los bailes en la escuela. #novoy</a:t>
              </a:r>
            </a:p>
          </p:txBody>
        </p:sp>
        <p:sp>
          <p:nvSpPr>
            <p:cNvPr id="2472" name="Google Shape;2472;p100"/>
            <p:cNvSpPr/>
            <p:nvPr/>
          </p:nvSpPr>
          <p:spPr>
            <a:xfrm rot="10800000">
              <a:off x="5113641" y="3564746"/>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473" name="Google Shape;2473;p100"/>
            <p:cNvSpPr txBox="1"/>
            <p:nvPr/>
          </p:nvSpPr>
          <p:spPr>
            <a:xfrm>
              <a:off x="5238202" y="3677651"/>
              <a:ext cx="16923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dirty="0">
                  <a:solidFill>
                    <a:schemeClr val="dk2"/>
                  </a:solidFill>
                  <a:latin typeface="Google Sans"/>
                  <a:ea typeface="Google Sans"/>
                  <a:cs typeface="Google Sans"/>
                  <a:sym typeface="Google Sans"/>
                </a:rPr>
                <a:t>¡Pescando este sábado con mi </a:t>
              </a:r>
              <a:r>
                <a:rPr lang="es-AR" sz="800" i="0" u="none" strike="noStrike" cap="none" dirty="0">
                  <a:solidFill>
                    <a:schemeClr val="dk2"/>
                  </a:solidFill>
                  <a:latin typeface="Google Sans"/>
                  <a:ea typeface="Google Sans"/>
                  <a:cs typeface="Google Sans"/>
                  <a:sym typeface="Google Sans"/>
                </a:rPr>
                <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smtClean="0">
                  <a:solidFill>
                    <a:schemeClr val="dk2"/>
                  </a:solidFill>
                  <a:latin typeface="Google Sans"/>
                  <a:ea typeface="Google Sans"/>
                  <a:cs typeface="Google Sans"/>
                  <a:sym typeface="Google Sans"/>
                </a:rPr>
                <a:t>papá </a:t>
              </a:r>
              <a:r>
                <a:rPr lang="es-AR" sz="800" i="0" u="none" strike="noStrike" cap="none" dirty="0">
                  <a:solidFill>
                    <a:schemeClr val="dk2"/>
                  </a:solidFill>
                  <a:latin typeface="Google Sans"/>
                  <a:ea typeface="Google Sans"/>
                  <a:cs typeface="Google Sans"/>
                  <a:sym typeface="Google Sans"/>
                </a:rPr>
                <a:t>en </a:t>
              </a:r>
              <a:r>
                <a:rPr lang="es-AR" sz="800" i="0" u="none" strike="noStrike" cap="none" dirty="0" err="1">
                  <a:solidFill>
                    <a:schemeClr val="dk2"/>
                  </a:solidFill>
                  <a:latin typeface="Google Sans"/>
                  <a:ea typeface="Google Sans"/>
                  <a:cs typeface="Google Sans"/>
                  <a:sym typeface="Google Sans"/>
                </a:rPr>
                <a:t>Penny</a:t>
              </a:r>
              <a:r>
                <a:rPr lang="es-AR" sz="800" i="0" u="none" strike="noStrike" cap="none" dirty="0">
                  <a:solidFill>
                    <a:schemeClr val="dk2"/>
                  </a:solidFill>
                  <a:latin typeface="Google Sans"/>
                  <a:ea typeface="Google Sans"/>
                  <a:cs typeface="Google Sans"/>
                  <a:sym typeface="Google Sans"/>
                </a:rPr>
                <a:t> Pack Park! Va a ser</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genial</a:t>
              </a:r>
            </a:p>
          </p:txBody>
        </p:sp>
        <p:sp>
          <p:nvSpPr>
            <p:cNvPr id="2474" name="Google Shape;2474;p100"/>
            <p:cNvSpPr/>
            <p:nvPr/>
          </p:nvSpPr>
          <p:spPr>
            <a:xfrm>
              <a:off x="5113245" y="4225300"/>
              <a:ext cx="1761600" cy="451500"/>
            </a:xfrm>
            <a:prstGeom prst="roundRect">
              <a:avLst>
                <a:gd name="adj" fmla="val 16667"/>
              </a:avLst>
            </a:pr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475" name="Google Shape;2475;p100"/>
            <p:cNvSpPr txBox="1"/>
            <p:nvPr/>
          </p:nvSpPr>
          <p:spPr>
            <a:xfrm>
              <a:off x="5489097" y="4386151"/>
              <a:ext cx="1349100" cy="1299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smtClean="0">
                  <a:solidFill>
                    <a:schemeClr val="dk2"/>
                  </a:solidFill>
                  <a:latin typeface="Google Sans"/>
                  <a:ea typeface="Google Sans"/>
                  <a:cs typeface="Google Sans"/>
                  <a:sym typeface="Google Sans"/>
                </a:rPr>
                <a:t>La </a:t>
              </a:r>
              <a:r>
                <a:rPr lang="es-AR" sz="800" i="0" u="none" strike="noStrike" cap="none" dirty="0">
                  <a:solidFill>
                    <a:schemeClr val="dk2"/>
                  </a:solidFill>
                  <a:latin typeface="Google Sans"/>
                  <a:ea typeface="Google Sans"/>
                  <a:cs typeface="Google Sans"/>
                  <a:sym typeface="Google Sans"/>
                </a:rPr>
                <a:t>Luna en el </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City Center Arena</a:t>
              </a:r>
            </a:p>
          </p:txBody>
        </p:sp>
        <p:sp>
          <p:nvSpPr>
            <p:cNvPr id="2476" name="Google Shape;2476;p100"/>
            <p:cNvSpPr/>
            <p:nvPr/>
          </p:nvSpPr>
          <p:spPr>
            <a:xfrm>
              <a:off x="5223192" y="4335682"/>
              <a:ext cx="207349"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sp>
          <p:nvSpPr>
            <p:cNvPr id="2477" name="Google Shape;2477;p100"/>
            <p:cNvSpPr/>
            <p:nvPr/>
          </p:nvSpPr>
          <p:spPr>
            <a:xfrm rot="10800000">
              <a:off x="5113641" y="922001"/>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478" name="Google Shape;2478;p100"/>
            <p:cNvSpPr txBox="1"/>
            <p:nvPr/>
          </p:nvSpPr>
          <p:spPr>
            <a:xfrm>
              <a:off x="5238200" y="980275"/>
              <a:ext cx="1692302" cy="32775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¡Gané! Un juego más para</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ganar el campeonato. </a:t>
              </a:r>
              <a:r>
                <a:rPr lang="es-AR" sz="800" dirty="0">
                  <a:solidFill>
                    <a:schemeClr val="dk2"/>
                  </a:solidFill>
                  <a:latin typeface="Google Sans"/>
                  <a:ea typeface="Google Sans"/>
                  <a:cs typeface="Google Sans"/>
                  <a:sym typeface="Google Sans"/>
                </a:rPr>
                <a:t>Debo practicar más los lanzamientos en </a:t>
              </a:r>
              <a:r>
                <a:rPr lang="es-AR" sz="800" i="0" u="none" strike="noStrike" cap="none" dirty="0" err="1">
                  <a:solidFill>
                    <a:schemeClr val="dk2"/>
                  </a:solidFill>
                  <a:latin typeface="Google Sans"/>
                  <a:ea typeface="Google Sans"/>
                  <a:cs typeface="Google Sans"/>
                  <a:sym typeface="Google Sans"/>
                </a:rPr>
                <a:t>1</a:t>
              </a:r>
              <a:r>
                <a:rPr lang="es-AR" sz="800" i="0" u="none" strike="noStrike" cap="none" baseline="30000" dirty="0" err="1">
                  <a:solidFill>
                    <a:schemeClr val="dk2"/>
                  </a:solidFill>
                  <a:latin typeface="Google Sans"/>
                  <a:ea typeface="Google Sans"/>
                  <a:cs typeface="Google Sans"/>
                  <a:sym typeface="Google Sans"/>
                </a:rPr>
                <a:t>era</a:t>
              </a:r>
              <a:r>
                <a:rPr lang="es-AR" sz="800" i="0" u="none" strike="noStrike" cap="none" dirty="0">
                  <a:solidFill>
                    <a:schemeClr val="dk2"/>
                  </a:solidFill>
                  <a:latin typeface="Google Sans"/>
                  <a:ea typeface="Google Sans"/>
                  <a:cs typeface="Google Sans"/>
                  <a:sym typeface="Google Sans"/>
                </a:rPr>
                <a:t> base.</a:t>
              </a:r>
            </a:p>
          </p:txBody>
        </p:sp>
        <p:sp>
          <p:nvSpPr>
            <p:cNvPr id="2479" name="Google Shape;2479;p100"/>
            <p:cNvSpPr/>
            <p:nvPr/>
          </p:nvSpPr>
          <p:spPr>
            <a:xfrm>
              <a:off x="5113245" y="2243241"/>
              <a:ext cx="1761600" cy="451500"/>
            </a:xfrm>
            <a:prstGeom prst="roundRect">
              <a:avLst>
                <a:gd name="adj" fmla="val 16667"/>
              </a:avLst>
            </a:pr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480" name="Google Shape;2480;p100"/>
            <p:cNvSpPr txBox="1"/>
            <p:nvPr/>
          </p:nvSpPr>
          <p:spPr>
            <a:xfrm>
              <a:off x="5489100" y="2404089"/>
              <a:ext cx="1148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a:solidFill>
                    <a:schemeClr val="dk2"/>
                  </a:solidFill>
                  <a:latin typeface="Google Sans"/>
                  <a:ea typeface="Google Sans"/>
                  <a:cs typeface="Google Sans"/>
                  <a:sym typeface="Google Sans"/>
                </a:rPr>
                <a:t>Academia de Ciencias, Filadelfia</a:t>
              </a:r>
            </a:p>
          </p:txBody>
        </p:sp>
        <p:sp>
          <p:nvSpPr>
            <p:cNvPr id="2481" name="Google Shape;2481;p100"/>
            <p:cNvSpPr/>
            <p:nvPr/>
          </p:nvSpPr>
          <p:spPr>
            <a:xfrm>
              <a:off x="5260289" y="2363389"/>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chemeClr val="dk2"/>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82" name="Google Shape;2482;p100"/>
            <p:cNvSpPr/>
            <p:nvPr/>
          </p:nvSpPr>
          <p:spPr>
            <a:xfrm>
              <a:off x="5113245" y="2903927"/>
              <a:ext cx="1761600" cy="451500"/>
            </a:xfrm>
            <a:prstGeom prst="roundRect">
              <a:avLst>
                <a:gd name="adj" fmla="val 16667"/>
              </a:avLst>
            </a:pr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483" name="Google Shape;2483;p100"/>
            <p:cNvSpPr txBox="1"/>
            <p:nvPr/>
          </p:nvSpPr>
          <p:spPr>
            <a:xfrm>
              <a:off x="5489100" y="3016970"/>
              <a:ext cx="14961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10 signos de que tus padres </a:t>
              </a:r>
              <a:r>
                <a:rPr lang="es-AR" sz="800" i="0" u="none" strike="noStrike" cap="none" dirty="0" smtClean="0">
                  <a:solidFill>
                    <a:schemeClr val="dk2"/>
                  </a:solidFill>
                  <a:latin typeface="Google Sans"/>
                  <a:ea typeface="Google Sans"/>
                  <a:cs typeface="Google Sans"/>
                  <a:sym typeface="Google Sans"/>
                </a:rPr>
                <a:t>están intentando </a:t>
              </a:r>
              <a:r>
                <a:rPr lang="es-AR" sz="800" i="0" u="none" strike="noStrike" cap="none" dirty="0">
                  <a:solidFill>
                    <a:schemeClr val="dk2"/>
                  </a:solidFill>
                  <a:latin typeface="Google Sans"/>
                  <a:ea typeface="Google Sans"/>
                  <a:cs typeface="Google Sans"/>
                  <a:sym typeface="Google Sans"/>
                </a:rPr>
                <a:t>arruinar tu vida </a:t>
              </a:r>
            </a:p>
          </p:txBody>
        </p:sp>
        <p:grpSp>
          <p:nvGrpSpPr>
            <p:cNvPr id="2484" name="Google Shape;2484;p100"/>
            <p:cNvGrpSpPr/>
            <p:nvPr/>
          </p:nvGrpSpPr>
          <p:grpSpPr>
            <a:xfrm>
              <a:off x="5211638" y="3081266"/>
              <a:ext cx="230667" cy="96908"/>
              <a:chOff x="8632369" y="3851317"/>
              <a:chExt cx="543000" cy="228126"/>
            </a:xfrm>
          </p:grpSpPr>
          <p:sp>
            <p:nvSpPr>
              <p:cNvPr id="2485" name="Google Shape;2485;p100"/>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86" name="Google Shape;2486;p100"/>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87" name="Google Shape;2487;p100"/>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grpSp>
        <p:nvGrpSpPr>
          <p:cNvPr id="2488" name="Google Shape;2488;p100"/>
          <p:cNvGrpSpPr/>
          <p:nvPr/>
        </p:nvGrpSpPr>
        <p:grpSpPr>
          <a:xfrm>
            <a:off x="5177109" y="296249"/>
            <a:ext cx="1325759" cy="1325759"/>
            <a:chOff x="5366672" y="169913"/>
            <a:chExt cx="486000" cy="486000"/>
          </a:xfrm>
        </p:grpSpPr>
        <p:sp>
          <p:nvSpPr>
            <p:cNvPr id="2489" name="Google Shape;2489;p100"/>
            <p:cNvSpPr/>
            <p:nvPr/>
          </p:nvSpPr>
          <p:spPr>
            <a:xfrm>
              <a:off x="5366672" y="169913"/>
              <a:ext cx="486000" cy="486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490" name="Google Shape;2490;p100"/>
            <p:cNvPicPr preferRelativeResize="0"/>
            <p:nvPr/>
          </p:nvPicPr>
          <p:blipFill rotWithShape="1">
            <a:blip r:embed="rId4">
              <a:alphaModFix/>
            </a:blip>
            <a:srcRect b="28005"/>
            <a:stretch/>
          </p:blipFill>
          <p:spPr>
            <a:xfrm>
              <a:off x="5412510" y="251015"/>
              <a:ext cx="406690" cy="401582"/>
            </a:xfrm>
            <a:custGeom>
              <a:avLst/>
              <a:gdLst/>
              <a:ahLst/>
              <a:cxnLst/>
              <a:rect l="l" t="t" r="r" b="b"/>
              <a:pathLst>
                <a:path w="406690" h="401582" extrusionOk="0">
                  <a:moveTo>
                    <a:pt x="14671" y="0"/>
                  </a:moveTo>
                  <a:lnTo>
                    <a:pt x="380278" y="0"/>
                  </a:lnTo>
                  <a:lnTo>
                    <a:pt x="398993" y="22683"/>
                  </a:lnTo>
                  <a:lnTo>
                    <a:pt x="406690" y="36864"/>
                  </a:lnTo>
                  <a:lnTo>
                    <a:pt x="406690" y="280254"/>
                  </a:lnTo>
                  <a:lnTo>
                    <a:pt x="398993" y="294436"/>
                  </a:lnTo>
                  <a:cubicBezTo>
                    <a:pt x="355320" y="359080"/>
                    <a:pt x="281361" y="401582"/>
                    <a:pt x="197474" y="401582"/>
                  </a:cubicBezTo>
                  <a:cubicBezTo>
                    <a:pt x="130365" y="401582"/>
                    <a:pt x="69610" y="374381"/>
                    <a:pt x="25631" y="330402"/>
                  </a:cubicBezTo>
                  <a:lnTo>
                    <a:pt x="0" y="299338"/>
                  </a:lnTo>
                  <a:lnTo>
                    <a:pt x="0" y="17781"/>
                  </a:lnTo>
                  <a:close/>
                </a:path>
              </a:pathLst>
            </a:custGeom>
            <a:noFill/>
            <a:ln>
              <a:noFill/>
            </a:ln>
          </p:spPr>
        </p:pic>
      </p:grpSp>
      <p:sp>
        <p:nvSpPr>
          <p:cNvPr id="2" name="TextBox 1">
            <a:extLst>
              <a:ext uri="{FF2B5EF4-FFF2-40B4-BE49-F238E27FC236}">
                <a16:creationId xmlns="" xmlns:a16="http://schemas.microsoft.com/office/drawing/2014/main" id="{82AD2367-2766-413C-8FAC-F686729E12B6}"/>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CC BY 4.0</a:t>
            </a:r>
          </a:p>
        </p:txBody>
      </p:sp>
    </p:spTree>
    <p:custDataLst>
      <p:tags r:id="rId1"/>
    </p:custData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Shape 2494"/>
        <p:cNvGrpSpPr/>
        <p:nvPr/>
      </p:nvGrpSpPr>
      <p:grpSpPr>
        <a:xfrm>
          <a:off x="0" y="0"/>
          <a:ext cx="0" cy="0"/>
          <a:chOff x="0" y="0"/>
          <a:chExt cx="0" cy="0"/>
        </a:xfrm>
      </p:grpSpPr>
      <p:sp>
        <p:nvSpPr>
          <p:cNvPr id="2495" name="Google Shape;2495;p101"/>
          <p:cNvSpPr txBox="1"/>
          <p:nvPr/>
        </p:nvSpPr>
        <p:spPr>
          <a:xfrm>
            <a:off x="2208695" y="1575963"/>
            <a:ext cx="3569802" cy="1200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400"/>
              <a:buFont typeface="Arial"/>
              <a:buNone/>
            </a:pPr>
            <a:r>
              <a:rPr lang="es-AR" sz="2400" dirty="0">
                <a:solidFill>
                  <a:schemeClr val="dk2"/>
                </a:solidFill>
                <a:latin typeface="Google Sans"/>
                <a:ea typeface="Google Sans"/>
                <a:cs typeface="Google Sans"/>
                <a:sym typeface="Google Sans"/>
              </a:rPr>
              <a:t>Escribe una descripción de quién crees que es Leah.</a:t>
            </a:r>
            <a:r>
              <a:rPr lang="es-AR" sz="2400" i="0" u="none" strike="noStrike" cap="none" dirty="0">
                <a:solidFill>
                  <a:schemeClr val="dk2"/>
                </a:solidFill>
                <a:latin typeface="Google Sans"/>
                <a:ea typeface="Google Sans"/>
                <a:cs typeface="Google Sans"/>
                <a:sym typeface="Google Sans"/>
              </a:rPr>
              <a:t> ¿Qué </a:t>
            </a:r>
            <a:r>
              <a:rPr lang="es-AR" sz="2400" i="0" u="none" strike="noStrike" cap="none" dirty="0" smtClean="0">
                <a:solidFill>
                  <a:schemeClr val="dk2"/>
                </a:solidFill>
                <a:latin typeface="Google Sans"/>
                <a:ea typeface="Google Sans"/>
                <a:cs typeface="Google Sans"/>
                <a:sym typeface="Google Sans"/>
              </a:rPr>
              <a:t>le </a:t>
            </a:r>
            <a:r>
              <a:rPr lang="es-AR" sz="2400" i="0" u="none" strike="noStrike" cap="none" dirty="0">
                <a:solidFill>
                  <a:schemeClr val="dk2"/>
                </a:solidFill>
                <a:latin typeface="Google Sans"/>
                <a:ea typeface="Google Sans"/>
                <a:cs typeface="Google Sans"/>
                <a:sym typeface="Google Sans"/>
              </a:rPr>
              <a:t>gusta, disgusta y </a:t>
            </a:r>
            <a:r>
              <a:rPr lang="es-AR" sz="2400" i="0" u="none" strike="noStrike" cap="none" dirty="0" smtClean="0">
                <a:solidFill>
                  <a:schemeClr val="dk2"/>
                </a:solidFill>
                <a:latin typeface="Google Sans"/>
                <a:ea typeface="Google Sans"/>
                <a:cs typeface="Google Sans"/>
                <a:sym typeface="Google Sans"/>
              </a:rPr>
              <a:t>le </a:t>
            </a:r>
            <a:r>
              <a:rPr lang="es-AR" sz="2400" i="0" u="none" strike="noStrike" cap="none" dirty="0">
                <a:solidFill>
                  <a:schemeClr val="dk2"/>
                </a:solidFill>
                <a:latin typeface="Google Sans"/>
                <a:ea typeface="Google Sans"/>
                <a:cs typeface="Google Sans"/>
                <a:sym typeface="Google Sans"/>
              </a:rPr>
              <a:t>preocupa?</a:t>
            </a:r>
          </a:p>
        </p:txBody>
      </p:sp>
      <p:sp>
        <p:nvSpPr>
          <p:cNvPr id="2496" name="Google Shape;2496;p101"/>
          <p:cNvSpPr txBox="1"/>
          <p:nvPr/>
        </p:nvSpPr>
        <p:spPr>
          <a:xfrm>
            <a:off x="800277" y="3044787"/>
            <a:ext cx="641100" cy="2847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1"/>
              </a:buClr>
              <a:buSzPts val="1600"/>
              <a:buFont typeface="Arial"/>
              <a:buNone/>
            </a:pPr>
            <a:r>
              <a:rPr lang="es-AR" sz="1600" b="1">
                <a:solidFill>
                  <a:schemeClr val="accent4"/>
                </a:solidFill>
                <a:latin typeface="Google Sans"/>
                <a:ea typeface="Google Sans"/>
                <a:cs typeface="Google Sans"/>
                <a:sym typeface="Google Sans"/>
              </a:rPr>
              <a:t>Leah</a:t>
            </a:r>
          </a:p>
        </p:txBody>
      </p:sp>
      <p:grpSp>
        <p:nvGrpSpPr>
          <p:cNvPr id="2497" name="Google Shape;2497;p101"/>
          <p:cNvGrpSpPr/>
          <p:nvPr/>
        </p:nvGrpSpPr>
        <p:grpSpPr>
          <a:xfrm>
            <a:off x="457277" y="1664107"/>
            <a:ext cx="1325759" cy="1325885"/>
            <a:chOff x="7210467" y="169913"/>
            <a:chExt cx="486000" cy="486046"/>
          </a:xfrm>
        </p:grpSpPr>
        <p:sp>
          <p:nvSpPr>
            <p:cNvPr id="2498" name="Google Shape;2498;p101"/>
            <p:cNvSpPr/>
            <p:nvPr/>
          </p:nvSpPr>
          <p:spPr>
            <a:xfrm>
              <a:off x="7210467" y="169913"/>
              <a:ext cx="486000" cy="486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499" name="Google Shape;2499;p101"/>
            <p:cNvPicPr preferRelativeResize="0"/>
            <p:nvPr/>
          </p:nvPicPr>
          <p:blipFill rotWithShape="1">
            <a:blip r:embed="rId4">
              <a:alphaModFix/>
            </a:blip>
            <a:srcRect b="26621"/>
            <a:stretch/>
          </p:blipFill>
          <p:spPr>
            <a:xfrm>
              <a:off x="7258869" y="246679"/>
              <a:ext cx="406690" cy="409280"/>
            </a:xfrm>
            <a:custGeom>
              <a:avLst/>
              <a:gdLst/>
              <a:ahLst/>
              <a:cxnLst/>
              <a:rect l="l" t="t" r="r" b="b"/>
              <a:pathLst>
                <a:path w="406690" h="409280" extrusionOk="0">
                  <a:moveTo>
                    <a:pt x="17097" y="0"/>
                  </a:moveTo>
                  <a:lnTo>
                    <a:pt x="370002" y="0"/>
                  </a:lnTo>
                  <a:lnTo>
                    <a:pt x="395068" y="30381"/>
                  </a:lnTo>
                  <a:lnTo>
                    <a:pt x="406690" y="51793"/>
                  </a:lnTo>
                  <a:lnTo>
                    <a:pt x="406690" y="280721"/>
                  </a:lnTo>
                  <a:lnTo>
                    <a:pt x="395068" y="302134"/>
                  </a:lnTo>
                  <a:cubicBezTo>
                    <a:pt x="351395" y="366778"/>
                    <a:pt x="277435" y="409280"/>
                    <a:pt x="193549" y="409280"/>
                  </a:cubicBezTo>
                  <a:cubicBezTo>
                    <a:pt x="126440" y="409280"/>
                    <a:pt x="65685" y="382079"/>
                    <a:pt x="21706" y="338100"/>
                  </a:cubicBezTo>
                  <a:lnTo>
                    <a:pt x="0" y="311793"/>
                  </a:lnTo>
                  <a:lnTo>
                    <a:pt x="0" y="20721"/>
                  </a:lnTo>
                  <a:close/>
                </a:path>
              </a:pathLst>
            </a:custGeom>
            <a:noFill/>
            <a:ln>
              <a:noFill/>
            </a:ln>
          </p:spPr>
        </p:pic>
      </p:grpSp>
      <p:sp>
        <p:nvSpPr>
          <p:cNvPr id="2" name="TextBox 1">
            <a:extLst>
              <a:ext uri="{FF2B5EF4-FFF2-40B4-BE49-F238E27FC236}">
                <a16:creationId xmlns="" xmlns:a16="http://schemas.microsoft.com/office/drawing/2014/main" id="{1C47CAA0-F3A5-40E7-88C4-89379EFF66C5}"/>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CC BY 4.0</a:t>
            </a:r>
          </a:p>
        </p:txBody>
      </p:sp>
      <p:grpSp>
        <p:nvGrpSpPr>
          <p:cNvPr id="27" name="Google Shape;2598;p99"/>
          <p:cNvGrpSpPr/>
          <p:nvPr/>
        </p:nvGrpSpPr>
        <p:grpSpPr>
          <a:xfrm>
            <a:off x="6563480" y="482466"/>
            <a:ext cx="1980247" cy="3898576"/>
            <a:chOff x="6985186" y="917419"/>
            <a:chExt cx="1980247" cy="3898576"/>
          </a:xfrm>
        </p:grpSpPr>
        <p:sp>
          <p:nvSpPr>
            <p:cNvPr id="28" name="Google Shape;2599;p99"/>
            <p:cNvSpPr/>
            <p:nvPr/>
          </p:nvSpPr>
          <p:spPr>
            <a:xfrm rot="10800000">
              <a:off x="6985582" y="1582688"/>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9" name="Google Shape;2600;p99"/>
            <p:cNvSpPr txBox="1"/>
            <p:nvPr/>
          </p:nvSpPr>
          <p:spPr>
            <a:xfrm>
              <a:off x="7121631" y="1704456"/>
              <a:ext cx="15999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Perdí el </a:t>
              </a:r>
              <a:r>
                <a:rPr lang="es-AR" sz="800" i="0" u="none" strike="noStrike" cap="none" dirty="0" smtClean="0">
                  <a:solidFill>
                    <a:schemeClr val="dk2"/>
                  </a:solidFill>
                  <a:latin typeface="Google Sans"/>
                  <a:ea typeface="Google Sans"/>
                  <a:cs typeface="Google Sans"/>
                  <a:sym typeface="Google Sans"/>
                </a:rPr>
                <a:t>gol ganador</a:t>
              </a:r>
              <a:r>
                <a:rPr lang="es-AR" sz="800" i="0" u="none" strike="noStrike" cap="none" dirty="0">
                  <a:solidFill>
                    <a:schemeClr val="dk2"/>
                  </a:solidFill>
                  <a:latin typeface="Google Sans"/>
                  <a:ea typeface="Google Sans"/>
                  <a:cs typeface="Google Sans"/>
                  <a:sym typeface="Google Sans"/>
                </a:rPr>
                <a:t>, </a:t>
              </a:r>
              <a:r>
                <a:rPr lang="es-AR" sz="800" i="0" u="none" strike="noStrike" cap="none" dirty="0" err="1">
                  <a:solidFill>
                    <a:schemeClr val="dk2"/>
                  </a:solidFill>
                  <a:latin typeface="Google Sans"/>
                  <a:ea typeface="Google Sans"/>
                  <a:cs typeface="Google Sans"/>
                  <a:sym typeface="Google Sans"/>
                </a:rPr>
                <a:t>ufff</a:t>
              </a:r>
              <a:r>
                <a:rPr lang="es-AR" sz="800" i="0" u="none" strike="noStrike" cap="none" dirty="0">
                  <a:solidFill>
                    <a:schemeClr val="dk2"/>
                  </a:solidFill>
                  <a:latin typeface="Google Sans"/>
                  <a:ea typeface="Google Sans"/>
                  <a:cs typeface="Google Sans"/>
                  <a:sym typeface="Google Sans"/>
                </a:rPr>
                <a:t>.</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Al menos empatamos.</a:t>
              </a:r>
            </a:p>
          </p:txBody>
        </p:sp>
        <p:sp>
          <p:nvSpPr>
            <p:cNvPr id="30" name="Google Shape;2601;p99"/>
            <p:cNvSpPr/>
            <p:nvPr/>
          </p:nvSpPr>
          <p:spPr>
            <a:xfrm rot="10800000">
              <a:off x="6985582" y="3564746"/>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1" name="Google Shape;2602;p99"/>
            <p:cNvSpPr txBox="1"/>
            <p:nvPr/>
          </p:nvSpPr>
          <p:spPr>
            <a:xfrm>
              <a:off x="7121633" y="3677651"/>
              <a:ext cx="18438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¡Miren el sitio web de mi amigo!</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smtClean="0">
                  <a:solidFill>
                    <a:schemeClr val="dk2"/>
                  </a:solidFill>
                  <a:latin typeface="Google Sans"/>
                  <a:ea typeface="Google Sans"/>
                  <a:cs typeface="Google Sans"/>
                  <a:sym typeface="Google Sans"/>
                </a:rPr>
                <a:t>Yo escribí </a:t>
              </a:r>
              <a:r>
                <a:rPr lang="es-AR" sz="800" i="0" u="none" strike="noStrike" cap="none" dirty="0">
                  <a:solidFill>
                    <a:schemeClr val="dk2"/>
                  </a:solidFill>
                  <a:latin typeface="Google Sans"/>
                  <a:ea typeface="Google Sans"/>
                  <a:cs typeface="Google Sans"/>
                  <a:sym typeface="Google Sans"/>
                </a:rPr>
                <a:t>el código.</a:t>
              </a:r>
            </a:p>
          </p:txBody>
        </p:sp>
        <p:sp>
          <p:nvSpPr>
            <p:cNvPr id="32" name="Google Shape;2603;p99"/>
            <p:cNvSpPr/>
            <p:nvPr/>
          </p:nvSpPr>
          <p:spPr>
            <a:xfrm rot="10800000">
              <a:off x="6985582" y="4228475"/>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3" name="Google Shape;2604;p99"/>
            <p:cNvSpPr txBox="1"/>
            <p:nvPr/>
          </p:nvSpPr>
          <p:spPr>
            <a:xfrm>
              <a:off x="7121638" y="4338350"/>
              <a:ext cx="16923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¡Nuevo puntaje más alto!</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err="1">
                  <a:solidFill>
                    <a:schemeClr val="dk2"/>
                  </a:solidFill>
                  <a:latin typeface="Google Sans"/>
                  <a:ea typeface="Google Sans"/>
                  <a:cs typeface="Google Sans"/>
                  <a:sym typeface="Google Sans"/>
                </a:rPr>
                <a:t>Síiiiiii</a:t>
              </a:r>
              <a:r>
                <a:rPr lang="es-AR" sz="800" i="0" u="none" strike="noStrike" cap="none" dirty="0">
                  <a:solidFill>
                    <a:schemeClr val="dk2"/>
                  </a:solidFill>
                  <a:latin typeface="Google Sans"/>
                  <a:ea typeface="Google Sans"/>
                  <a:cs typeface="Google Sans"/>
                  <a:sym typeface="Google Sans"/>
                </a:rPr>
                <a:t>. ¡Me encanta </a:t>
              </a:r>
              <a:r>
                <a:rPr lang="es-AR" sz="800" i="0" u="none" strike="noStrike" cap="none" dirty="0" smtClean="0">
                  <a:solidFill>
                    <a:schemeClr val="dk2"/>
                  </a:solidFill>
                  <a:latin typeface="Google Sans"/>
                  <a:ea typeface="Google Sans"/>
                  <a:cs typeface="Google Sans"/>
                  <a:sym typeface="Google Sans"/>
                </a:rPr>
                <a:t>el juego </a:t>
              </a:r>
              <a:r>
                <a:rPr lang="es-AR" sz="800" i="0" u="none" strike="noStrike" cap="none" dirty="0" err="1">
                  <a:solidFill>
                    <a:schemeClr val="dk2"/>
                  </a:solidFill>
                  <a:latin typeface="Google Sans"/>
                  <a:ea typeface="Google Sans"/>
                  <a:cs typeface="Google Sans"/>
                  <a:sym typeface="Google Sans"/>
                </a:rPr>
                <a:t>gem</a:t>
              </a:r>
              <a:r>
                <a:rPr lang="es-AR" sz="800" i="0" u="none" strike="noStrike" cap="none" dirty="0">
                  <a:solidFill>
                    <a:schemeClr val="dk2"/>
                  </a:solidFill>
                  <a:latin typeface="Google Sans"/>
                  <a:ea typeface="Google Sans"/>
                  <a:cs typeface="Google Sans"/>
                  <a:sym typeface="Google Sans"/>
                </a:rPr>
                <a:t> </a:t>
              </a:r>
              <a:r>
                <a:rPr lang="es-AR" sz="800" i="0" u="none" strike="noStrike" cap="none" dirty="0" err="1">
                  <a:solidFill>
                    <a:schemeClr val="dk2"/>
                  </a:solidFill>
                  <a:latin typeface="Google Sans"/>
                  <a:ea typeface="Google Sans"/>
                  <a:cs typeface="Google Sans"/>
                  <a:sym typeface="Google Sans"/>
                </a:rPr>
                <a:t>jam</a:t>
              </a:r>
              <a:r>
                <a:rPr lang="es-AR" sz="800" i="0" u="none" strike="noStrike" cap="none" dirty="0">
                  <a:solidFill>
                    <a:schemeClr val="dk2"/>
                  </a:solidFill>
                  <a:latin typeface="Google Sans"/>
                  <a:ea typeface="Google Sans"/>
                  <a:cs typeface="Google Sans"/>
                  <a:sym typeface="Google Sans"/>
                </a:rPr>
                <a:t>!!</a:t>
              </a:r>
            </a:p>
          </p:txBody>
        </p:sp>
        <p:sp>
          <p:nvSpPr>
            <p:cNvPr id="34" name="Google Shape;2605;p99"/>
            <p:cNvSpPr/>
            <p:nvPr/>
          </p:nvSpPr>
          <p:spPr>
            <a:xfrm>
              <a:off x="6985186" y="917419"/>
              <a:ext cx="1761600" cy="451500"/>
            </a:xfrm>
            <a:prstGeom prst="roundRect">
              <a:avLst>
                <a:gd name="adj" fmla="val 16667"/>
              </a:avLst>
            </a:pr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5" name="Google Shape;2606;p99"/>
            <p:cNvSpPr txBox="1"/>
            <p:nvPr/>
          </p:nvSpPr>
          <p:spPr>
            <a:xfrm>
              <a:off x="7410845" y="1078275"/>
              <a:ext cx="12747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err="1">
                  <a:solidFill>
                    <a:schemeClr val="dk2"/>
                  </a:solidFill>
                  <a:latin typeface="Google Sans"/>
                  <a:ea typeface="Google Sans"/>
                  <a:cs typeface="Google Sans"/>
                  <a:sym typeface="Google Sans"/>
                </a:rPr>
                <a:t>Barney’s</a:t>
              </a:r>
              <a:r>
                <a:rPr lang="es-AR" sz="800" i="0" u="none" strike="noStrike" cap="none" dirty="0">
                  <a:solidFill>
                    <a:schemeClr val="dk2"/>
                  </a:solidFill>
                  <a:latin typeface="Google Sans"/>
                  <a:ea typeface="Google Sans"/>
                  <a:cs typeface="Google Sans"/>
                  <a:sym typeface="Google Sans"/>
                </a:rPr>
                <a:t> Burger </a:t>
              </a:r>
              <a:r>
                <a:rPr lang="es-AR" sz="800" i="0" u="none" strike="noStrike" cap="none" dirty="0" err="1">
                  <a:solidFill>
                    <a:schemeClr val="dk2"/>
                  </a:solidFill>
                  <a:latin typeface="Google Sans"/>
                  <a:ea typeface="Google Sans"/>
                  <a:cs typeface="Google Sans"/>
                  <a:sym typeface="Google Sans"/>
                </a:rPr>
                <a:t>Emporium</a:t>
              </a:r>
              <a:endParaRPr lang="es-AR" sz="800" i="0" u="none" strike="noStrike" cap="none" dirty="0">
                <a:solidFill>
                  <a:schemeClr val="dk2"/>
                </a:solidFill>
                <a:latin typeface="Google Sans"/>
                <a:ea typeface="Google Sans"/>
                <a:cs typeface="Google Sans"/>
                <a:sym typeface="Google Sans"/>
              </a:endParaRPr>
            </a:p>
          </p:txBody>
        </p:sp>
        <p:sp>
          <p:nvSpPr>
            <p:cNvPr id="36" name="Google Shape;2607;p99"/>
            <p:cNvSpPr/>
            <p:nvPr/>
          </p:nvSpPr>
          <p:spPr>
            <a:xfrm>
              <a:off x="7149332" y="1037567"/>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chemeClr val="dk2"/>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 name="Google Shape;2608;p99"/>
            <p:cNvSpPr/>
            <p:nvPr/>
          </p:nvSpPr>
          <p:spPr>
            <a:xfrm>
              <a:off x="6985186" y="2243241"/>
              <a:ext cx="1761600" cy="451500"/>
            </a:xfrm>
            <a:prstGeom prst="roundRect">
              <a:avLst>
                <a:gd name="adj" fmla="val 16667"/>
              </a:avLst>
            </a:pr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8" name="Google Shape;2609;p99"/>
            <p:cNvSpPr txBox="1"/>
            <p:nvPr/>
          </p:nvSpPr>
          <p:spPr>
            <a:xfrm>
              <a:off x="7410845" y="2404089"/>
              <a:ext cx="1094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a:solidFill>
                    <a:schemeClr val="dk2"/>
                  </a:solidFill>
                  <a:latin typeface="Google Sans"/>
                  <a:ea typeface="Google Sans"/>
                  <a:cs typeface="Google Sans"/>
                  <a:sym typeface="Google Sans"/>
                </a:rPr>
                <a:t>25 fotografías de mascotas</a:t>
              </a:r>
            </a:p>
          </p:txBody>
        </p:sp>
        <p:grpSp>
          <p:nvGrpSpPr>
            <p:cNvPr id="39" name="Google Shape;2610;p99"/>
            <p:cNvGrpSpPr/>
            <p:nvPr/>
          </p:nvGrpSpPr>
          <p:grpSpPr>
            <a:xfrm>
              <a:off x="7100682" y="2420580"/>
              <a:ext cx="230667" cy="96908"/>
              <a:chOff x="8632369" y="3851317"/>
              <a:chExt cx="543000" cy="228126"/>
            </a:xfrm>
          </p:grpSpPr>
          <p:sp>
            <p:nvSpPr>
              <p:cNvPr id="43" name="Google Shape;2611;p99"/>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44" name="Google Shape;2612;p99"/>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45" name="Google Shape;2613;p99"/>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40" name="Google Shape;2614;p99"/>
            <p:cNvSpPr/>
            <p:nvPr/>
          </p:nvSpPr>
          <p:spPr>
            <a:xfrm>
              <a:off x="6985186" y="2903927"/>
              <a:ext cx="1761600" cy="451500"/>
            </a:xfrm>
            <a:prstGeom prst="roundRect">
              <a:avLst>
                <a:gd name="adj" fmla="val 16667"/>
              </a:avLst>
            </a:pr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41" name="Google Shape;2615;p99"/>
            <p:cNvSpPr txBox="1"/>
            <p:nvPr/>
          </p:nvSpPr>
          <p:spPr>
            <a:xfrm>
              <a:off x="7410845" y="3064778"/>
              <a:ext cx="1172700" cy="190897"/>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smtClean="0">
                  <a:solidFill>
                    <a:schemeClr val="dk2"/>
                  </a:solidFill>
                  <a:latin typeface="Google Sans"/>
                  <a:ea typeface="Google Sans"/>
                  <a:cs typeface="Google Sans"/>
                  <a:sym typeface="Google Sans"/>
                </a:rPr>
                <a:t>Baile del 11º grado de </a:t>
              </a:r>
              <a:r>
                <a:rPr lang="es-AR" sz="800" i="0" u="none" strike="noStrike" cap="none" dirty="0" err="1" smtClean="0">
                  <a:solidFill>
                    <a:schemeClr val="dk2"/>
                  </a:solidFill>
                  <a:latin typeface="Google Sans"/>
                  <a:ea typeface="Google Sans"/>
                  <a:cs typeface="Google Sans"/>
                  <a:sym typeface="Google Sans"/>
                </a:rPr>
                <a:t>Westfield</a:t>
              </a:r>
              <a:r>
                <a:rPr lang="es-AR" sz="800" i="0" u="none" strike="noStrike" cap="none" dirty="0" smtClean="0">
                  <a:solidFill>
                    <a:schemeClr val="dk2"/>
                  </a:solidFill>
                  <a:latin typeface="Google Sans"/>
                  <a:ea typeface="Google Sans"/>
                  <a:cs typeface="Google Sans"/>
                  <a:sym typeface="Google Sans"/>
                </a:rPr>
                <a:t> High </a:t>
              </a:r>
              <a:endParaRPr lang="es-AR" sz="800" i="0" u="none" strike="noStrike" cap="none" dirty="0">
                <a:solidFill>
                  <a:schemeClr val="dk2"/>
                </a:solidFill>
                <a:latin typeface="Google Sans"/>
                <a:ea typeface="Google Sans"/>
                <a:cs typeface="Google Sans"/>
                <a:sym typeface="Google Sans"/>
              </a:endParaRPr>
            </a:p>
          </p:txBody>
        </p:sp>
        <p:sp>
          <p:nvSpPr>
            <p:cNvPr id="42" name="Google Shape;2616;p99"/>
            <p:cNvSpPr/>
            <p:nvPr/>
          </p:nvSpPr>
          <p:spPr>
            <a:xfrm>
              <a:off x="7112235" y="3014310"/>
              <a:ext cx="207349"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grpSp>
    </p:spTree>
    <p:custDataLst>
      <p:tags r:id="rId1"/>
    </p:custData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Shape 2522"/>
        <p:cNvGrpSpPr/>
        <p:nvPr/>
      </p:nvGrpSpPr>
      <p:grpSpPr>
        <a:xfrm>
          <a:off x="0" y="0"/>
          <a:ext cx="0" cy="0"/>
          <a:chOff x="0" y="0"/>
          <a:chExt cx="0" cy="0"/>
        </a:xfrm>
      </p:grpSpPr>
      <p:sp>
        <p:nvSpPr>
          <p:cNvPr id="2523" name="Google Shape;2523;p102"/>
          <p:cNvSpPr txBox="1"/>
          <p:nvPr/>
        </p:nvSpPr>
        <p:spPr>
          <a:xfrm>
            <a:off x="5520302" y="1676937"/>
            <a:ext cx="641100" cy="2847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1"/>
              </a:buClr>
              <a:buSzPts val="1600"/>
              <a:buFont typeface="Arial"/>
              <a:buNone/>
            </a:pPr>
            <a:r>
              <a:rPr lang="es-AR" sz="1600" b="1">
                <a:solidFill>
                  <a:schemeClr val="accent4"/>
                </a:solidFill>
                <a:latin typeface="Google Sans"/>
                <a:ea typeface="Google Sans"/>
                <a:cs typeface="Google Sans"/>
                <a:sym typeface="Google Sans"/>
              </a:rPr>
              <a:t>Leah</a:t>
            </a:r>
          </a:p>
        </p:txBody>
      </p:sp>
      <p:sp>
        <p:nvSpPr>
          <p:cNvPr id="2524" name="Google Shape;2524;p102"/>
          <p:cNvSpPr txBox="1"/>
          <p:nvPr/>
        </p:nvSpPr>
        <p:spPr>
          <a:xfrm>
            <a:off x="347472" y="1852733"/>
            <a:ext cx="5579700" cy="21084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1600"/>
              <a:buFont typeface="Arial"/>
              <a:buNone/>
            </a:pPr>
            <a:r>
              <a:rPr lang="es-AR" sz="1600" i="0" u="none" strike="noStrike" cap="none" dirty="0">
                <a:solidFill>
                  <a:schemeClr val="dk2"/>
                </a:solidFill>
                <a:latin typeface="Google Sans"/>
                <a:ea typeface="Google Sans"/>
                <a:cs typeface="Google Sans"/>
                <a:sym typeface="Google Sans"/>
              </a:rPr>
              <a:t>Leah tiene </a:t>
            </a:r>
            <a:r>
              <a:rPr lang="es-AR" sz="1600" i="0" u="none" strike="noStrike" cap="none" dirty="0" smtClean="0">
                <a:solidFill>
                  <a:schemeClr val="dk2"/>
                </a:solidFill>
                <a:latin typeface="Google Sans"/>
                <a:ea typeface="Google Sans"/>
                <a:cs typeface="Google Sans"/>
                <a:sym typeface="Google Sans"/>
              </a:rPr>
              <a:t>17 años.</a:t>
            </a:r>
            <a:endParaRPr lang="es-AR" sz="1600" i="0" u="none" strike="noStrike" cap="none" dirty="0">
              <a:solidFill>
                <a:schemeClr val="dk2"/>
              </a:solidFill>
              <a:latin typeface="Google Sans"/>
              <a:ea typeface="Google Sans"/>
              <a:cs typeface="Google Sans"/>
              <a:sym typeface="Google Sans"/>
            </a:endParaRPr>
          </a:p>
          <a:p>
            <a:pPr marL="0" marR="0" lvl="0" indent="0" algn="l" rtl="0">
              <a:lnSpc>
                <a:spcPct val="100000"/>
              </a:lnSpc>
              <a:spcBef>
                <a:spcPts val="1400"/>
              </a:spcBef>
              <a:spcAft>
                <a:spcPts val="0"/>
              </a:spcAft>
              <a:buClr>
                <a:schemeClr val="dk2"/>
              </a:buClr>
              <a:buSzPts val="1600"/>
              <a:buFont typeface="Arial"/>
              <a:buNone/>
            </a:pPr>
            <a:r>
              <a:rPr lang="es-AR" sz="1600" i="0" u="none" strike="noStrike" cap="none" dirty="0">
                <a:solidFill>
                  <a:schemeClr val="dk2"/>
                </a:solidFill>
                <a:latin typeface="Google Sans"/>
                <a:ea typeface="Google Sans"/>
                <a:cs typeface="Google Sans"/>
                <a:sym typeface="Google Sans"/>
              </a:rPr>
              <a:t>Se acaba de unir el equipo de fútbol y tiene dos gatos. </a:t>
            </a:r>
          </a:p>
          <a:p>
            <a:pPr marL="0" marR="0" lvl="0" indent="0" algn="l" rtl="0">
              <a:lnSpc>
                <a:spcPct val="100000"/>
              </a:lnSpc>
              <a:spcBef>
                <a:spcPts val="1400"/>
              </a:spcBef>
              <a:spcAft>
                <a:spcPts val="0"/>
              </a:spcAft>
              <a:buClr>
                <a:schemeClr val="dk2"/>
              </a:buClr>
              <a:buSzPts val="1600"/>
              <a:buFont typeface="Arial"/>
              <a:buNone/>
            </a:pPr>
            <a:r>
              <a:rPr lang="es-AR" sz="1600" i="0" u="none" strike="noStrike" cap="none" dirty="0">
                <a:solidFill>
                  <a:schemeClr val="dk2"/>
                </a:solidFill>
                <a:latin typeface="Google Sans"/>
                <a:ea typeface="Google Sans"/>
                <a:cs typeface="Google Sans"/>
                <a:sym typeface="Google Sans"/>
              </a:rPr>
              <a:t>Es muy buena en ingeniería y le gusta construir</a:t>
            </a:r>
            <a:br>
              <a:rPr lang="es-AR" sz="1600" i="0" u="none" strike="noStrike" cap="none" dirty="0">
                <a:solidFill>
                  <a:schemeClr val="dk2"/>
                </a:solidFill>
                <a:latin typeface="Google Sans"/>
                <a:ea typeface="Google Sans"/>
                <a:cs typeface="Google Sans"/>
                <a:sym typeface="Google Sans"/>
              </a:rPr>
            </a:br>
            <a:r>
              <a:rPr lang="es-AR" sz="1600" i="0" u="none" strike="noStrike" cap="none" dirty="0">
                <a:solidFill>
                  <a:schemeClr val="dk2"/>
                </a:solidFill>
                <a:latin typeface="Google Sans"/>
                <a:ea typeface="Google Sans"/>
                <a:cs typeface="Google Sans"/>
                <a:sym typeface="Google Sans"/>
              </a:rPr>
              <a:t>robots durante los fines de semana.</a:t>
            </a:r>
          </a:p>
          <a:p>
            <a:pPr marL="0" marR="0" lvl="0" indent="0" algn="l" rtl="0">
              <a:lnSpc>
                <a:spcPct val="100000"/>
              </a:lnSpc>
              <a:spcBef>
                <a:spcPts val="1400"/>
              </a:spcBef>
              <a:spcAft>
                <a:spcPts val="0"/>
              </a:spcAft>
              <a:buClr>
                <a:schemeClr val="dk2"/>
              </a:buClr>
              <a:buSzPts val="1600"/>
              <a:buFont typeface="Arial"/>
              <a:buNone/>
            </a:pPr>
            <a:r>
              <a:rPr lang="es-AR" sz="1600" i="0" u="none" strike="noStrike" cap="none" dirty="0">
                <a:solidFill>
                  <a:schemeClr val="dk2"/>
                </a:solidFill>
                <a:latin typeface="Google Sans"/>
                <a:ea typeface="Google Sans"/>
                <a:cs typeface="Google Sans"/>
                <a:sym typeface="Google Sans"/>
              </a:rPr>
              <a:t>Lo que más le gusta es la tecnología, su equipo de fútbol, los animales y los derechos de los animales.</a:t>
            </a:r>
          </a:p>
        </p:txBody>
      </p:sp>
      <p:grpSp>
        <p:nvGrpSpPr>
          <p:cNvPr id="2525" name="Google Shape;2525;p102"/>
          <p:cNvGrpSpPr/>
          <p:nvPr/>
        </p:nvGrpSpPr>
        <p:grpSpPr>
          <a:xfrm>
            <a:off x="5177109" y="296249"/>
            <a:ext cx="1325759" cy="1325885"/>
            <a:chOff x="7210467" y="169913"/>
            <a:chExt cx="486000" cy="486046"/>
          </a:xfrm>
        </p:grpSpPr>
        <p:sp>
          <p:nvSpPr>
            <p:cNvPr id="2526" name="Google Shape;2526;p102"/>
            <p:cNvSpPr/>
            <p:nvPr/>
          </p:nvSpPr>
          <p:spPr>
            <a:xfrm>
              <a:off x="7210467" y="169913"/>
              <a:ext cx="486000" cy="486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527" name="Google Shape;2527;p102"/>
            <p:cNvPicPr preferRelativeResize="0"/>
            <p:nvPr/>
          </p:nvPicPr>
          <p:blipFill rotWithShape="1">
            <a:blip r:embed="rId4">
              <a:alphaModFix/>
            </a:blip>
            <a:srcRect b="26621"/>
            <a:stretch/>
          </p:blipFill>
          <p:spPr>
            <a:xfrm>
              <a:off x="7258869" y="246679"/>
              <a:ext cx="406690" cy="409280"/>
            </a:xfrm>
            <a:custGeom>
              <a:avLst/>
              <a:gdLst/>
              <a:ahLst/>
              <a:cxnLst/>
              <a:rect l="l" t="t" r="r" b="b"/>
              <a:pathLst>
                <a:path w="406690" h="409280" extrusionOk="0">
                  <a:moveTo>
                    <a:pt x="17097" y="0"/>
                  </a:moveTo>
                  <a:lnTo>
                    <a:pt x="370002" y="0"/>
                  </a:lnTo>
                  <a:lnTo>
                    <a:pt x="395068" y="30381"/>
                  </a:lnTo>
                  <a:lnTo>
                    <a:pt x="406690" y="51793"/>
                  </a:lnTo>
                  <a:lnTo>
                    <a:pt x="406690" y="280721"/>
                  </a:lnTo>
                  <a:lnTo>
                    <a:pt x="395068" y="302134"/>
                  </a:lnTo>
                  <a:cubicBezTo>
                    <a:pt x="351395" y="366778"/>
                    <a:pt x="277435" y="409280"/>
                    <a:pt x="193549" y="409280"/>
                  </a:cubicBezTo>
                  <a:cubicBezTo>
                    <a:pt x="126440" y="409280"/>
                    <a:pt x="65685" y="382079"/>
                    <a:pt x="21706" y="338100"/>
                  </a:cubicBezTo>
                  <a:lnTo>
                    <a:pt x="0" y="311793"/>
                  </a:lnTo>
                  <a:lnTo>
                    <a:pt x="0" y="20721"/>
                  </a:lnTo>
                  <a:close/>
                </a:path>
              </a:pathLst>
            </a:custGeom>
            <a:noFill/>
            <a:ln>
              <a:noFill/>
            </a:ln>
          </p:spPr>
        </p:pic>
      </p:grpSp>
      <p:sp>
        <p:nvSpPr>
          <p:cNvPr id="2" name="TextBox 1">
            <a:extLst>
              <a:ext uri="{FF2B5EF4-FFF2-40B4-BE49-F238E27FC236}">
                <a16:creationId xmlns="" xmlns:a16="http://schemas.microsoft.com/office/drawing/2014/main" id="{3C45B8F2-246E-4240-9D4C-70F163651367}"/>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CC BY 4.0</a:t>
            </a:r>
          </a:p>
        </p:txBody>
      </p:sp>
      <p:grpSp>
        <p:nvGrpSpPr>
          <p:cNvPr id="27" name="Google Shape;2598;p99"/>
          <p:cNvGrpSpPr/>
          <p:nvPr/>
        </p:nvGrpSpPr>
        <p:grpSpPr>
          <a:xfrm>
            <a:off x="6902147" y="296260"/>
            <a:ext cx="1980247" cy="3898576"/>
            <a:chOff x="6985186" y="917419"/>
            <a:chExt cx="1980247" cy="3898576"/>
          </a:xfrm>
        </p:grpSpPr>
        <p:sp>
          <p:nvSpPr>
            <p:cNvPr id="28" name="Google Shape;2599;p99"/>
            <p:cNvSpPr/>
            <p:nvPr/>
          </p:nvSpPr>
          <p:spPr>
            <a:xfrm rot="10800000">
              <a:off x="6985582" y="1582688"/>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9" name="Google Shape;2600;p99"/>
            <p:cNvSpPr txBox="1"/>
            <p:nvPr/>
          </p:nvSpPr>
          <p:spPr>
            <a:xfrm>
              <a:off x="7121631" y="1704456"/>
              <a:ext cx="15999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Perdí el </a:t>
              </a:r>
              <a:r>
                <a:rPr lang="es-AR" sz="800" i="0" u="none" strike="noStrike" cap="none" dirty="0" smtClean="0">
                  <a:solidFill>
                    <a:schemeClr val="dk2"/>
                  </a:solidFill>
                  <a:latin typeface="Google Sans"/>
                  <a:ea typeface="Google Sans"/>
                  <a:cs typeface="Google Sans"/>
                  <a:sym typeface="Google Sans"/>
                </a:rPr>
                <a:t>gol ganador</a:t>
              </a:r>
              <a:r>
                <a:rPr lang="es-AR" sz="800" i="0" u="none" strike="noStrike" cap="none" dirty="0">
                  <a:solidFill>
                    <a:schemeClr val="dk2"/>
                  </a:solidFill>
                  <a:latin typeface="Google Sans"/>
                  <a:ea typeface="Google Sans"/>
                  <a:cs typeface="Google Sans"/>
                  <a:sym typeface="Google Sans"/>
                </a:rPr>
                <a:t>, </a:t>
              </a:r>
              <a:r>
                <a:rPr lang="es-AR" sz="800" i="0" u="none" strike="noStrike" cap="none" dirty="0" err="1">
                  <a:solidFill>
                    <a:schemeClr val="dk2"/>
                  </a:solidFill>
                  <a:latin typeface="Google Sans"/>
                  <a:ea typeface="Google Sans"/>
                  <a:cs typeface="Google Sans"/>
                  <a:sym typeface="Google Sans"/>
                </a:rPr>
                <a:t>ufff</a:t>
              </a:r>
              <a:r>
                <a:rPr lang="es-AR" sz="800" i="0" u="none" strike="noStrike" cap="none" dirty="0">
                  <a:solidFill>
                    <a:schemeClr val="dk2"/>
                  </a:solidFill>
                  <a:latin typeface="Google Sans"/>
                  <a:ea typeface="Google Sans"/>
                  <a:cs typeface="Google Sans"/>
                  <a:sym typeface="Google Sans"/>
                </a:rPr>
                <a:t>.</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Al menos empatamos.</a:t>
              </a:r>
            </a:p>
          </p:txBody>
        </p:sp>
        <p:sp>
          <p:nvSpPr>
            <p:cNvPr id="30" name="Google Shape;2601;p99"/>
            <p:cNvSpPr/>
            <p:nvPr/>
          </p:nvSpPr>
          <p:spPr>
            <a:xfrm rot="10800000">
              <a:off x="6985582" y="3564746"/>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1" name="Google Shape;2602;p99"/>
            <p:cNvSpPr txBox="1"/>
            <p:nvPr/>
          </p:nvSpPr>
          <p:spPr>
            <a:xfrm>
              <a:off x="7121633" y="3677651"/>
              <a:ext cx="18438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¡Miren el sitio web de mi amigo!</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smtClean="0">
                  <a:solidFill>
                    <a:schemeClr val="dk2"/>
                  </a:solidFill>
                  <a:latin typeface="Google Sans"/>
                  <a:ea typeface="Google Sans"/>
                  <a:cs typeface="Google Sans"/>
                  <a:sym typeface="Google Sans"/>
                </a:rPr>
                <a:t>Yo escribí </a:t>
              </a:r>
              <a:r>
                <a:rPr lang="es-AR" sz="800" i="0" u="none" strike="noStrike" cap="none" dirty="0">
                  <a:solidFill>
                    <a:schemeClr val="dk2"/>
                  </a:solidFill>
                  <a:latin typeface="Google Sans"/>
                  <a:ea typeface="Google Sans"/>
                  <a:cs typeface="Google Sans"/>
                  <a:sym typeface="Google Sans"/>
                </a:rPr>
                <a:t>el código.</a:t>
              </a:r>
            </a:p>
          </p:txBody>
        </p:sp>
        <p:sp>
          <p:nvSpPr>
            <p:cNvPr id="32" name="Google Shape;2603;p99"/>
            <p:cNvSpPr/>
            <p:nvPr/>
          </p:nvSpPr>
          <p:spPr>
            <a:xfrm rot="10800000">
              <a:off x="6985582" y="4228475"/>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3" name="Google Shape;2604;p99"/>
            <p:cNvSpPr txBox="1"/>
            <p:nvPr/>
          </p:nvSpPr>
          <p:spPr>
            <a:xfrm>
              <a:off x="7121638" y="4338350"/>
              <a:ext cx="16923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¡Nuevo puntaje más alto!</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err="1">
                  <a:solidFill>
                    <a:schemeClr val="dk2"/>
                  </a:solidFill>
                  <a:latin typeface="Google Sans"/>
                  <a:ea typeface="Google Sans"/>
                  <a:cs typeface="Google Sans"/>
                  <a:sym typeface="Google Sans"/>
                </a:rPr>
                <a:t>Síiiiiii</a:t>
              </a:r>
              <a:r>
                <a:rPr lang="es-AR" sz="800" i="0" u="none" strike="noStrike" cap="none" dirty="0">
                  <a:solidFill>
                    <a:schemeClr val="dk2"/>
                  </a:solidFill>
                  <a:latin typeface="Google Sans"/>
                  <a:ea typeface="Google Sans"/>
                  <a:cs typeface="Google Sans"/>
                  <a:sym typeface="Google Sans"/>
                </a:rPr>
                <a:t>. ¡Me encanta </a:t>
              </a:r>
              <a:r>
                <a:rPr lang="es-AR" sz="800" i="0" u="none" strike="noStrike" cap="none" dirty="0" smtClean="0">
                  <a:solidFill>
                    <a:schemeClr val="dk2"/>
                  </a:solidFill>
                  <a:latin typeface="Google Sans"/>
                  <a:ea typeface="Google Sans"/>
                  <a:cs typeface="Google Sans"/>
                  <a:sym typeface="Google Sans"/>
                </a:rPr>
                <a:t>el juego </a:t>
              </a:r>
              <a:r>
                <a:rPr lang="es-AR" sz="800" i="0" u="none" strike="noStrike" cap="none" dirty="0" err="1">
                  <a:solidFill>
                    <a:schemeClr val="dk2"/>
                  </a:solidFill>
                  <a:latin typeface="Google Sans"/>
                  <a:ea typeface="Google Sans"/>
                  <a:cs typeface="Google Sans"/>
                  <a:sym typeface="Google Sans"/>
                </a:rPr>
                <a:t>gem</a:t>
              </a:r>
              <a:r>
                <a:rPr lang="es-AR" sz="800" i="0" u="none" strike="noStrike" cap="none" dirty="0">
                  <a:solidFill>
                    <a:schemeClr val="dk2"/>
                  </a:solidFill>
                  <a:latin typeface="Google Sans"/>
                  <a:ea typeface="Google Sans"/>
                  <a:cs typeface="Google Sans"/>
                  <a:sym typeface="Google Sans"/>
                </a:rPr>
                <a:t> </a:t>
              </a:r>
              <a:r>
                <a:rPr lang="es-AR" sz="800" i="0" u="none" strike="noStrike" cap="none" dirty="0" err="1">
                  <a:solidFill>
                    <a:schemeClr val="dk2"/>
                  </a:solidFill>
                  <a:latin typeface="Google Sans"/>
                  <a:ea typeface="Google Sans"/>
                  <a:cs typeface="Google Sans"/>
                  <a:sym typeface="Google Sans"/>
                </a:rPr>
                <a:t>jam</a:t>
              </a:r>
              <a:r>
                <a:rPr lang="es-AR" sz="800" i="0" u="none" strike="noStrike" cap="none" dirty="0">
                  <a:solidFill>
                    <a:schemeClr val="dk2"/>
                  </a:solidFill>
                  <a:latin typeface="Google Sans"/>
                  <a:ea typeface="Google Sans"/>
                  <a:cs typeface="Google Sans"/>
                  <a:sym typeface="Google Sans"/>
                </a:rPr>
                <a:t>!!</a:t>
              </a:r>
            </a:p>
          </p:txBody>
        </p:sp>
        <p:sp>
          <p:nvSpPr>
            <p:cNvPr id="34" name="Google Shape;2605;p99"/>
            <p:cNvSpPr/>
            <p:nvPr/>
          </p:nvSpPr>
          <p:spPr>
            <a:xfrm>
              <a:off x="6985186" y="917419"/>
              <a:ext cx="1761600" cy="451500"/>
            </a:xfrm>
            <a:prstGeom prst="roundRect">
              <a:avLst>
                <a:gd name="adj" fmla="val 16667"/>
              </a:avLst>
            </a:pr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5" name="Google Shape;2606;p99"/>
            <p:cNvSpPr txBox="1"/>
            <p:nvPr/>
          </p:nvSpPr>
          <p:spPr>
            <a:xfrm>
              <a:off x="7410845" y="1078275"/>
              <a:ext cx="12747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a:solidFill>
                    <a:schemeClr val="dk2"/>
                  </a:solidFill>
                  <a:latin typeface="Google Sans"/>
                  <a:ea typeface="Google Sans"/>
                  <a:cs typeface="Google Sans"/>
                  <a:sym typeface="Google Sans"/>
                </a:rPr>
                <a:t>Barney’s Burger Emporium</a:t>
              </a:r>
            </a:p>
          </p:txBody>
        </p:sp>
        <p:sp>
          <p:nvSpPr>
            <p:cNvPr id="36" name="Google Shape;2607;p99"/>
            <p:cNvSpPr/>
            <p:nvPr/>
          </p:nvSpPr>
          <p:spPr>
            <a:xfrm>
              <a:off x="7149332" y="1037567"/>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chemeClr val="dk2"/>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 name="Google Shape;2608;p99"/>
            <p:cNvSpPr/>
            <p:nvPr/>
          </p:nvSpPr>
          <p:spPr>
            <a:xfrm>
              <a:off x="6985186" y="2243241"/>
              <a:ext cx="1761600" cy="451500"/>
            </a:xfrm>
            <a:prstGeom prst="roundRect">
              <a:avLst>
                <a:gd name="adj" fmla="val 16667"/>
              </a:avLst>
            </a:pr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8" name="Google Shape;2609;p99"/>
            <p:cNvSpPr txBox="1"/>
            <p:nvPr/>
          </p:nvSpPr>
          <p:spPr>
            <a:xfrm>
              <a:off x="7410845" y="2404089"/>
              <a:ext cx="1094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a:solidFill>
                    <a:schemeClr val="dk2"/>
                  </a:solidFill>
                  <a:latin typeface="Google Sans"/>
                  <a:ea typeface="Google Sans"/>
                  <a:cs typeface="Google Sans"/>
                  <a:sym typeface="Google Sans"/>
                </a:rPr>
                <a:t>25 fotografías de mascotas</a:t>
              </a:r>
            </a:p>
          </p:txBody>
        </p:sp>
        <p:grpSp>
          <p:nvGrpSpPr>
            <p:cNvPr id="39" name="Google Shape;2610;p99"/>
            <p:cNvGrpSpPr/>
            <p:nvPr/>
          </p:nvGrpSpPr>
          <p:grpSpPr>
            <a:xfrm>
              <a:off x="7100682" y="2420580"/>
              <a:ext cx="230667" cy="96908"/>
              <a:chOff x="8632369" y="3851317"/>
              <a:chExt cx="543000" cy="228126"/>
            </a:xfrm>
          </p:grpSpPr>
          <p:sp>
            <p:nvSpPr>
              <p:cNvPr id="43" name="Google Shape;2611;p99"/>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44" name="Google Shape;2612;p99"/>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45" name="Google Shape;2613;p99"/>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40" name="Google Shape;2614;p99"/>
            <p:cNvSpPr/>
            <p:nvPr/>
          </p:nvSpPr>
          <p:spPr>
            <a:xfrm>
              <a:off x="6985186" y="2903927"/>
              <a:ext cx="1761600" cy="451500"/>
            </a:xfrm>
            <a:prstGeom prst="roundRect">
              <a:avLst>
                <a:gd name="adj" fmla="val 16667"/>
              </a:avLst>
            </a:pr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41" name="Google Shape;2615;p99"/>
            <p:cNvSpPr txBox="1"/>
            <p:nvPr/>
          </p:nvSpPr>
          <p:spPr>
            <a:xfrm>
              <a:off x="7410845" y="3064778"/>
              <a:ext cx="1172700" cy="190897"/>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smtClean="0">
                  <a:solidFill>
                    <a:schemeClr val="dk2"/>
                  </a:solidFill>
                  <a:latin typeface="Google Sans"/>
                  <a:ea typeface="Google Sans"/>
                  <a:cs typeface="Google Sans"/>
                  <a:sym typeface="Google Sans"/>
                </a:rPr>
                <a:t>Baile del 11º grado de </a:t>
              </a:r>
              <a:r>
                <a:rPr lang="es-AR" sz="800" i="0" u="none" strike="noStrike" cap="none" dirty="0" err="1" smtClean="0">
                  <a:solidFill>
                    <a:schemeClr val="dk2"/>
                  </a:solidFill>
                  <a:latin typeface="Google Sans"/>
                  <a:ea typeface="Google Sans"/>
                  <a:cs typeface="Google Sans"/>
                  <a:sym typeface="Google Sans"/>
                </a:rPr>
                <a:t>Westfield</a:t>
              </a:r>
              <a:r>
                <a:rPr lang="es-AR" sz="800" i="0" u="none" strike="noStrike" cap="none" dirty="0" smtClean="0">
                  <a:solidFill>
                    <a:schemeClr val="dk2"/>
                  </a:solidFill>
                  <a:latin typeface="Google Sans"/>
                  <a:ea typeface="Google Sans"/>
                  <a:cs typeface="Google Sans"/>
                  <a:sym typeface="Google Sans"/>
                </a:rPr>
                <a:t> High </a:t>
              </a:r>
              <a:endParaRPr lang="es-AR" sz="800" i="0" u="none" strike="noStrike" cap="none" dirty="0">
                <a:solidFill>
                  <a:schemeClr val="dk2"/>
                </a:solidFill>
                <a:latin typeface="Google Sans"/>
                <a:ea typeface="Google Sans"/>
                <a:cs typeface="Google Sans"/>
                <a:sym typeface="Google Sans"/>
              </a:endParaRPr>
            </a:p>
          </p:txBody>
        </p:sp>
        <p:sp>
          <p:nvSpPr>
            <p:cNvPr id="42" name="Google Shape;2616;p99"/>
            <p:cNvSpPr/>
            <p:nvPr/>
          </p:nvSpPr>
          <p:spPr>
            <a:xfrm>
              <a:off x="7112235" y="3014310"/>
              <a:ext cx="207349"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gr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119"/>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Simple Light">
  <a:themeElements>
    <a:clrScheme name="Custom 2">
      <a:dk1>
        <a:srgbClr val="06235E"/>
      </a:dk1>
      <a:lt1>
        <a:srgbClr val="FEFEFE"/>
      </a:lt1>
      <a:dk2>
        <a:srgbClr val="53585F"/>
      </a:dk2>
      <a:lt2>
        <a:srgbClr val="C9DAF8"/>
      </a:lt2>
      <a:accent1>
        <a:srgbClr val="4286F3"/>
      </a:accent1>
      <a:accent2>
        <a:srgbClr val="0F9D58"/>
      </a:accent2>
      <a:accent3>
        <a:srgbClr val="FABB05"/>
      </a:accent3>
      <a:accent4>
        <a:srgbClr val="DB4437"/>
      </a:accent4>
      <a:accent5>
        <a:srgbClr val="666666"/>
      </a:accent5>
      <a:accent6>
        <a:srgbClr val="FFD966"/>
      </a:accent6>
      <a:hlink>
        <a:srgbClr val="1155CC"/>
      </a:hlink>
      <a:folHlink>
        <a:srgbClr val="0097A7"/>
      </a:folHlink>
    </a:clrScheme>
    <a:fontScheme name="Main">
      <a:majorFont>
        <a:latin typeface="Open Sans SemiBold"/>
        <a:ea typeface=""/>
        <a:cs typeface=""/>
      </a:majorFont>
      <a:minorFont>
        <a:latin typeface="Open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2" id="{2CBC211E-71AA-45E6-BF74-B30C95DB8553}" vid="{6F670111-A68C-4529-8F26-B171CDDC686B}"/>
    </a:ext>
  </a:extLst>
</a:theme>
</file>

<file path=ppt/theme/theme2.xml><?xml version="1.0" encoding="utf-8"?>
<a:theme xmlns:a="http://schemas.openxmlformats.org/drawingml/2006/main" name="White">
  <a:themeElements>
    <a:clrScheme name="Google DH">
      <a:dk1>
        <a:srgbClr val="FFFFFF"/>
      </a:dk1>
      <a:lt1>
        <a:srgbClr val="FFFFFF"/>
      </a:lt1>
      <a:dk2>
        <a:srgbClr val="53585F"/>
      </a:dk2>
      <a:lt2>
        <a:srgbClr val="DCDEE0"/>
      </a:lt2>
      <a:accent1>
        <a:srgbClr val="4286F3"/>
      </a:accent1>
      <a:accent2>
        <a:srgbClr val="0F9D58"/>
      </a:accent2>
      <a:accent3>
        <a:srgbClr val="FABB05"/>
      </a:accent3>
      <a:accent4>
        <a:srgbClr val="DB4437"/>
      </a:accent4>
      <a:accent5>
        <a:srgbClr val="666666"/>
      </a:accent5>
      <a:accent6>
        <a:srgbClr val="B3B3B3"/>
      </a:accent6>
      <a:hlink>
        <a:srgbClr val="00A9A0"/>
      </a:hlink>
      <a:folHlink>
        <a:srgbClr val="108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2" id="{2CBC211E-71AA-45E6-BF74-B30C95DB8553}" vid="{246CF830-6344-4CCA-A3E3-1DDE13533B57}"/>
    </a:ext>
  </a:ext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Template</Template>
  <TotalTime>5752</TotalTime>
  <Words>3603</Words>
  <Application>Microsoft Office PowerPoint</Application>
  <PresentationFormat>On-screen Show (16:9)</PresentationFormat>
  <Paragraphs>562</Paragraphs>
  <Slides>129</Slides>
  <Notes>129</Notes>
  <HiddenSlides>0</HiddenSlides>
  <MMClips>0</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129</vt:i4>
      </vt:variant>
    </vt:vector>
  </HeadingPairs>
  <TitlesOfParts>
    <vt:vector size="143" baseType="lpstr">
      <vt:lpstr>Open Sans SemiBold</vt:lpstr>
      <vt:lpstr>Proxima Nova</vt:lpstr>
      <vt:lpstr>Times New Roman</vt:lpstr>
      <vt:lpstr>Calibri Light</vt:lpstr>
      <vt:lpstr>Open Sans</vt:lpstr>
      <vt:lpstr>Helvetica Neue Light</vt:lpstr>
      <vt:lpstr>Arial</vt:lpstr>
      <vt:lpstr>Helvetica Neue</vt:lpstr>
      <vt:lpstr>Roboto</vt:lpstr>
      <vt:lpstr>Average</vt:lpstr>
      <vt:lpstr>Calibri</vt:lpstr>
      <vt:lpstr>Google Sans</vt:lpstr>
      <vt:lpstr>Simple Light</vt:lpstr>
      <vt:lpstr>White</vt:lpstr>
      <vt:lpstr>Regístrese (el adulto y el estudiante) Busque un asiento Encienda la computadora e inicie la sesión Compruebe que la batería esté cargada o busque un lugar donde conectarla  Adultos: ¿Tiene una cuenta de Google?  Háganos saber si necesita ayuda para crear una cuenta o para restablecer su contraseña.</vt:lpstr>
      <vt:lpstr>PowerPoint Presentation</vt:lpstr>
      <vt:lpstr>Agenda</vt:lpstr>
      <vt:lpstr>Comunicación en línea Taller sobre educación digital: ADULTOS</vt:lpstr>
      <vt:lpstr>Pregunta para debatir</vt:lpstr>
      <vt:lpstr>Correo electrónico</vt:lpstr>
      <vt:lpstr>¿Conoce su información para ingresar en su cuenta de Gmail? Infórmenos si no tiene una cuenta de Gmail. </vt:lpstr>
      <vt:lpstr>Ingresar a gmail.com e iniciar sesión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Nuevo correo electrónico</vt:lpstr>
      <vt:lpstr>PowerPoint Presentation</vt:lpstr>
      <vt:lpstr>Igual línea de asunto</vt:lpstr>
      <vt:lpstr>Adjunto: archivo incluido en el mensaje de correo electrónico.</vt:lpstr>
      <vt:lpstr>Haga clic para abrir</vt:lpstr>
      <vt:lpstr>Su mensaje original, se hace más pequeño</vt:lpstr>
      <vt:lpstr>Lea mi mensaje y abra el archivo adjunto</vt:lpstr>
      <vt:lpstr>Responda</vt:lpstr>
      <vt:lpstr>Adjunto: archivo incluido en el mensaje de correo electrónico.</vt:lpstr>
      <vt:lpstr>Escriba la respuesta y envíe</vt:lpstr>
      <vt:lpstr>PowerPoint Presentation</vt:lpstr>
      <vt:lpstr>PowerPoint Presentation</vt:lpstr>
      <vt:lpstr>Lugar adonde se envían los mensajes de correo electrónico filtrados como correo basura o scam (fraude).</vt:lpstr>
      <vt:lpstr>Pregunta para debatir</vt:lpstr>
      <vt:lpstr>Pregunta para debatir</vt:lpstr>
      <vt:lpstr>Pregunta para debatir</vt:lpstr>
      <vt:lpstr>Virus o malware</vt:lpstr>
      <vt:lpstr>Phishing (Suplantación de identidad) [phony (falso) + fishing (pescar)]</vt:lpstr>
      <vt:lpstr>Vea si las direcciones del sitio (URL) tratan de ser similares:  wellsfargo.com wellfargo.com wellsfargo.com-badguys.com </vt:lpstr>
      <vt:lpstr>Prueba de Phishing</vt:lpstr>
      <vt:lpstr>PowerPoint Presentation</vt:lpstr>
      <vt:lpstr>PowerPoint Presentation</vt:lpstr>
      <vt:lpstr>PowerPoint Presentation</vt:lpstr>
      <vt:lpstr>Personas que verán el contenido que usted comparte en sus redes sociales.</vt:lpstr>
      <vt:lpstr>PowerPoint Presentation</vt:lpstr>
      <vt:lpstr>PowerPoint Presentation</vt:lpstr>
      <vt:lpstr>En general, se refiere al contenido que usted comparte abiertamente, ya sea con su lista de seguidores en una cuenta privada o con cualquier persona en línea en una cuenta pública.</vt:lpstr>
      <vt:lpstr>PowerPoint Presentation</vt:lpstr>
      <vt:lpstr>Herramientas que permiten reaccionar ante una actividad inapropiada en una red social.</vt:lpstr>
      <vt:lpstr>¿Preguntas?</vt:lpstr>
      <vt:lpstr>Ingresar a esta dirección (URL): http://bit.ly/tsmfacts </vt:lpstr>
      <vt:lpstr>Investigación en redes sociales: Debate</vt:lpstr>
      <vt:lpstr>http://bit.ly/tsmadvice </vt:lpstr>
      <vt:lpstr>Videoconferencias</vt:lpstr>
      <vt:lpstr>Plataformas para videoconferencia</vt:lpstr>
      <vt:lpstr>Cómo ingresar a una reunión por Zoom</vt:lpstr>
      <vt:lpstr>Abra la App (aplicación) o ingrese a través del navegador</vt:lpstr>
      <vt:lpstr>Sala de espera</vt:lpstr>
      <vt:lpstr>Cómo ingresar a una reunión por Zoom</vt:lpstr>
      <vt:lpstr>Practique cómo ingresar a una  reunión por Zoom  Baje el volumen de su computadora.</vt:lpstr>
      <vt:lpstr>Practique cómo ingresar a una  reunión por  Zoom Meeting ID:  Código de la reunión:  Cuando esté listo para ser aceptado en la sala de espera, levante su mano.</vt:lpstr>
      <vt:lpstr>Teclas y controles para Zoom Silenciar e iniciar una videoconferencia</vt:lpstr>
      <vt:lpstr>Teclas y controles para Zoom Participantes y chat</vt:lpstr>
      <vt:lpstr>Teclas y controles para Zoom Participantes y chat</vt:lpstr>
      <vt:lpstr>Teclas y controles para Zoom Vista del orador y de la galería</vt:lpstr>
      <vt:lpstr>Teclas y controles para Zoom Grabar y descargar el chat</vt:lpstr>
      <vt:lpstr>Teclas y controles para Zoom</vt:lpstr>
      <vt:lpstr>Debate por videoconferencia</vt:lpstr>
      <vt:lpstr>Cierre</vt:lpstr>
      <vt:lpstr>PowerPoint Presentation</vt:lpstr>
      <vt:lpstr>Pregunta para debatir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Debate por videoconferencia</vt:lpstr>
      <vt:lpstr>Visitar g.co/interland Tarea no obligatoria: Completar los juegos en rojo y en azul.  Completar la encuesta al salir</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dc:title>
  <dc:creator>Sullivan, Kaili</dc:creator>
  <cp:lastModifiedBy>Jackie Metivier</cp:lastModifiedBy>
  <cp:revision>48</cp:revision>
  <dcterms:modified xsi:type="dcterms:W3CDTF">2021-10-11T18:57:40Z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355B13C5-EF5E-4E31-9A2F-872DA44AC422</vt:lpwstr>
  </property>
  <property fmtid="{D5CDD505-2E9C-101B-9397-08002B2CF9AE}" pid="3" name="ArticulatePath">
    <vt:lpwstr>https://ncconnect-my.sharepoint.com/personal/abigail_waldrupe_ncdcr_gov/Documents/Toolkit/Workshop Documents/Session 3 - Communicating Online/S3 Two Groups/Session 3 - two groups </vt:lpwstr>
  </property>
</Properties>
</file>