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heme/themeOverride1.xml" ContentType="application/vnd.openxmlformats-officedocument.themeOverr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ppt/tags/tag95.xml" ContentType="application/vnd.openxmlformats-officedocument.presentationml.tags+xml"/>
  <Override PartName="/ppt/notesSlides/notesSlide94.xml" ContentType="application/vnd.openxmlformats-officedocument.presentationml.notesSlide+xml"/>
  <Override PartName="/ppt/tags/tag96.xml" ContentType="application/vnd.openxmlformats-officedocument.presentationml.tags+xml"/>
  <Override PartName="/ppt/notesSlides/notesSlide95.xml" ContentType="application/vnd.openxmlformats-officedocument.presentationml.notesSlide+xml"/>
  <Override PartName="/ppt/tags/tag97.xml" ContentType="application/vnd.openxmlformats-officedocument.presentationml.tags+xml"/>
  <Override PartName="/ppt/notesSlides/notesSlide96.xml" ContentType="application/vnd.openxmlformats-officedocument.presentationml.notesSlide+xml"/>
  <Override PartName="/ppt/tags/tag98.xml" ContentType="application/vnd.openxmlformats-officedocument.presentationml.tags+xml"/>
  <Override PartName="/ppt/notesSlides/notesSlide97.xml" ContentType="application/vnd.openxmlformats-officedocument.presentationml.notesSlide+xml"/>
  <Override PartName="/ppt/tags/tag99.xml" ContentType="application/vnd.openxmlformats-officedocument.presentationml.tags+xml"/>
  <Override PartName="/ppt/notesSlides/notesSlide98.xml" ContentType="application/vnd.openxmlformats-officedocument.presentationml.notesSlide+xml"/>
  <Override PartName="/ppt/tags/tag100.xml" ContentType="application/vnd.openxmlformats-officedocument.presentationml.tags+xml"/>
  <Override PartName="/ppt/notesSlides/notesSlide99.xml" ContentType="application/vnd.openxmlformats-officedocument.presentationml.notesSlide+xml"/>
  <Override PartName="/ppt/comments/comment1.xml" ContentType="application/vnd.openxmlformats-officedocument.presentationml.comments+xml"/>
  <Override PartName="/ppt/tags/tag101.xml" ContentType="application/vnd.openxmlformats-officedocument.presentationml.tags+xml"/>
  <Override PartName="/ppt/notesSlides/notesSlide100.xml" ContentType="application/vnd.openxmlformats-officedocument.presentationml.notesSlide+xml"/>
  <Override PartName="/ppt/comments/comment2.xml" ContentType="application/vnd.openxmlformats-officedocument.presentationml.comments+xml"/>
  <Override PartName="/ppt/tags/tag102.xml" ContentType="application/vnd.openxmlformats-officedocument.presentationml.tags+xml"/>
  <Override PartName="/ppt/notesSlides/notesSlide101.xml" ContentType="application/vnd.openxmlformats-officedocument.presentationml.notesSlide+xml"/>
  <Override PartName="/ppt/tags/tag103.xml" ContentType="application/vnd.openxmlformats-officedocument.presentationml.tags+xml"/>
  <Override PartName="/ppt/notesSlides/notesSlide102.xml" ContentType="application/vnd.openxmlformats-officedocument.presentationml.notesSlide+xml"/>
  <Override PartName="/ppt/tags/tag104.xml" ContentType="application/vnd.openxmlformats-officedocument.presentationml.tags+xml"/>
  <Override PartName="/ppt/notesSlides/notesSlide103.xml" ContentType="application/vnd.openxmlformats-officedocument.presentationml.notesSlide+xml"/>
  <Override PartName="/ppt/tags/tag105.xml" ContentType="application/vnd.openxmlformats-officedocument.presentationml.tags+xml"/>
  <Override PartName="/ppt/notesSlides/notesSlide104.xml" ContentType="application/vnd.openxmlformats-officedocument.presentationml.notesSlide+xml"/>
  <Override PartName="/ppt/tags/tag106.xml" ContentType="application/vnd.openxmlformats-officedocument.presentationml.tags+xml"/>
  <Override PartName="/ppt/notesSlides/notesSlide105.xml" ContentType="application/vnd.openxmlformats-officedocument.presentationml.notesSlide+xml"/>
  <Override PartName="/ppt/tags/tag107.xml" ContentType="application/vnd.openxmlformats-officedocument.presentationml.tags+xml"/>
  <Override PartName="/ppt/notesSlides/notesSlide106.xml" ContentType="application/vnd.openxmlformats-officedocument.presentationml.notesSlide+xml"/>
  <Override PartName="/ppt/tags/tag108.xml" ContentType="application/vnd.openxmlformats-officedocument.presentationml.tags+xml"/>
  <Override PartName="/ppt/notesSlides/notesSlide107.xml" ContentType="application/vnd.openxmlformats-officedocument.presentationml.notesSlide+xml"/>
  <Override PartName="/ppt/tags/tag109.xml" ContentType="application/vnd.openxmlformats-officedocument.presentationml.tags+xml"/>
  <Override PartName="/ppt/notesSlides/notesSlide108.xml" ContentType="application/vnd.openxmlformats-officedocument.presentationml.notesSlide+xml"/>
  <Override PartName="/ppt/tags/tag110.xml" ContentType="application/vnd.openxmlformats-officedocument.presentationml.tags+xml"/>
  <Override PartName="/ppt/notesSlides/notesSlide109.xml" ContentType="application/vnd.openxmlformats-officedocument.presentationml.notesSlide+xml"/>
  <Override PartName="/ppt/tags/tag111.xml" ContentType="application/vnd.openxmlformats-officedocument.presentationml.tags+xml"/>
  <Override PartName="/ppt/notesSlides/notesSlide110.xml" ContentType="application/vnd.openxmlformats-officedocument.presentationml.notesSlide+xml"/>
  <Override PartName="/ppt/tags/tag112.xml" ContentType="application/vnd.openxmlformats-officedocument.presentationml.tags+xml"/>
  <Override PartName="/ppt/notesSlides/notesSlide111.xml" ContentType="application/vnd.openxmlformats-officedocument.presentationml.notesSlide+xml"/>
  <Override PartName="/ppt/tags/tag113.xml" ContentType="application/vnd.openxmlformats-officedocument.presentationml.tags+xml"/>
  <Override PartName="/ppt/notesSlides/notesSlide112.xml" ContentType="application/vnd.openxmlformats-officedocument.presentationml.notesSlide+xml"/>
  <Override PartName="/ppt/tags/tag114.xml" ContentType="application/vnd.openxmlformats-officedocument.presentationml.tags+xml"/>
  <Override PartName="/ppt/notesSlides/notesSlide113.xml" ContentType="application/vnd.openxmlformats-officedocument.presentationml.notesSlide+xml"/>
  <Override PartName="/ppt/tags/tag115.xml" ContentType="application/vnd.openxmlformats-officedocument.presentationml.tags+xml"/>
  <Override PartName="/ppt/notesSlides/notesSlide114.xml" ContentType="application/vnd.openxmlformats-officedocument.presentationml.notesSlide+xml"/>
  <Override PartName="/ppt/tags/tag116.xml" ContentType="application/vnd.openxmlformats-officedocument.presentationml.tags+xml"/>
  <Override PartName="/ppt/notesSlides/notesSlide115.xml" ContentType="application/vnd.openxmlformats-officedocument.presentationml.notesSlide+xml"/>
  <Override PartName="/ppt/tags/tag117.xml" ContentType="application/vnd.openxmlformats-officedocument.presentationml.tags+xml"/>
  <Override PartName="/ppt/notesSlides/notesSlide116.xml" ContentType="application/vnd.openxmlformats-officedocument.presentationml.notesSlide+xml"/>
  <Override PartName="/ppt/tags/tag118.xml" ContentType="application/vnd.openxmlformats-officedocument.presentationml.tags+xml"/>
  <Override PartName="/ppt/notesSlides/notesSlide117.xml" ContentType="application/vnd.openxmlformats-officedocument.presentationml.notesSlide+xml"/>
  <Override PartName="/ppt/tags/tag119.xml" ContentType="application/vnd.openxmlformats-officedocument.presentationml.tags+xml"/>
  <Override PartName="/ppt/notesSlides/notesSlide118.xml" ContentType="application/vnd.openxmlformats-officedocument.presentationml.notesSlide+xml"/>
  <Override PartName="/ppt/tags/tag120.xml" ContentType="application/vnd.openxmlformats-officedocument.presentationml.tags+xml"/>
  <Override PartName="/ppt/notesSlides/notesSlide119.xml" ContentType="application/vnd.openxmlformats-officedocument.presentationml.notesSlide+xml"/>
  <Override PartName="/ppt/tags/tag121.xml" ContentType="application/vnd.openxmlformats-officedocument.presentationml.tags+xml"/>
  <Override PartName="/ppt/notesSlides/notesSlide120.xml" ContentType="application/vnd.openxmlformats-officedocument.presentationml.notesSlide+xml"/>
  <Override PartName="/ppt/tags/tag122.xml" ContentType="application/vnd.openxmlformats-officedocument.presentationml.tags+xml"/>
  <Override PartName="/ppt/notesSlides/notesSlide121.xml" ContentType="application/vnd.openxmlformats-officedocument.presentationml.notesSlide+xml"/>
  <Override PartName="/ppt/tags/tag123.xml" ContentType="application/vnd.openxmlformats-officedocument.presentationml.tags+xml"/>
  <Override PartName="/ppt/notesSlides/notesSlide122.xml" ContentType="application/vnd.openxmlformats-officedocument.presentationml.notesSlide+xml"/>
  <Override PartName="/ppt/tags/tag124.xml" ContentType="application/vnd.openxmlformats-officedocument.presentationml.tags+xml"/>
  <Override PartName="/ppt/notesSlides/notesSlide123.xml" ContentType="application/vnd.openxmlformats-officedocument.presentationml.notesSlide+xml"/>
  <Override PartName="/ppt/tags/tag125.xml" ContentType="application/vnd.openxmlformats-officedocument.presentationml.tags+xml"/>
  <Override PartName="/ppt/notesSlides/notesSlide124.xml" ContentType="application/vnd.openxmlformats-officedocument.presentationml.notesSlide+xml"/>
  <Override PartName="/ppt/tags/tag126.xml" ContentType="application/vnd.openxmlformats-officedocument.presentationml.tags+xml"/>
  <Override PartName="/ppt/notesSlides/notesSlide125.xml" ContentType="application/vnd.openxmlformats-officedocument.presentationml.notesSlide+xml"/>
  <Override PartName="/ppt/tags/tag127.xml" ContentType="application/vnd.openxmlformats-officedocument.presentationml.tags+xml"/>
  <Override PartName="/ppt/notesSlides/notesSlide126.xml" ContentType="application/vnd.openxmlformats-officedocument.presentationml.notesSlide+xml"/>
  <Override PartName="/ppt/tags/tag128.xml" ContentType="application/vnd.openxmlformats-officedocument.presentationml.tags+xml"/>
  <Override PartName="/ppt/notesSlides/notesSlide127.xml" ContentType="application/vnd.openxmlformats-officedocument.presentationml.notesSlide+xml"/>
  <Override PartName="/ppt/tags/tag129.xml" ContentType="application/vnd.openxmlformats-officedocument.presentationml.tags+xml"/>
  <Override PartName="/ppt/notesSlides/notesSlide128.xml" ContentType="application/vnd.openxmlformats-officedocument.presentationml.notesSlide+xml"/>
  <Override PartName="/ppt/tags/tag130.xml" ContentType="application/vnd.openxmlformats-officedocument.presentationml.tags+xml"/>
  <Override PartName="/ppt/notesSlides/notesSlide129.xml" ContentType="application/vnd.openxmlformats-officedocument.presentationml.notesSlide+xml"/>
  <Override PartName="/ppt/tags/tag131.xml" ContentType="application/vnd.openxmlformats-officedocument.presentationml.tags+xml"/>
  <Override PartName="/ppt/notesSlides/notesSlide130.xml" ContentType="application/vnd.openxmlformats-officedocument.presentationml.notesSlide+xml"/>
  <Override PartName="/ppt/tags/tag132.xml" ContentType="application/vnd.openxmlformats-officedocument.presentationml.tags+xml"/>
  <Override PartName="/ppt/notesSlides/notesSlide1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13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378" r:id="rId31"/>
    <p:sldId id="402" r:id="rId32"/>
    <p:sldId id="385" r:id="rId33"/>
    <p:sldId id="403" r:id="rId34"/>
    <p:sldId id="405" r:id="rId35"/>
    <p:sldId id="406" r:id="rId36"/>
    <p:sldId id="408" r:id="rId37"/>
    <p:sldId id="409" r:id="rId38"/>
    <p:sldId id="412" r:id="rId39"/>
    <p:sldId id="413" r:id="rId40"/>
    <p:sldId id="415" r:id="rId41"/>
    <p:sldId id="414" r:id="rId42"/>
    <p:sldId id="416" r:id="rId43"/>
    <p:sldId id="417" r:id="rId44"/>
    <p:sldId id="410" r:id="rId45"/>
    <p:sldId id="284" r:id="rId46"/>
    <p:sldId id="285" r:id="rId47"/>
    <p:sldId id="286" r:id="rId48"/>
    <p:sldId id="287" r:id="rId49"/>
    <p:sldId id="288" r:id="rId50"/>
    <p:sldId id="289" r:id="rId51"/>
    <p:sldId id="290"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305" r:id="rId67"/>
    <p:sldId id="306" r:id="rId68"/>
    <p:sldId id="307" r:id="rId69"/>
    <p:sldId id="308" r:id="rId70"/>
    <p:sldId id="309" r:id="rId71"/>
    <p:sldId id="310" r:id="rId72"/>
    <p:sldId id="311" r:id="rId73"/>
    <p:sldId id="312" r:id="rId74"/>
    <p:sldId id="313" r:id="rId75"/>
    <p:sldId id="314" r:id="rId76"/>
    <p:sldId id="315" r:id="rId77"/>
    <p:sldId id="316" r:id="rId78"/>
    <p:sldId id="317" r:id="rId79"/>
    <p:sldId id="318" r:id="rId80"/>
    <p:sldId id="319" r:id="rId81"/>
    <p:sldId id="320"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33" r:id="rId95"/>
    <p:sldId id="334" r:id="rId96"/>
    <p:sldId id="335" r:id="rId97"/>
    <p:sldId id="336" r:id="rId98"/>
    <p:sldId id="337" r:id="rId99"/>
    <p:sldId id="338" r:id="rId100"/>
    <p:sldId id="339" r:id="rId101"/>
    <p:sldId id="340" r:id="rId102"/>
    <p:sldId id="341" r:id="rId103"/>
    <p:sldId id="342" r:id="rId104"/>
    <p:sldId id="343" r:id="rId105"/>
    <p:sldId id="344" r:id="rId106"/>
    <p:sldId id="351" r:id="rId107"/>
    <p:sldId id="352" r:id="rId108"/>
    <p:sldId id="376" r:id="rId109"/>
    <p:sldId id="377" r:id="rId110"/>
    <p:sldId id="353" r:id="rId111"/>
    <p:sldId id="354" r:id="rId112"/>
    <p:sldId id="355" r:id="rId113"/>
    <p:sldId id="356" r:id="rId114"/>
    <p:sldId id="357" r:id="rId115"/>
    <p:sldId id="358" r:id="rId116"/>
    <p:sldId id="359" r:id="rId117"/>
    <p:sldId id="360" r:id="rId118"/>
    <p:sldId id="361" r:id="rId119"/>
    <p:sldId id="362" r:id="rId120"/>
    <p:sldId id="363" r:id="rId121"/>
    <p:sldId id="364" r:id="rId122"/>
    <p:sldId id="365" r:id="rId123"/>
    <p:sldId id="366" r:id="rId124"/>
    <p:sldId id="367" r:id="rId125"/>
    <p:sldId id="368" r:id="rId126"/>
    <p:sldId id="369" r:id="rId127"/>
    <p:sldId id="370" r:id="rId128"/>
    <p:sldId id="371" r:id="rId129"/>
    <p:sldId id="372" r:id="rId130"/>
    <p:sldId id="373" r:id="rId131"/>
    <p:sldId id="374" r:id="rId132"/>
    <p:sldId id="375" r:id="rId133"/>
  </p:sldIdLst>
  <p:sldSz cx="9144000" cy="5143500" type="screen16x9"/>
  <p:notesSz cx="6858000" cy="9144000"/>
  <p:embeddedFontLst>
    <p:embeddedFont>
      <p:font typeface="Open Sans SemiBold" panose="020B0604020202020204" charset="0"/>
      <p:bold r:id="rId135"/>
      <p:boldItalic r:id="rId136"/>
    </p:embeddedFont>
    <p:embeddedFont>
      <p:font typeface="Calibri Light" panose="020F0302020204030204" pitchFamily="34" charset="0"/>
      <p:regular r:id="rId137"/>
      <p:italic r:id="rId138"/>
    </p:embeddedFont>
    <p:embeddedFont>
      <p:font typeface="Open Sans" panose="020B0604020202020204" charset="0"/>
      <p:regular r:id="rId139"/>
      <p:bold r:id="rId140"/>
      <p:italic r:id="rId141"/>
      <p:boldItalic r:id="rId142"/>
    </p:embeddedFont>
    <p:embeddedFont>
      <p:font typeface="Helvetica Neue Light" panose="020B0604020202020204" charset="0"/>
      <p:regular r:id="rId143"/>
      <p:bold r:id="rId144"/>
      <p:italic r:id="rId145"/>
      <p:boldItalic r:id="rId146"/>
    </p:embeddedFont>
    <p:embeddedFont>
      <p:font typeface="Helvetica Neue" panose="020B0604020202020204" charset="0"/>
      <p:regular r:id="rId147"/>
      <p:bold r:id="rId148"/>
      <p:italic r:id="rId149"/>
      <p:boldItalic r:id="rId150"/>
    </p:embeddedFont>
    <p:embeddedFont>
      <p:font typeface="Roboto" panose="020B0604020202020204" charset="0"/>
      <p:regular r:id="rId151"/>
      <p:bold r:id="rId152"/>
      <p:italic r:id="rId153"/>
      <p:boldItalic r:id="rId154"/>
    </p:embeddedFont>
    <p:embeddedFont>
      <p:font typeface="Average" panose="020B0604020202020204" charset="0"/>
      <p:regular r:id="rId155"/>
    </p:embeddedFont>
    <p:embeddedFont>
      <p:font typeface="Calibri" panose="020F0502020204030204" pitchFamily="34" charset="0"/>
      <p:regular r:id="rId156"/>
      <p:bold r:id="rId157"/>
      <p:italic r:id="rId158"/>
      <p:boldItalic r:id="rId159"/>
    </p:embeddedFont>
    <p:embeddedFont>
      <p:font typeface="Google Sans" panose="020B0604020202020204" charset="0"/>
      <p:regular r:id="rId160"/>
      <p:bold r:id="rId161"/>
      <p:italic r:id="rId162"/>
      <p:boldItalic r:id="rId163"/>
    </p:embeddedFont>
  </p:embeddedFontLst>
  <p:custDataLst>
    <p:tags r:id="rId164"/>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ción por omisión" id="{BFF8B8BE-845B-49A6-A33A-5B80CFBDFB38}">
          <p14:sldIdLst/>
        </p14:section>
        <p14:section name="Bienvenida" id="{AE521291-E21C-43F3-B510-E2399FD6386D}">
          <p14:sldIdLst>
            <p14:sldId id="256"/>
            <p14:sldId id="257"/>
            <p14:sldId id="258"/>
            <p14:sldId id="259"/>
          </p14:sldIdLst>
        </p14:section>
        <p14:section name="Correo electrónico" id="{045D0981-500B-4260-80A9-852B9BFA70DC}">
          <p14:sldIdLst>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Lst>
        </p14:section>
        <p14:section name="Videoconferencias" id="{92A746E2-7B14-429A-92BB-D40FD6792D76}">
          <p14:sldIdLst>
            <p14:sldId id="378"/>
            <p14:sldId id="402"/>
            <p14:sldId id="385"/>
            <p14:sldId id="403"/>
            <p14:sldId id="405"/>
            <p14:sldId id="406"/>
            <p14:sldId id="408"/>
            <p14:sldId id="409"/>
            <p14:sldId id="412"/>
            <p14:sldId id="413"/>
            <p14:sldId id="415"/>
            <p14:sldId id="414"/>
            <p14:sldId id="416"/>
            <p14:sldId id="417"/>
            <p14:sldId id="410"/>
          </p14:sldIdLst>
        </p14:section>
        <p14:section name="Redes sociales" id="{5988335A-FE62-44C6-8BBD-C9979E09C57B}">
          <p14:sldIdLst>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Lst>
        </p14:section>
        <p14:section name="Descanso" id="{79CC9C44-BD86-40D4-85D7-90FDAB5DE9A7}">
          <p14:sldIdLst>
            <p14:sldId id="305"/>
          </p14:sldIdLst>
        </p14:section>
        <p14:section name="Es bueno ser amable." id="{B6678F07-A406-4594-942D-187987BD8B02}">
          <p14:sldIdLst>
            <p14:sldId id="306"/>
            <p14:sldId id="307"/>
            <p14:sldId id="308"/>
            <p14:sldId id="309"/>
            <p14:sldId id="310"/>
            <p14:sldId id="311"/>
          </p14:sldIdLst>
        </p14:section>
        <p14:section name="Ten cuidado con el tono" id="{F422129E-FB4B-4A74-8EBF-E85989B0E9A9}">
          <p14:sldIdLst>
            <p14:sldId id="312"/>
            <p14:sldId id="313"/>
            <p14:sldId id="314"/>
            <p14:sldId id="315"/>
            <p14:sldId id="316"/>
            <p14:sldId id="317"/>
            <p14:sldId id="318"/>
            <p14:sldId id="319"/>
            <p14:sldId id="320"/>
            <p14:sldId id="321"/>
            <p14:sldId id="322"/>
          </p14:sldIdLst>
        </p14:section>
        <p14:section name="Comparte con cuidado" id="{FFE98803-7004-4297-AA91-CAECF10CBF60}">
          <p14:sldIdLst>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Lst>
        </p14:section>
        <p14:section name="Spam (correo no deseado) y Phishing (suplantación de identidad)" id="{F518109B-8D4E-475C-A08A-0406CAC7B158}">
          <p14:sldIdLst>
            <p14:sldId id="351"/>
            <p14:sldId id="352"/>
            <p14:sldId id="376"/>
            <p14:sldId id="377"/>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Lst>
        </p14:section>
        <p14:section name="Fin." id="{326E0201-D1CA-4784-B87B-51F54157EB06}">
          <p14:sldIdLst>
            <p14:sldId id="37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drupe, Abigail" initials="WA" lastIdx="2" clrIdx="0">
    <p:extLst>
      <p:ext uri="{19B8F6BF-5375-455C-9EA6-DF929625EA0E}">
        <p15:presenceInfo xmlns:p15="http://schemas.microsoft.com/office/powerpoint/2012/main" userId="S::abigail.waldrupe@ncdcr.gov::b24a46b8-276c-4312-80ad-858e9caf490e" providerId="AD"/>
      </p:ext>
    </p:extLst>
  </p:cmAuthor>
  <p:cmAuthor id="2" name="Usuario" initials="U" lastIdx="2" clrIdx="1">
    <p:extLst>
      <p:ext uri="{19B8F6BF-5375-455C-9EA6-DF929625EA0E}">
        <p15:presenceInfo xmlns:p15="http://schemas.microsoft.com/office/powerpoint/2012/main" userId="Usuari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429" autoAdjust="0"/>
  </p:normalViewPr>
  <p:slideViewPr>
    <p:cSldViewPr snapToGrid="0">
      <p:cViewPr varScale="1">
        <p:scale>
          <a:sx n="137" d="100"/>
          <a:sy n="137" d="100"/>
        </p:scale>
        <p:origin x="86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font" Target="fonts/font4.fntdata"/><Relationship Id="rId154" Type="http://schemas.openxmlformats.org/officeDocument/2006/relationships/font" Target="fonts/font20.fntdata"/><Relationship Id="rId159" Type="http://schemas.openxmlformats.org/officeDocument/2006/relationships/font" Target="fonts/font25.fntdata"/><Relationship Id="rId170" Type="http://schemas.microsoft.com/office/2016/11/relationships/changesInfo" Target="changesInfos/changesInfo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font" Target="fonts/font10.fntdata"/><Relationship Id="rId149" Type="http://schemas.openxmlformats.org/officeDocument/2006/relationships/font" Target="fonts/font15.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font" Target="fonts/font26.fntdata"/><Relationship Id="rId165" Type="http://schemas.openxmlformats.org/officeDocument/2006/relationships/commentAuthors" Target="commentAuthor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notesMaster" Target="notesMasters/notesMaster1.xml"/><Relationship Id="rId139" Type="http://schemas.openxmlformats.org/officeDocument/2006/relationships/font" Target="fonts/font5.fntdata"/><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font" Target="fonts/font16.fntdata"/><Relationship Id="rId155" Type="http://schemas.openxmlformats.org/officeDocument/2006/relationships/font" Target="fonts/font21.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font" Target="fonts/font6.fntdata"/><Relationship Id="rId145" Type="http://schemas.openxmlformats.org/officeDocument/2006/relationships/font" Target="fonts/font11.fntdata"/><Relationship Id="rId161" Type="http://schemas.openxmlformats.org/officeDocument/2006/relationships/font" Target="fonts/font27.fntdata"/><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font" Target="fonts/font1.fntdata"/><Relationship Id="rId143" Type="http://schemas.openxmlformats.org/officeDocument/2006/relationships/font" Target="fonts/font9.fntdata"/><Relationship Id="rId148" Type="http://schemas.openxmlformats.org/officeDocument/2006/relationships/font" Target="fonts/font14.fntdata"/><Relationship Id="rId151" Type="http://schemas.openxmlformats.org/officeDocument/2006/relationships/font" Target="fonts/font17.fntdata"/><Relationship Id="rId156" Type="http://schemas.openxmlformats.org/officeDocument/2006/relationships/font" Target="fonts/font22.fntdata"/><Relationship Id="rId164" Type="http://schemas.openxmlformats.org/officeDocument/2006/relationships/tags" Target="tags/tag1.xml"/><Relationship Id="rId16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7.fntdata"/><Relationship Id="rId146" Type="http://schemas.openxmlformats.org/officeDocument/2006/relationships/font" Target="fonts/font12.fntdata"/><Relationship Id="rId16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font" Target="fonts/font28.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font" Target="fonts/font2.fntdata"/><Relationship Id="rId157" Type="http://schemas.openxmlformats.org/officeDocument/2006/relationships/font" Target="fonts/font23.fntdata"/><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18.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font" Target="fonts/font13.fntdata"/><Relationship Id="rId168"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8.fntdata"/><Relationship Id="rId163" Type="http://schemas.openxmlformats.org/officeDocument/2006/relationships/font" Target="fonts/font29.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font" Target="fonts/font3.fntdata"/><Relationship Id="rId158" Type="http://schemas.openxmlformats.org/officeDocument/2006/relationships/font" Target="fonts/font24.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font" Target="fonts/font19.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drupe, Abigail" userId="b24a46b8-276c-4312-80ad-858e9caf490e" providerId="ADAL" clId="{945C75BB-45DD-45D8-989F-9991D148E3C1}"/>
    <pc:docChg chg="custSel modSld">
      <pc:chgData name="Waldrupe, Abigail" userId="b24a46b8-276c-4312-80ad-858e9caf490e" providerId="ADAL" clId="{945C75BB-45DD-45D8-989F-9991D148E3C1}" dt="2021-10-01T11:23:48.720" v="247" actId="368"/>
      <pc:docMkLst>
        <pc:docMk/>
      </pc:docMkLst>
      <pc:sldChg chg="modNotes">
        <pc:chgData name="Waldrupe, Abigail" userId="b24a46b8-276c-4312-80ad-858e9caf490e" providerId="ADAL" clId="{945C75BB-45DD-45D8-989F-9991D148E3C1}" dt="2021-10-01T11:23:48.141" v="1" actId="368"/>
        <pc:sldMkLst>
          <pc:docMk/>
          <pc:sldMk cId="0" sldId="256"/>
        </pc:sldMkLst>
      </pc:sldChg>
      <pc:sldChg chg="modNotes">
        <pc:chgData name="Waldrupe, Abigail" userId="b24a46b8-276c-4312-80ad-858e9caf490e" providerId="ADAL" clId="{945C75BB-45DD-45D8-989F-9991D148E3C1}" dt="2021-10-01T11:23:48.145" v="3" actId="368"/>
        <pc:sldMkLst>
          <pc:docMk/>
          <pc:sldMk cId="0" sldId="257"/>
        </pc:sldMkLst>
      </pc:sldChg>
      <pc:sldChg chg="modNotes">
        <pc:chgData name="Waldrupe, Abigail" userId="b24a46b8-276c-4312-80ad-858e9caf490e" providerId="ADAL" clId="{945C75BB-45DD-45D8-989F-9991D148E3C1}" dt="2021-10-01T11:23:48.151" v="5" actId="368"/>
        <pc:sldMkLst>
          <pc:docMk/>
          <pc:sldMk cId="0" sldId="258"/>
        </pc:sldMkLst>
      </pc:sldChg>
      <pc:sldChg chg="modNotes">
        <pc:chgData name="Waldrupe, Abigail" userId="b24a46b8-276c-4312-80ad-858e9caf490e" providerId="ADAL" clId="{945C75BB-45DD-45D8-989F-9991D148E3C1}" dt="2021-10-01T11:23:48.154" v="7" actId="368"/>
        <pc:sldMkLst>
          <pc:docMk/>
          <pc:sldMk cId="0" sldId="259"/>
        </pc:sldMkLst>
      </pc:sldChg>
      <pc:sldChg chg="modNotes">
        <pc:chgData name="Waldrupe, Abigail" userId="b24a46b8-276c-4312-80ad-858e9caf490e" providerId="ADAL" clId="{945C75BB-45DD-45D8-989F-9991D148E3C1}" dt="2021-10-01T11:23:48.158" v="9" actId="368"/>
        <pc:sldMkLst>
          <pc:docMk/>
          <pc:sldMk cId="0" sldId="260"/>
        </pc:sldMkLst>
      </pc:sldChg>
      <pc:sldChg chg="modNotes">
        <pc:chgData name="Waldrupe, Abigail" userId="b24a46b8-276c-4312-80ad-858e9caf490e" providerId="ADAL" clId="{945C75BB-45DD-45D8-989F-9991D148E3C1}" dt="2021-10-01T11:23:48.162" v="11" actId="368"/>
        <pc:sldMkLst>
          <pc:docMk/>
          <pc:sldMk cId="0" sldId="261"/>
        </pc:sldMkLst>
      </pc:sldChg>
      <pc:sldChg chg="modNotes">
        <pc:chgData name="Waldrupe, Abigail" userId="b24a46b8-276c-4312-80ad-858e9caf490e" providerId="ADAL" clId="{945C75BB-45DD-45D8-989F-9991D148E3C1}" dt="2021-10-01T11:23:48.167" v="13" actId="368"/>
        <pc:sldMkLst>
          <pc:docMk/>
          <pc:sldMk cId="0" sldId="262"/>
        </pc:sldMkLst>
      </pc:sldChg>
      <pc:sldChg chg="modNotes">
        <pc:chgData name="Waldrupe, Abigail" userId="b24a46b8-276c-4312-80ad-858e9caf490e" providerId="ADAL" clId="{945C75BB-45DD-45D8-989F-9991D148E3C1}" dt="2021-10-01T11:23:48.171" v="15" actId="368"/>
        <pc:sldMkLst>
          <pc:docMk/>
          <pc:sldMk cId="0" sldId="263"/>
        </pc:sldMkLst>
      </pc:sldChg>
      <pc:sldChg chg="modNotes">
        <pc:chgData name="Waldrupe, Abigail" userId="b24a46b8-276c-4312-80ad-858e9caf490e" providerId="ADAL" clId="{945C75BB-45DD-45D8-989F-9991D148E3C1}" dt="2021-10-01T11:23:48.175" v="17" actId="368"/>
        <pc:sldMkLst>
          <pc:docMk/>
          <pc:sldMk cId="0" sldId="264"/>
        </pc:sldMkLst>
      </pc:sldChg>
      <pc:sldChg chg="modNotes">
        <pc:chgData name="Waldrupe, Abigail" userId="b24a46b8-276c-4312-80ad-858e9caf490e" providerId="ADAL" clId="{945C75BB-45DD-45D8-989F-9991D148E3C1}" dt="2021-10-01T11:23:48.182" v="19" actId="368"/>
        <pc:sldMkLst>
          <pc:docMk/>
          <pc:sldMk cId="0" sldId="265"/>
        </pc:sldMkLst>
      </pc:sldChg>
      <pc:sldChg chg="modNotes">
        <pc:chgData name="Waldrupe, Abigail" userId="b24a46b8-276c-4312-80ad-858e9caf490e" providerId="ADAL" clId="{945C75BB-45DD-45D8-989F-9991D148E3C1}" dt="2021-10-01T11:23:48.187" v="21" actId="368"/>
        <pc:sldMkLst>
          <pc:docMk/>
          <pc:sldMk cId="0" sldId="266"/>
        </pc:sldMkLst>
      </pc:sldChg>
      <pc:sldChg chg="modNotes">
        <pc:chgData name="Waldrupe, Abigail" userId="b24a46b8-276c-4312-80ad-858e9caf490e" providerId="ADAL" clId="{945C75BB-45DD-45D8-989F-9991D148E3C1}" dt="2021-10-01T11:23:48.192" v="23" actId="368"/>
        <pc:sldMkLst>
          <pc:docMk/>
          <pc:sldMk cId="0" sldId="267"/>
        </pc:sldMkLst>
      </pc:sldChg>
      <pc:sldChg chg="modNotes">
        <pc:chgData name="Waldrupe, Abigail" userId="b24a46b8-276c-4312-80ad-858e9caf490e" providerId="ADAL" clId="{945C75BB-45DD-45D8-989F-9991D148E3C1}" dt="2021-10-01T11:23:48.195" v="25" actId="368"/>
        <pc:sldMkLst>
          <pc:docMk/>
          <pc:sldMk cId="0" sldId="268"/>
        </pc:sldMkLst>
      </pc:sldChg>
      <pc:sldChg chg="modNotes">
        <pc:chgData name="Waldrupe, Abigail" userId="b24a46b8-276c-4312-80ad-858e9caf490e" providerId="ADAL" clId="{945C75BB-45DD-45D8-989F-9991D148E3C1}" dt="2021-10-01T11:23:48.200" v="27" actId="368"/>
        <pc:sldMkLst>
          <pc:docMk/>
          <pc:sldMk cId="0" sldId="269"/>
        </pc:sldMkLst>
      </pc:sldChg>
      <pc:sldChg chg="modNotes">
        <pc:chgData name="Waldrupe, Abigail" userId="b24a46b8-276c-4312-80ad-858e9caf490e" providerId="ADAL" clId="{945C75BB-45DD-45D8-989F-9991D148E3C1}" dt="2021-10-01T11:23:48.204" v="29" actId="368"/>
        <pc:sldMkLst>
          <pc:docMk/>
          <pc:sldMk cId="0" sldId="270"/>
        </pc:sldMkLst>
      </pc:sldChg>
      <pc:sldChg chg="modNotes">
        <pc:chgData name="Waldrupe, Abigail" userId="b24a46b8-276c-4312-80ad-858e9caf490e" providerId="ADAL" clId="{945C75BB-45DD-45D8-989F-9991D148E3C1}" dt="2021-10-01T11:23:48.208" v="31" actId="368"/>
        <pc:sldMkLst>
          <pc:docMk/>
          <pc:sldMk cId="0" sldId="271"/>
        </pc:sldMkLst>
      </pc:sldChg>
      <pc:sldChg chg="modNotes">
        <pc:chgData name="Waldrupe, Abigail" userId="b24a46b8-276c-4312-80ad-858e9caf490e" providerId="ADAL" clId="{945C75BB-45DD-45D8-989F-9991D148E3C1}" dt="2021-10-01T11:23:48.213" v="33" actId="368"/>
        <pc:sldMkLst>
          <pc:docMk/>
          <pc:sldMk cId="0" sldId="272"/>
        </pc:sldMkLst>
      </pc:sldChg>
      <pc:sldChg chg="modNotes">
        <pc:chgData name="Waldrupe, Abigail" userId="b24a46b8-276c-4312-80ad-858e9caf490e" providerId="ADAL" clId="{945C75BB-45DD-45D8-989F-9991D148E3C1}" dt="2021-10-01T11:23:48.217" v="35" actId="368"/>
        <pc:sldMkLst>
          <pc:docMk/>
          <pc:sldMk cId="0" sldId="273"/>
        </pc:sldMkLst>
      </pc:sldChg>
      <pc:sldChg chg="modNotes">
        <pc:chgData name="Waldrupe, Abigail" userId="b24a46b8-276c-4312-80ad-858e9caf490e" providerId="ADAL" clId="{945C75BB-45DD-45D8-989F-9991D148E3C1}" dt="2021-10-01T11:23:48.221" v="37" actId="368"/>
        <pc:sldMkLst>
          <pc:docMk/>
          <pc:sldMk cId="0" sldId="274"/>
        </pc:sldMkLst>
      </pc:sldChg>
      <pc:sldChg chg="modNotes">
        <pc:chgData name="Waldrupe, Abigail" userId="b24a46b8-276c-4312-80ad-858e9caf490e" providerId="ADAL" clId="{945C75BB-45DD-45D8-989F-9991D148E3C1}" dt="2021-10-01T11:23:48.226" v="39" actId="368"/>
        <pc:sldMkLst>
          <pc:docMk/>
          <pc:sldMk cId="0" sldId="275"/>
        </pc:sldMkLst>
      </pc:sldChg>
      <pc:sldChg chg="modNotes">
        <pc:chgData name="Waldrupe, Abigail" userId="b24a46b8-276c-4312-80ad-858e9caf490e" providerId="ADAL" clId="{945C75BB-45DD-45D8-989F-9991D148E3C1}" dt="2021-10-01T11:23:48.229" v="41" actId="368"/>
        <pc:sldMkLst>
          <pc:docMk/>
          <pc:sldMk cId="0" sldId="276"/>
        </pc:sldMkLst>
      </pc:sldChg>
      <pc:sldChg chg="modNotes">
        <pc:chgData name="Waldrupe, Abigail" userId="b24a46b8-276c-4312-80ad-858e9caf490e" providerId="ADAL" clId="{945C75BB-45DD-45D8-989F-9991D148E3C1}" dt="2021-10-01T11:23:48.232" v="43" actId="368"/>
        <pc:sldMkLst>
          <pc:docMk/>
          <pc:sldMk cId="0" sldId="277"/>
        </pc:sldMkLst>
      </pc:sldChg>
      <pc:sldChg chg="modNotes">
        <pc:chgData name="Waldrupe, Abigail" userId="b24a46b8-276c-4312-80ad-858e9caf490e" providerId="ADAL" clId="{945C75BB-45DD-45D8-989F-9991D148E3C1}" dt="2021-10-01T11:23:48.236" v="45" actId="368"/>
        <pc:sldMkLst>
          <pc:docMk/>
          <pc:sldMk cId="0" sldId="278"/>
        </pc:sldMkLst>
      </pc:sldChg>
      <pc:sldChg chg="modNotes">
        <pc:chgData name="Waldrupe, Abigail" userId="b24a46b8-276c-4312-80ad-858e9caf490e" providerId="ADAL" clId="{945C75BB-45DD-45D8-989F-9991D148E3C1}" dt="2021-10-01T11:23:48.240" v="47" actId="368"/>
        <pc:sldMkLst>
          <pc:docMk/>
          <pc:sldMk cId="0" sldId="279"/>
        </pc:sldMkLst>
      </pc:sldChg>
      <pc:sldChg chg="modNotes">
        <pc:chgData name="Waldrupe, Abigail" userId="b24a46b8-276c-4312-80ad-858e9caf490e" providerId="ADAL" clId="{945C75BB-45DD-45D8-989F-9991D148E3C1}" dt="2021-10-01T11:23:48.245" v="49" actId="368"/>
        <pc:sldMkLst>
          <pc:docMk/>
          <pc:sldMk cId="0" sldId="280"/>
        </pc:sldMkLst>
      </pc:sldChg>
      <pc:sldChg chg="modNotes">
        <pc:chgData name="Waldrupe, Abigail" userId="b24a46b8-276c-4312-80ad-858e9caf490e" providerId="ADAL" clId="{945C75BB-45DD-45D8-989F-9991D148E3C1}" dt="2021-10-01T11:23:48.249" v="51" actId="368"/>
        <pc:sldMkLst>
          <pc:docMk/>
          <pc:sldMk cId="0" sldId="281"/>
        </pc:sldMkLst>
      </pc:sldChg>
      <pc:sldChg chg="modNotes">
        <pc:chgData name="Waldrupe, Abigail" userId="b24a46b8-276c-4312-80ad-858e9caf490e" providerId="ADAL" clId="{945C75BB-45DD-45D8-989F-9991D148E3C1}" dt="2021-10-01T11:23:48.253" v="53" actId="368"/>
        <pc:sldMkLst>
          <pc:docMk/>
          <pc:sldMk cId="0" sldId="282"/>
        </pc:sldMkLst>
      </pc:sldChg>
      <pc:sldChg chg="modNotes">
        <pc:chgData name="Waldrupe, Abigail" userId="b24a46b8-276c-4312-80ad-858e9caf490e" providerId="ADAL" clId="{945C75BB-45DD-45D8-989F-9991D148E3C1}" dt="2021-10-01T11:23:48.257" v="55" actId="368"/>
        <pc:sldMkLst>
          <pc:docMk/>
          <pc:sldMk cId="0" sldId="283"/>
        </pc:sldMkLst>
      </pc:sldChg>
      <pc:sldChg chg="modNotes">
        <pc:chgData name="Waldrupe, Abigail" userId="b24a46b8-276c-4312-80ad-858e9caf490e" providerId="ADAL" clId="{945C75BB-45DD-45D8-989F-9991D148E3C1}" dt="2021-10-01T11:23:48.330" v="87" actId="368"/>
        <pc:sldMkLst>
          <pc:docMk/>
          <pc:sldMk cId="0" sldId="284"/>
        </pc:sldMkLst>
      </pc:sldChg>
      <pc:sldChg chg="modNotes">
        <pc:chgData name="Waldrupe, Abigail" userId="b24a46b8-276c-4312-80ad-858e9caf490e" providerId="ADAL" clId="{945C75BB-45DD-45D8-989F-9991D148E3C1}" dt="2021-10-01T11:23:48.334" v="89" actId="368"/>
        <pc:sldMkLst>
          <pc:docMk/>
          <pc:sldMk cId="0" sldId="285"/>
        </pc:sldMkLst>
      </pc:sldChg>
      <pc:sldChg chg="modNotes">
        <pc:chgData name="Waldrupe, Abigail" userId="b24a46b8-276c-4312-80ad-858e9caf490e" providerId="ADAL" clId="{945C75BB-45DD-45D8-989F-9991D148E3C1}" dt="2021-10-01T11:23:48.340" v="91" actId="368"/>
        <pc:sldMkLst>
          <pc:docMk/>
          <pc:sldMk cId="0" sldId="286"/>
        </pc:sldMkLst>
      </pc:sldChg>
      <pc:sldChg chg="modNotes">
        <pc:chgData name="Waldrupe, Abigail" userId="b24a46b8-276c-4312-80ad-858e9caf490e" providerId="ADAL" clId="{945C75BB-45DD-45D8-989F-9991D148E3C1}" dt="2021-10-01T11:23:48.344" v="93" actId="368"/>
        <pc:sldMkLst>
          <pc:docMk/>
          <pc:sldMk cId="0" sldId="287"/>
        </pc:sldMkLst>
      </pc:sldChg>
      <pc:sldChg chg="modNotes">
        <pc:chgData name="Waldrupe, Abigail" userId="b24a46b8-276c-4312-80ad-858e9caf490e" providerId="ADAL" clId="{945C75BB-45DD-45D8-989F-9991D148E3C1}" dt="2021-10-01T11:23:48.350" v="95" actId="368"/>
        <pc:sldMkLst>
          <pc:docMk/>
          <pc:sldMk cId="0" sldId="288"/>
        </pc:sldMkLst>
      </pc:sldChg>
      <pc:sldChg chg="modNotes">
        <pc:chgData name="Waldrupe, Abigail" userId="b24a46b8-276c-4312-80ad-858e9caf490e" providerId="ADAL" clId="{945C75BB-45DD-45D8-989F-9991D148E3C1}" dt="2021-10-01T11:23:48.355" v="97" actId="368"/>
        <pc:sldMkLst>
          <pc:docMk/>
          <pc:sldMk cId="0" sldId="289"/>
        </pc:sldMkLst>
      </pc:sldChg>
      <pc:sldChg chg="modNotes">
        <pc:chgData name="Waldrupe, Abigail" userId="b24a46b8-276c-4312-80ad-858e9caf490e" providerId="ADAL" clId="{945C75BB-45DD-45D8-989F-9991D148E3C1}" dt="2021-10-01T11:23:48.362" v="99" actId="368"/>
        <pc:sldMkLst>
          <pc:docMk/>
          <pc:sldMk cId="0" sldId="290"/>
        </pc:sldMkLst>
      </pc:sldChg>
      <pc:sldChg chg="modNotes">
        <pc:chgData name="Waldrupe, Abigail" userId="b24a46b8-276c-4312-80ad-858e9caf490e" providerId="ADAL" clId="{945C75BB-45DD-45D8-989F-9991D148E3C1}" dt="2021-10-01T11:23:48.367" v="101" actId="368"/>
        <pc:sldMkLst>
          <pc:docMk/>
          <pc:sldMk cId="0" sldId="291"/>
        </pc:sldMkLst>
      </pc:sldChg>
      <pc:sldChg chg="modNotes">
        <pc:chgData name="Waldrupe, Abigail" userId="b24a46b8-276c-4312-80ad-858e9caf490e" providerId="ADAL" clId="{945C75BB-45DD-45D8-989F-9991D148E3C1}" dt="2021-10-01T11:23:48.372" v="103" actId="368"/>
        <pc:sldMkLst>
          <pc:docMk/>
          <pc:sldMk cId="0" sldId="292"/>
        </pc:sldMkLst>
      </pc:sldChg>
      <pc:sldChg chg="modNotes">
        <pc:chgData name="Waldrupe, Abigail" userId="b24a46b8-276c-4312-80ad-858e9caf490e" providerId="ADAL" clId="{945C75BB-45DD-45D8-989F-9991D148E3C1}" dt="2021-10-01T11:23:48.377" v="105" actId="368"/>
        <pc:sldMkLst>
          <pc:docMk/>
          <pc:sldMk cId="0" sldId="293"/>
        </pc:sldMkLst>
      </pc:sldChg>
      <pc:sldChg chg="modNotes">
        <pc:chgData name="Waldrupe, Abigail" userId="b24a46b8-276c-4312-80ad-858e9caf490e" providerId="ADAL" clId="{945C75BB-45DD-45D8-989F-9991D148E3C1}" dt="2021-10-01T11:23:48.383" v="107" actId="368"/>
        <pc:sldMkLst>
          <pc:docMk/>
          <pc:sldMk cId="0" sldId="294"/>
        </pc:sldMkLst>
      </pc:sldChg>
      <pc:sldChg chg="modNotes">
        <pc:chgData name="Waldrupe, Abigail" userId="b24a46b8-276c-4312-80ad-858e9caf490e" providerId="ADAL" clId="{945C75BB-45DD-45D8-989F-9991D148E3C1}" dt="2021-10-01T11:23:48.387" v="109" actId="368"/>
        <pc:sldMkLst>
          <pc:docMk/>
          <pc:sldMk cId="0" sldId="295"/>
        </pc:sldMkLst>
      </pc:sldChg>
      <pc:sldChg chg="modNotes">
        <pc:chgData name="Waldrupe, Abigail" userId="b24a46b8-276c-4312-80ad-858e9caf490e" providerId="ADAL" clId="{945C75BB-45DD-45D8-989F-9991D148E3C1}" dt="2021-10-01T11:23:48.393" v="111" actId="368"/>
        <pc:sldMkLst>
          <pc:docMk/>
          <pc:sldMk cId="0" sldId="296"/>
        </pc:sldMkLst>
      </pc:sldChg>
      <pc:sldChg chg="modNotes">
        <pc:chgData name="Waldrupe, Abigail" userId="b24a46b8-276c-4312-80ad-858e9caf490e" providerId="ADAL" clId="{945C75BB-45DD-45D8-989F-9991D148E3C1}" dt="2021-10-01T11:23:48.397" v="113" actId="368"/>
        <pc:sldMkLst>
          <pc:docMk/>
          <pc:sldMk cId="0" sldId="297"/>
        </pc:sldMkLst>
      </pc:sldChg>
      <pc:sldChg chg="modNotes">
        <pc:chgData name="Waldrupe, Abigail" userId="b24a46b8-276c-4312-80ad-858e9caf490e" providerId="ADAL" clId="{945C75BB-45DD-45D8-989F-9991D148E3C1}" dt="2021-10-01T11:23:48.403" v="115" actId="368"/>
        <pc:sldMkLst>
          <pc:docMk/>
          <pc:sldMk cId="0" sldId="298"/>
        </pc:sldMkLst>
      </pc:sldChg>
      <pc:sldChg chg="modNotes">
        <pc:chgData name="Waldrupe, Abigail" userId="b24a46b8-276c-4312-80ad-858e9caf490e" providerId="ADAL" clId="{945C75BB-45DD-45D8-989F-9991D148E3C1}" dt="2021-10-01T11:23:48.407" v="117" actId="368"/>
        <pc:sldMkLst>
          <pc:docMk/>
          <pc:sldMk cId="0" sldId="299"/>
        </pc:sldMkLst>
      </pc:sldChg>
      <pc:sldChg chg="modNotes">
        <pc:chgData name="Waldrupe, Abigail" userId="b24a46b8-276c-4312-80ad-858e9caf490e" providerId="ADAL" clId="{945C75BB-45DD-45D8-989F-9991D148E3C1}" dt="2021-10-01T11:23:48.411" v="119" actId="368"/>
        <pc:sldMkLst>
          <pc:docMk/>
          <pc:sldMk cId="0" sldId="300"/>
        </pc:sldMkLst>
      </pc:sldChg>
      <pc:sldChg chg="modNotes">
        <pc:chgData name="Waldrupe, Abigail" userId="b24a46b8-276c-4312-80ad-858e9caf490e" providerId="ADAL" clId="{945C75BB-45DD-45D8-989F-9991D148E3C1}" dt="2021-10-01T11:23:48.418" v="121" actId="368"/>
        <pc:sldMkLst>
          <pc:docMk/>
          <pc:sldMk cId="0" sldId="302"/>
        </pc:sldMkLst>
      </pc:sldChg>
      <pc:sldChg chg="modNotes">
        <pc:chgData name="Waldrupe, Abigail" userId="b24a46b8-276c-4312-80ad-858e9caf490e" providerId="ADAL" clId="{945C75BB-45DD-45D8-989F-9991D148E3C1}" dt="2021-10-01T11:23:48.424" v="123" actId="368"/>
        <pc:sldMkLst>
          <pc:docMk/>
          <pc:sldMk cId="0" sldId="304"/>
        </pc:sldMkLst>
      </pc:sldChg>
      <pc:sldChg chg="modNotes">
        <pc:chgData name="Waldrupe, Abigail" userId="b24a46b8-276c-4312-80ad-858e9caf490e" providerId="ADAL" clId="{945C75BB-45DD-45D8-989F-9991D148E3C1}" dt="2021-10-01T11:23:48.429" v="125" actId="368"/>
        <pc:sldMkLst>
          <pc:docMk/>
          <pc:sldMk cId="0" sldId="305"/>
        </pc:sldMkLst>
      </pc:sldChg>
      <pc:sldChg chg="modNotes">
        <pc:chgData name="Waldrupe, Abigail" userId="b24a46b8-276c-4312-80ad-858e9caf490e" providerId="ADAL" clId="{945C75BB-45DD-45D8-989F-9991D148E3C1}" dt="2021-10-01T11:23:48.434" v="127" actId="368"/>
        <pc:sldMkLst>
          <pc:docMk/>
          <pc:sldMk cId="0" sldId="306"/>
        </pc:sldMkLst>
      </pc:sldChg>
      <pc:sldChg chg="modNotes">
        <pc:chgData name="Waldrupe, Abigail" userId="b24a46b8-276c-4312-80ad-858e9caf490e" providerId="ADAL" clId="{945C75BB-45DD-45D8-989F-9991D148E3C1}" dt="2021-10-01T11:23:48.439" v="129" actId="368"/>
        <pc:sldMkLst>
          <pc:docMk/>
          <pc:sldMk cId="0" sldId="307"/>
        </pc:sldMkLst>
      </pc:sldChg>
      <pc:sldChg chg="modNotes">
        <pc:chgData name="Waldrupe, Abigail" userId="b24a46b8-276c-4312-80ad-858e9caf490e" providerId="ADAL" clId="{945C75BB-45DD-45D8-989F-9991D148E3C1}" dt="2021-10-01T11:23:48.444" v="131" actId="368"/>
        <pc:sldMkLst>
          <pc:docMk/>
          <pc:sldMk cId="0" sldId="308"/>
        </pc:sldMkLst>
      </pc:sldChg>
      <pc:sldChg chg="modNotes">
        <pc:chgData name="Waldrupe, Abigail" userId="b24a46b8-276c-4312-80ad-858e9caf490e" providerId="ADAL" clId="{945C75BB-45DD-45D8-989F-9991D148E3C1}" dt="2021-10-01T11:23:48.448" v="133" actId="368"/>
        <pc:sldMkLst>
          <pc:docMk/>
          <pc:sldMk cId="0" sldId="309"/>
        </pc:sldMkLst>
      </pc:sldChg>
      <pc:sldChg chg="modNotes">
        <pc:chgData name="Waldrupe, Abigail" userId="b24a46b8-276c-4312-80ad-858e9caf490e" providerId="ADAL" clId="{945C75BB-45DD-45D8-989F-9991D148E3C1}" dt="2021-10-01T11:23:48.452" v="135" actId="368"/>
        <pc:sldMkLst>
          <pc:docMk/>
          <pc:sldMk cId="0" sldId="310"/>
        </pc:sldMkLst>
      </pc:sldChg>
      <pc:sldChg chg="modNotes">
        <pc:chgData name="Waldrupe, Abigail" userId="b24a46b8-276c-4312-80ad-858e9caf490e" providerId="ADAL" clId="{945C75BB-45DD-45D8-989F-9991D148E3C1}" dt="2021-10-01T11:23:48.457" v="137" actId="368"/>
        <pc:sldMkLst>
          <pc:docMk/>
          <pc:sldMk cId="0" sldId="311"/>
        </pc:sldMkLst>
      </pc:sldChg>
      <pc:sldChg chg="modNotes">
        <pc:chgData name="Waldrupe, Abigail" userId="b24a46b8-276c-4312-80ad-858e9caf490e" providerId="ADAL" clId="{945C75BB-45DD-45D8-989F-9991D148E3C1}" dt="2021-10-01T11:23:48.462" v="139" actId="368"/>
        <pc:sldMkLst>
          <pc:docMk/>
          <pc:sldMk cId="0" sldId="312"/>
        </pc:sldMkLst>
      </pc:sldChg>
      <pc:sldChg chg="modNotes">
        <pc:chgData name="Waldrupe, Abigail" userId="b24a46b8-276c-4312-80ad-858e9caf490e" providerId="ADAL" clId="{945C75BB-45DD-45D8-989F-9991D148E3C1}" dt="2021-10-01T11:23:48.466" v="141" actId="368"/>
        <pc:sldMkLst>
          <pc:docMk/>
          <pc:sldMk cId="0" sldId="313"/>
        </pc:sldMkLst>
      </pc:sldChg>
      <pc:sldChg chg="modNotes">
        <pc:chgData name="Waldrupe, Abigail" userId="b24a46b8-276c-4312-80ad-858e9caf490e" providerId="ADAL" clId="{945C75BB-45DD-45D8-989F-9991D148E3C1}" dt="2021-10-01T11:23:48.469" v="143" actId="368"/>
        <pc:sldMkLst>
          <pc:docMk/>
          <pc:sldMk cId="0" sldId="314"/>
        </pc:sldMkLst>
      </pc:sldChg>
      <pc:sldChg chg="modNotes">
        <pc:chgData name="Waldrupe, Abigail" userId="b24a46b8-276c-4312-80ad-858e9caf490e" providerId="ADAL" clId="{945C75BB-45DD-45D8-989F-9991D148E3C1}" dt="2021-10-01T11:23:48.475" v="145" actId="368"/>
        <pc:sldMkLst>
          <pc:docMk/>
          <pc:sldMk cId="0" sldId="315"/>
        </pc:sldMkLst>
      </pc:sldChg>
      <pc:sldChg chg="modNotes">
        <pc:chgData name="Waldrupe, Abigail" userId="b24a46b8-276c-4312-80ad-858e9caf490e" providerId="ADAL" clId="{945C75BB-45DD-45D8-989F-9991D148E3C1}" dt="2021-10-01T11:23:48.478" v="147" actId="368"/>
        <pc:sldMkLst>
          <pc:docMk/>
          <pc:sldMk cId="0" sldId="316"/>
        </pc:sldMkLst>
      </pc:sldChg>
      <pc:sldChg chg="modNotes">
        <pc:chgData name="Waldrupe, Abigail" userId="b24a46b8-276c-4312-80ad-858e9caf490e" providerId="ADAL" clId="{945C75BB-45DD-45D8-989F-9991D148E3C1}" dt="2021-10-01T11:23:48.483" v="149" actId="368"/>
        <pc:sldMkLst>
          <pc:docMk/>
          <pc:sldMk cId="0" sldId="317"/>
        </pc:sldMkLst>
      </pc:sldChg>
      <pc:sldChg chg="modNotes">
        <pc:chgData name="Waldrupe, Abigail" userId="b24a46b8-276c-4312-80ad-858e9caf490e" providerId="ADAL" clId="{945C75BB-45DD-45D8-989F-9991D148E3C1}" dt="2021-10-01T11:23:48.488" v="151" actId="368"/>
        <pc:sldMkLst>
          <pc:docMk/>
          <pc:sldMk cId="0" sldId="318"/>
        </pc:sldMkLst>
      </pc:sldChg>
      <pc:sldChg chg="modNotes">
        <pc:chgData name="Waldrupe, Abigail" userId="b24a46b8-276c-4312-80ad-858e9caf490e" providerId="ADAL" clId="{945C75BB-45DD-45D8-989F-9991D148E3C1}" dt="2021-10-01T11:23:48.491" v="153" actId="368"/>
        <pc:sldMkLst>
          <pc:docMk/>
          <pc:sldMk cId="0" sldId="319"/>
        </pc:sldMkLst>
      </pc:sldChg>
      <pc:sldChg chg="modNotes">
        <pc:chgData name="Waldrupe, Abigail" userId="b24a46b8-276c-4312-80ad-858e9caf490e" providerId="ADAL" clId="{945C75BB-45DD-45D8-989F-9991D148E3C1}" dt="2021-10-01T11:23:48.497" v="155" actId="368"/>
        <pc:sldMkLst>
          <pc:docMk/>
          <pc:sldMk cId="0" sldId="320"/>
        </pc:sldMkLst>
      </pc:sldChg>
      <pc:sldChg chg="modNotes">
        <pc:chgData name="Waldrupe, Abigail" userId="b24a46b8-276c-4312-80ad-858e9caf490e" providerId="ADAL" clId="{945C75BB-45DD-45D8-989F-9991D148E3C1}" dt="2021-10-01T11:23:48.506" v="157" actId="368"/>
        <pc:sldMkLst>
          <pc:docMk/>
          <pc:sldMk cId="0" sldId="323"/>
        </pc:sldMkLst>
      </pc:sldChg>
      <pc:sldChg chg="modNotes">
        <pc:chgData name="Waldrupe, Abigail" userId="b24a46b8-276c-4312-80ad-858e9caf490e" providerId="ADAL" clId="{945C75BB-45DD-45D8-989F-9991D148E3C1}" dt="2021-10-01T11:23:48.514" v="159" actId="368"/>
        <pc:sldMkLst>
          <pc:docMk/>
          <pc:sldMk cId="0" sldId="325"/>
        </pc:sldMkLst>
      </pc:sldChg>
      <pc:sldChg chg="modNotes">
        <pc:chgData name="Waldrupe, Abigail" userId="b24a46b8-276c-4312-80ad-858e9caf490e" providerId="ADAL" clId="{945C75BB-45DD-45D8-989F-9991D148E3C1}" dt="2021-10-01T11:23:48.517" v="161" actId="368"/>
        <pc:sldMkLst>
          <pc:docMk/>
          <pc:sldMk cId="0" sldId="326"/>
        </pc:sldMkLst>
      </pc:sldChg>
      <pc:sldChg chg="modNotes">
        <pc:chgData name="Waldrupe, Abigail" userId="b24a46b8-276c-4312-80ad-858e9caf490e" providerId="ADAL" clId="{945C75BB-45DD-45D8-989F-9991D148E3C1}" dt="2021-10-01T11:23:48.520" v="163" actId="368"/>
        <pc:sldMkLst>
          <pc:docMk/>
          <pc:sldMk cId="0" sldId="327"/>
        </pc:sldMkLst>
      </pc:sldChg>
      <pc:sldChg chg="modNotes">
        <pc:chgData name="Waldrupe, Abigail" userId="b24a46b8-276c-4312-80ad-858e9caf490e" providerId="ADAL" clId="{945C75BB-45DD-45D8-989F-9991D148E3C1}" dt="2021-10-01T11:23:48.525" v="165" actId="368"/>
        <pc:sldMkLst>
          <pc:docMk/>
          <pc:sldMk cId="0" sldId="328"/>
        </pc:sldMkLst>
      </pc:sldChg>
      <pc:sldChg chg="modNotes">
        <pc:chgData name="Waldrupe, Abigail" userId="b24a46b8-276c-4312-80ad-858e9caf490e" providerId="ADAL" clId="{945C75BB-45DD-45D8-989F-9991D148E3C1}" dt="2021-10-01T11:23:48.529" v="167" actId="368"/>
        <pc:sldMkLst>
          <pc:docMk/>
          <pc:sldMk cId="0" sldId="329"/>
        </pc:sldMkLst>
      </pc:sldChg>
      <pc:sldChg chg="modNotes">
        <pc:chgData name="Waldrupe, Abigail" userId="b24a46b8-276c-4312-80ad-858e9caf490e" providerId="ADAL" clId="{945C75BB-45DD-45D8-989F-9991D148E3C1}" dt="2021-10-01T11:23:48.539" v="169" actId="368"/>
        <pc:sldMkLst>
          <pc:docMk/>
          <pc:sldMk cId="0" sldId="332"/>
        </pc:sldMkLst>
      </pc:sldChg>
      <pc:sldChg chg="modNotes">
        <pc:chgData name="Waldrupe, Abigail" userId="b24a46b8-276c-4312-80ad-858e9caf490e" providerId="ADAL" clId="{945C75BB-45DD-45D8-989F-9991D148E3C1}" dt="2021-10-01T11:23:48.544" v="171" actId="368"/>
        <pc:sldMkLst>
          <pc:docMk/>
          <pc:sldMk cId="0" sldId="333"/>
        </pc:sldMkLst>
      </pc:sldChg>
      <pc:sldChg chg="modNotes">
        <pc:chgData name="Waldrupe, Abigail" userId="b24a46b8-276c-4312-80ad-858e9caf490e" providerId="ADAL" clId="{945C75BB-45DD-45D8-989F-9991D148E3C1}" dt="2021-10-01T11:23:48.549" v="173" actId="368"/>
        <pc:sldMkLst>
          <pc:docMk/>
          <pc:sldMk cId="0" sldId="334"/>
        </pc:sldMkLst>
      </pc:sldChg>
      <pc:sldChg chg="modNotes">
        <pc:chgData name="Waldrupe, Abigail" userId="b24a46b8-276c-4312-80ad-858e9caf490e" providerId="ADAL" clId="{945C75BB-45DD-45D8-989F-9991D148E3C1}" dt="2021-10-01T11:23:48.554" v="175" actId="368"/>
        <pc:sldMkLst>
          <pc:docMk/>
          <pc:sldMk cId="0" sldId="335"/>
        </pc:sldMkLst>
      </pc:sldChg>
      <pc:sldChg chg="modNotes">
        <pc:chgData name="Waldrupe, Abigail" userId="b24a46b8-276c-4312-80ad-858e9caf490e" providerId="ADAL" clId="{945C75BB-45DD-45D8-989F-9991D148E3C1}" dt="2021-10-01T11:23:48.558" v="177" actId="368"/>
        <pc:sldMkLst>
          <pc:docMk/>
          <pc:sldMk cId="0" sldId="336"/>
        </pc:sldMkLst>
      </pc:sldChg>
      <pc:sldChg chg="modNotes">
        <pc:chgData name="Waldrupe, Abigail" userId="b24a46b8-276c-4312-80ad-858e9caf490e" providerId="ADAL" clId="{945C75BB-45DD-45D8-989F-9991D148E3C1}" dt="2021-10-01T11:23:48.564" v="179" actId="368"/>
        <pc:sldMkLst>
          <pc:docMk/>
          <pc:sldMk cId="0" sldId="337"/>
        </pc:sldMkLst>
      </pc:sldChg>
      <pc:sldChg chg="modNotes">
        <pc:chgData name="Waldrupe, Abigail" userId="b24a46b8-276c-4312-80ad-858e9caf490e" providerId="ADAL" clId="{945C75BB-45DD-45D8-989F-9991D148E3C1}" dt="2021-10-01T11:23:48.568" v="181" actId="368"/>
        <pc:sldMkLst>
          <pc:docMk/>
          <pc:sldMk cId="0" sldId="338"/>
        </pc:sldMkLst>
      </pc:sldChg>
      <pc:sldChg chg="modNotes">
        <pc:chgData name="Waldrupe, Abigail" userId="b24a46b8-276c-4312-80ad-858e9caf490e" providerId="ADAL" clId="{945C75BB-45DD-45D8-989F-9991D148E3C1}" dt="2021-10-01T11:23:48.572" v="183" actId="368"/>
        <pc:sldMkLst>
          <pc:docMk/>
          <pc:sldMk cId="0" sldId="339"/>
        </pc:sldMkLst>
      </pc:sldChg>
      <pc:sldChg chg="modNotes">
        <pc:chgData name="Waldrupe, Abigail" userId="b24a46b8-276c-4312-80ad-858e9caf490e" providerId="ADAL" clId="{945C75BB-45DD-45D8-989F-9991D148E3C1}" dt="2021-10-01T11:23:48.577" v="185" actId="368"/>
        <pc:sldMkLst>
          <pc:docMk/>
          <pc:sldMk cId="0" sldId="340"/>
        </pc:sldMkLst>
      </pc:sldChg>
      <pc:sldChg chg="modNotes">
        <pc:chgData name="Waldrupe, Abigail" userId="b24a46b8-276c-4312-80ad-858e9caf490e" providerId="ADAL" clId="{945C75BB-45DD-45D8-989F-9991D148E3C1}" dt="2021-10-01T11:23:48.581" v="187" actId="368"/>
        <pc:sldMkLst>
          <pc:docMk/>
          <pc:sldMk cId="0" sldId="341"/>
        </pc:sldMkLst>
      </pc:sldChg>
      <pc:sldChg chg="modNotes">
        <pc:chgData name="Waldrupe, Abigail" userId="b24a46b8-276c-4312-80ad-858e9caf490e" providerId="ADAL" clId="{945C75BB-45DD-45D8-989F-9991D148E3C1}" dt="2021-10-01T11:23:48.587" v="189" actId="368"/>
        <pc:sldMkLst>
          <pc:docMk/>
          <pc:sldMk cId="0" sldId="342"/>
        </pc:sldMkLst>
      </pc:sldChg>
      <pc:sldChg chg="modNotes">
        <pc:chgData name="Waldrupe, Abigail" userId="b24a46b8-276c-4312-80ad-858e9caf490e" providerId="ADAL" clId="{945C75BB-45DD-45D8-989F-9991D148E3C1}" dt="2021-10-01T11:23:48.591" v="191" actId="368"/>
        <pc:sldMkLst>
          <pc:docMk/>
          <pc:sldMk cId="0" sldId="343"/>
        </pc:sldMkLst>
      </pc:sldChg>
      <pc:sldChg chg="modNotes">
        <pc:chgData name="Waldrupe, Abigail" userId="b24a46b8-276c-4312-80ad-858e9caf490e" providerId="ADAL" clId="{945C75BB-45DD-45D8-989F-9991D148E3C1}" dt="2021-10-01T11:23:48.596" v="193" actId="368"/>
        <pc:sldMkLst>
          <pc:docMk/>
          <pc:sldMk cId="0" sldId="344"/>
        </pc:sldMkLst>
      </pc:sldChg>
      <pc:sldChg chg="modNotes">
        <pc:chgData name="Waldrupe, Abigail" userId="b24a46b8-276c-4312-80ad-858e9caf490e" providerId="ADAL" clId="{945C75BB-45DD-45D8-989F-9991D148E3C1}" dt="2021-10-01T11:23:48.601" v="195" actId="368"/>
        <pc:sldMkLst>
          <pc:docMk/>
          <pc:sldMk cId="0" sldId="351"/>
        </pc:sldMkLst>
      </pc:sldChg>
      <pc:sldChg chg="modNotes">
        <pc:chgData name="Waldrupe, Abigail" userId="b24a46b8-276c-4312-80ad-858e9caf490e" providerId="ADAL" clId="{945C75BB-45DD-45D8-989F-9991D148E3C1}" dt="2021-10-01T11:23:48.605" v="197" actId="368"/>
        <pc:sldMkLst>
          <pc:docMk/>
          <pc:sldMk cId="0" sldId="352"/>
        </pc:sldMkLst>
      </pc:sldChg>
      <pc:sldChg chg="modNotes">
        <pc:chgData name="Waldrupe, Abigail" userId="b24a46b8-276c-4312-80ad-858e9caf490e" providerId="ADAL" clId="{945C75BB-45DD-45D8-989F-9991D148E3C1}" dt="2021-10-01T11:23:48.620" v="203" actId="368"/>
        <pc:sldMkLst>
          <pc:docMk/>
          <pc:sldMk cId="0" sldId="353"/>
        </pc:sldMkLst>
      </pc:sldChg>
      <pc:sldChg chg="modNotes">
        <pc:chgData name="Waldrupe, Abigail" userId="b24a46b8-276c-4312-80ad-858e9caf490e" providerId="ADAL" clId="{945C75BB-45DD-45D8-989F-9991D148E3C1}" dt="2021-10-01T11:23:48.624" v="205" actId="368"/>
        <pc:sldMkLst>
          <pc:docMk/>
          <pc:sldMk cId="0" sldId="354"/>
        </pc:sldMkLst>
      </pc:sldChg>
      <pc:sldChg chg="modNotes">
        <pc:chgData name="Waldrupe, Abigail" userId="b24a46b8-276c-4312-80ad-858e9caf490e" providerId="ADAL" clId="{945C75BB-45DD-45D8-989F-9991D148E3C1}" dt="2021-10-01T11:23:48.630" v="207" actId="368"/>
        <pc:sldMkLst>
          <pc:docMk/>
          <pc:sldMk cId="0" sldId="355"/>
        </pc:sldMkLst>
      </pc:sldChg>
      <pc:sldChg chg="modNotes">
        <pc:chgData name="Waldrupe, Abigail" userId="b24a46b8-276c-4312-80ad-858e9caf490e" providerId="ADAL" clId="{945C75BB-45DD-45D8-989F-9991D148E3C1}" dt="2021-10-01T11:23:48.636" v="209" actId="368"/>
        <pc:sldMkLst>
          <pc:docMk/>
          <pc:sldMk cId="0" sldId="356"/>
        </pc:sldMkLst>
      </pc:sldChg>
      <pc:sldChg chg="modNotes">
        <pc:chgData name="Waldrupe, Abigail" userId="b24a46b8-276c-4312-80ad-858e9caf490e" providerId="ADAL" clId="{945C75BB-45DD-45D8-989F-9991D148E3C1}" dt="2021-10-01T11:23:48.641" v="211" actId="368"/>
        <pc:sldMkLst>
          <pc:docMk/>
          <pc:sldMk cId="0" sldId="357"/>
        </pc:sldMkLst>
      </pc:sldChg>
      <pc:sldChg chg="modNotes">
        <pc:chgData name="Waldrupe, Abigail" userId="b24a46b8-276c-4312-80ad-858e9caf490e" providerId="ADAL" clId="{945C75BB-45DD-45D8-989F-9991D148E3C1}" dt="2021-10-01T11:23:48.646" v="213" actId="368"/>
        <pc:sldMkLst>
          <pc:docMk/>
          <pc:sldMk cId="0" sldId="358"/>
        </pc:sldMkLst>
      </pc:sldChg>
      <pc:sldChg chg="modNotes">
        <pc:chgData name="Waldrupe, Abigail" userId="b24a46b8-276c-4312-80ad-858e9caf490e" providerId="ADAL" clId="{945C75BB-45DD-45D8-989F-9991D148E3C1}" dt="2021-10-01T11:23:48.650" v="215" actId="368"/>
        <pc:sldMkLst>
          <pc:docMk/>
          <pc:sldMk cId="0" sldId="359"/>
        </pc:sldMkLst>
      </pc:sldChg>
      <pc:sldChg chg="modNotes">
        <pc:chgData name="Waldrupe, Abigail" userId="b24a46b8-276c-4312-80ad-858e9caf490e" providerId="ADAL" clId="{945C75BB-45DD-45D8-989F-9991D148E3C1}" dt="2021-10-01T11:23:48.654" v="217" actId="368"/>
        <pc:sldMkLst>
          <pc:docMk/>
          <pc:sldMk cId="0" sldId="360"/>
        </pc:sldMkLst>
      </pc:sldChg>
      <pc:sldChg chg="modNotes">
        <pc:chgData name="Waldrupe, Abigail" userId="b24a46b8-276c-4312-80ad-858e9caf490e" providerId="ADAL" clId="{945C75BB-45DD-45D8-989F-9991D148E3C1}" dt="2021-10-01T11:23:48.658" v="219" actId="368"/>
        <pc:sldMkLst>
          <pc:docMk/>
          <pc:sldMk cId="0" sldId="361"/>
        </pc:sldMkLst>
      </pc:sldChg>
      <pc:sldChg chg="modNotes">
        <pc:chgData name="Waldrupe, Abigail" userId="b24a46b8-276c-4312-80ad-858e9caf490e" providerId="ADAL" clId="{945C75BB-45DD-45D8-989F-9991D148E3C1}" dt="2021-10-01T11:23:48.663" v="221" actId="368"/>
        <pc:sldMkLst>
          <pc:docMk/>
          <pc:sldMk cId="0" sldId="362"/>
        </pc:sldMkLst>
      </pc:sldChg>
      <pc:sldChg chg="modNotes">
        <pc:chgData name="Waldrupe, Abigail" userId="b24a46b8-276c-4312-80ad-858e9caf490e" providerId="ADAL" clId="{945C75BB-45DD-45D8-989F-9991D148E3C1}" dt="2021-10-01T11:23:48.668" v="223" actId="368"/>
        <pc:sldMkLst>
          <pc:docMk/>
          <pc:sldMk cId="0" sldId="363"/>
        </pc:sldMkLst>
      </pc:sldChg>
      <pc:sldChg chg="modNotes">
        <pc:chgData name="Waldrupe, Abigail" userId="b24a46b8-276c-4312-80ad-858e9caf490e" providerId="ADAL" clId="{945C75BB-45DD-45D8-989F-9991D148E3C1}" dt="2021-10-01T11:23:48.672" v="225" actId="368"/>
        <pc:sldMkLst>
          <pc:docMk/>
          <pc:sldMk cId="0" sldId="364"/>
        </pc:sldMkLst>
      </pc:sldChg>
      <pc:sldChg chg="modNotes">
        <pc:chgData name="Waldrupe, Abigail" userId="b24a46b8-276c-4312-80ad-858e9caf490e" providerId="ADAL" clId="{945C75BB-45DD-45D8-989F-9991D148E3C1}" dt="2021-10-01T11:23:48.676" v="227" actId="368"/>
        <pc:sldMkLst>
          <pc:docMk/>
          <pc:sldMk cId="0" sldId="365"/>
        </pc:sldMkLst>
      </pc:sldChg>
      <pc:sldChg chg="modNotes">
        <pc:chgData name="Waldrupe, Abigail" userId="b24a46b8-276c-4312-80ad-858e9caf490e" providerId="ADAL" clId="{945C75BB-45DD-45D8-989F-9991D148E3C1}" dt="2021-10-01T11:23:48.681" v="229" actId="368"/>
        <pc:sldMkLst>
          <pc:docMk/>
          <pc:sldMk cId="0" sldId="366"/>
        </pc:sldMkLst>
      </pc:sldChg>
      <pc:sldChg chg="modNotes">
        <pc:chgData name="Waldrupe, Abigail" userId="b24a46b8-276c-4312-80ad-858e9caf490e" providerId="ADAL" clId="{945C75BB-45DD-45D8-989F-9991D148E3C1}" dt="2021-10-01T11:23:48.685" v="231" actId="368"/>
        <pc:sldMkLst>
          <pc:docMk/>
          <pc:sldMk cId="0" sldId="367"/>
        </pc:sldMkLst>
      </pc:sldChg>
      <pc:sldChg chg="modNotes">
        <pc:chgData name="Waldrupe, Abigail" userId="b24a46b8-276c-4312-80ad-858e9caf490e" providerId="ADAL" clId="{945C75BB-45DD-45D8-989F-9991D148E3C1}" dt="2021-10-01T11:23:48.689" v="233" actId="368"/>
        <pc:sldMkLst>
          <pc:docMk/>
          <pc:sldMk cId="0" sldId="368"/>
        </pc:sldMkLst>
      </pc:sldChg>
      <pc:sldChg chg="modNotes">
        <pc:chgData name="Waldrupe, Abigail" userId="b24a46b8-276c-4312-80ad-858e9caf490e" providerId="ADAL" clId="{945C75BB-45DD-45D8-989F-9991D148E3C1}" dt="2021-10-01T11:23:48.695" v="235" actId="368"/>
        <pc:sldMkLst>
          <pc:docMk/>
          <pc:sldMk cId="0" sldId="369"/>
        </pc:sldMkLst>
      </pc:sldChg>
      <pc:sldChg chg="modNotes">
        <pc:chgData name="Waldrupe, Abigail" userId="b24a46b8-276c-4312-80ad-858e9caf490e" providerId="ADAL" clId="{945C75BB-45DD-45D8-989F-9991D148E3C1}" dt="2021-10-01T11:23:48.698" v="237" actId="368"/>
        <pc:sldMkLst>
          <pc:docMk/>
          <pc:sldMk cId="0" sldId="370"/>
        </pc:sldMkLst>
      </pc:sldChg>
      <pc:sldChg chg="modNotes">
        <pc:chgData name="Waldrupe, Abigail" userId="b24a46b8-276c-4312-80ad-858e9caf490e" providerId="ADAL" clId="{945C75BB-45DD-45D8-989F-9991D148E3C1}" dt="2021-10-01T11:23:48.703" v="239" actId="368"/>
        <pc:sldMkLst>
          <pc:docMk/>
          <pc:sldMk cId="0" sldId="371"/>
        </pc:sldMkLst>
      </pc:sldChg>
      <pc:sldChg chg="modNotes">
        <pc:chgData name="Waldrupe, Abigail" userId="b24a46b8-276c-4312-80ad-858e9caf490e" providerId="ADAL" clId="{945C75BB-45DD-45D8-989F-9991D148E3C1}" dt="2021-10-01T11:23:48.708" v="241" actId="368"/>
        <pc:sldMkLst>
          <pc:docMk/>
          <pc:sldMk cId="0" sldId="372"/>
        </pc:sldMkLst>
      </pc:sldChg>
      <pc:sldChg chg="modNotes">
        <pc:chgData name="Waldrupe, Abigail" userId="b24a46b8-276c-4312-80ad-858e9caf490e" providerId="ADAL" clId="{945C75BB-45DD-45D8-989F-9991D148E3C1}" dt="2021-10-01T11:23:48.712" v="243" actId="368"/>
        <pc:sldMkLst>
          <pc:docMk/>
          <pc:sldMk cId="0" sldId="373"/>
        </pc:sldMkLst>
      </pc:sldChg>
      <pc:sldChg chg="modNotes">
        <pc:chgData name="Waldrupe, Abigail" userId="b24a46b8-276c-4312-80ad-858e9caf490e" providerId="ADAL" clId="{945C75BB-45DD-45D8-989F-9991D148E3C1}" dt="2021-10-01T11:23:48.716" v="245" actId="368"/>
        <pc:sldMkLst>
          <pc:docMk/>
          <pc:sldMk cId="0" sldId="374"/>
        </pc:sldMkLst>
      </pc:sldChg>
      <pc:sldChg chg="modNotes">
        <pc:chgData name="Waldrupe, Abigail" userId="b24a46b8-276c-4312-80ad-858e9caf490e" providerId="ADAL" clId="{945C75BB-45DD-45D8-989F-9991D148E3C1}" dt="2021-10-01T11:23:48.720" v="247" actId="368"/>
        <pc:sldMkLst>
          <pc:docMk/>
          <pc:sldMk cId="0" sldId="375"/>
        </pc:sldMkLst>
      </pc:sldChg>
      <pc:sldChg chg="modNotes">
        <pc:chgData name="Waldrupe, Abigail" userId="b24a46b8-276c-4312-80ad-858e9caf490e" providerId="ADAL" clId="{945C75BB-45DD-45D8-989F-9991D148E3C1}" dt="2021-10-01T11:23:48.609" v="199" actId="368"/>
        <pc:sldMkLst>
          <pc:docMk/>
          <pc:sldMk cId="3544954327" sldId="376"/>
        </pc:sldMkLst>
      </pc:sldChg>
      <pc:sldChg chg="modNotes">
        <pc:chgData name="Waldrupe, Abigail" userId="b24a46b8-276c-4312-80ad-858e9caf490e" providerId="ADAL" clId="{945C75BB-45DD-45D8-989F-9991D148E3C1}" dt="2021-10-01T11:23:48.615" v="201" actId="368"/>
        <pc:sldMkLst>
          <pc:docMk/>
          <pc:sldMk cId="4160164385" sldId="377"/>
        </pc:sldMkLst>
      </pc:sldChg>
      <pc:sldChg chg="modNotes">
        <pc:chgData name="Waldrupe, Abigail" userId="b24a46b8-276c-4312-80ad-858e9caf490e" providerId="ADAL" clId="{945C75BB-45DD-45D8-989F-9991D148E3C1}" dt="2021-10-01T11:23:48.262" v="57" actId="368"/>
        <pc:sldMkLst>
          <pc:docMk/>
          <pc:sldMk cId="4027699096" sldId="378"/>
        </pc:sldMkLst>
      </pc:sldChg>
      <pc:sldChg chg="modNotes">
        <pc:chgData name="Waldrupe, Abigail" userId="b24a46b8-276c-4312-80ad-858e9caf490e" providerId="ADAL" clId="{945C75BB-45DD-45D8-989F-9991D148E3C1}" dt="2021-10-01T11:23:48.270" v="61" actId="368"/>
        <pc:sldMkLst>
          <pc:docMk/>
          <pc:sldMk cId="1659138503" sldId="385"/>
        </pc:sldMkLst>
      </pc:sldChg>
      <pc:sldChg chg="modNotes">
        <pc:chgData name="Waldrupe, Abigail" userId="b24a46b8-276c-4312-80ad-858e9caf490e" providerId="ADAL" clId="{945C75BB-45DD-45D8-989F-9991D148E3C1}" dt="2021-10-01T11:23:48.266" v="59" actId="368"/>
        <pc:sldMkLst>
          <pc:docMk/>
          <pc:sldMk cId="3269688701" sldId="402"/>
        </pc:sldMkLst>
      </pc:sldChg>
      <pc:sldChg chg="modNotes">
        <pc:chgData name="Waldrupe, Abigail" userId="b24a46b8-276c-4312-80ad-858e9caf490e" providerId="ADAL" clId="{945C75BB-45DD-45D8-989F-9991D148E3C1}" dt="2021-10-01T11:23:48.273" v="63" actId="368"/>
        <pc:sldMkLst>
          <pc:docMk/>
          <pc:sldMk cId="1737754335" sldId="403"/>
        </pc:sldMkLst>
      </pc:sldChg>
      <pc:sldChg chg="modNotes">
        <pc:chgData name="Waldrupe, Abigail" userId="b24a46b8-276c-4312-80ad-858e9caf490e" providerId="ADAL" clId="{945C75BB-45DD-45D8-989F-9991D148E3C1}" dt="2021-10-01T11:23:48.278" v="65" actId="368"/>
        <pc:sldMkLst>
          <pc:docMk/>
          <pc:sldMk cId="1358189878" sldId="405"/>
        </pc:sldMkLst>
      </pc:sldChg>
      <pc:sldChg chg="modNotes">
        <pc:chgData name="Waldrupe, Abigail" userId="b24a46b8-276c-4312-80ad-858e9caf490e" providerId="ADAL" clId="{945C75BB-45DD-45D8-989F-9991D148E3C1}" dt="2021-10-01T11:23:48.281" v="67" actId="368"/>
        <pc:sldMkLst>
          <pc:docMk/>
          <pc:sldMk cId="2986898072" sldId="406"/>
        </pc:sldMkLst>
      </pc:sldChg>
      <pc:sldChg chg="modNotes">
        <pc:chgData name="Waldrupe, Abigail" userId="b24a46b8-276c-4312-80ad-858e9caf490e" providerId="ADAL" clId="{945C75BB-45DD-45D8-989F-9991D148E3C1}" dt="2021-10-01T11:23:48.286" v="69" actId="368"/>
        <pc:sldMkLst>
          <pc:docMk/>
          <pc:sldMk cId="4076562054" sldId="408"/>
        </pc:sldMkLst>
      </pc:sldChg>
      <pc:sldChg chg="modNotes">
        <pc:chgData name="Waldrupe, Abigail" userId="b24a46b8-276c-4312-80ad-858e9caf490e" providerId="ADAL" clId="{945C75BB-45DD-45D8-989F-9991D148E3C1}" dt="2021-10-01T11:23:48.291" v="71" actId="368"/>
        <pc:sldMkLst>
          <pc:docMk/>
          <pc:sldMk cId="73991049" sldId="409"/>
        </pc:sldMkLst>
      </pc:sldChg>
      <pc:sldChg chg="modNotes">
        <pc:chgData name="Waldrupe, Abigail" userId="b24a46b8-276c-4312-80ad-858e9caf490e" providerId="ADAL" clId="{945C75BB-45DD-45D8-989F-9991D148E3C1}" dt="2021-10-01T11:23:48.324" v="85" actId="368"/>
        <pc:sldMkLst>
          <pc:docMk/>
          <pc:sldMk cId="3858215796" sldId="410"/>
        </pc:sldMkLst>
      </pc:sldChg>
      <pc:sldChg chg="modNotes">
        <pc:chgData name="Waldrupe, Abigail" userId="b24a46b8-276c-4312-80ad-858e9caf490e" providerId="ADAL" clId="{945C75BB-45DD-45D8-989F-9991D148E3C1}" dt="2021-10-01T11:23:48.295" v="73" actId="368"/>
        <pc:sldMkLst>
          <pc:docMk/>
          <pc:sldMk cId="2499867005" sldId="412"/>
        </pc:sldMkLst>
      </pc:sldChg>
      <pc:sldChg chg="modNotes">
        <pc:chgData name="Waldrupe, Abigail" userId="b24a46b8-276c-4312-80ad-858e9caf490e" providerId="ADAL" clId="{945C75BB-45DD-45D8-989F-9991D148E3C1}" dt="2021-10-01T11:23:48.300" v="75" actId="368"/>
        <pc:sldMkLst>
          <pc:docMk/>
          <pc:sldMk cId="1651758320" sldId="413"/>
        </pc:sldMkLst>
      </pc:sldChg>
      <pc:sldChg chg="modNotes">
        <pc:chgData name="Waldrupe, Abigail" userId="b24a46b8-276c-4312-80ad-858e9caf490e" providerId="ADAL" clId="{945C75BB-45DD-45D8-989F-9991D148E3C1}" dt="2021-10-01T11:23:48.309" v="79" actId="368"/>
        <pc:sldMkLst>
          <pc:docMk/>
          <pc:sldMk cId="177611504" sldId="414"/>
        </pc:sldMkLst>
      </pc:sldChg>
      <pc:sldChg chg="modNotes">
        <pc:chgData name="Waldrupe, Abigail" userId="b24a46b8-276c-4312-80ad-858e9caf490e" providerId="ADAL" clId="{945C75BB-45DD-45D8-989F-9991D148E3C1}" dt="2021-10-01T11:23:48.304" v="77" actId="368"/>
        <pc:sldMkLst>
          <pc:docMk/>
          <pc:sldMk cId="1711208806" sldId="415"/>
        </pc:sldMkLst>
      </pc:sldChg>
      <pc:sldChg chg="modNotes">
        <pc:chgData name="Waldrupe, Abigail" userId="b24a46b8-276c-4312-80ad-858e9caf490e" providerId="ADAL" clId="{945C75BB-45DD-45D8-989F-9991D148E3C1}" dt="2021-10-01T11:23:48.316" v="81" actId="368"/>
        <pc:sldMkLst>
          <pc:docMk/>
          <pc:sldMk cId="3895343707" sldId="416"/>
        </pc:sldMkLst>
      </pc:sldChg>
      <pc:sldChg chg="modNotes">
        <pc:chgData name="Waldrupe, Abigail" userId="b24a46b8-276c-4312-80ad-858e9caf490e" providerId="ADAL" clId="{945C75BB-45DD-45D8-989F-9991D148E3C1}" dt="2021-10-01T11:23:48.321" v="83" actId="368"/>
        <pc:sldMkLst>
          <pc:docMk/>
          <pc:sldMk cId="1278236150" sldId="417"/>
        </pc:sldMkLst>
      </pc:sldChg>
    </pc:docChg>
  </pc:docChgLst>
  <pc:docChgLst>
    <pc:chgData name="Waldrupe, Abigail" userId="b24a46b8-276c-4312-80ad-858e9caf490e" providerId="ADAL" clId="{AC90578B-6886-4DCE-A259-8F385FDF2160}"/>
    <pc:docChg chg="undo custSel addSld delSld modSld sldOrd addSection modSection">
      <pc:chgData name="Waldrupe, Abigail" userId="b24a46b8-276c-4312-80ad-858e9caf490e" providerId="ADAL" clId="{AC90578B-6886-4DCE-A259-8F385FDF2160}" dt="2021-08-02T14:11:16.121" v="1439"/>
      <pc:docMkLst>
        <pc:docMk/>
      </pc:docMkLst>
      <pc:sldChg chg="modSp mod addCm delCm modCm">
        <pc:chgData name="Waldrupe, Abigail" userId="b24a46b8-276c-4312-80ad-858e9caf490e" providerId="ADAL" clId="{AC90578B-6886-4DCE-A259-8F385FDF2160}" dt="2021-08-02T14:11:16.121" v="1439"/>
        <pc:sldMkLst>
          <pc:docMk/>
          <pc:sldMk cId="0" sldId="258"/>
        </pc:sldMkLst>
        <pc:spChg chg="mod">
          <ac:chgData name="Waldrupe, Abigail" userId="b24a46b8-276c-4312-80ad-858e9caf490e" providerId="ADAL" clId="{AC90578B-6886-4DCE-A259-8F385FDF2160}" dt="2021-08-02T14:11:16.121" v="1439"/>
          <ac:spMkLst>
            <pc:docMk/>
            <pc:sldMk cId="0" sldId="258"/>
            <ac:spMk id="80" creationId="{00000000-0000-0000-0000-000000000000}"/>
          </ac:spMkLst>
        </pc:spChg>
      </pc:sldChg>
      <pc:sldChg chg="modSp mod">
        <pc:chgData name="Waldrupe, Abigail" userId="b24a46b8-276c-4312-80ad-858e9caf490e" providerId="ADAL" clId="{AC90578B-6886-4DCE-A259-8F385FDF2160}" dt="2021-07-26T18:33:14.329" v="210" actId="20577"/>
        <pc:sldMkLst>
          <pc:docMk/>
          <pc:sldMk cId="0" sldId="259"/>
        </pc:sldMkLst>
        <pc:spChg chg="mod">
          <ac:chgData name="Waldrupe, Abigail" userId="b24a46b8-276c-4312-80ad-858e9caf490e" providerId="ADAL" clId="{AC90578B-6886-4DCE-A259-8F385FDF2160}" dt="2021-07-26T18:33:14.329" v="210" actId="20577"/>
          <ac:spMkLst>
            <pc:docMk/>
            <pc:sldMk cId="0" sldId="259"/>
            <ac:spMk id="87" creationId="{00000000-0000-0000-0000-000000000000}"/>
          </ac:spMkLst>
        </pc:spChg>
      </pc:sldChg>
      <pc:sldChg chg="modSp mod">
        <pc:chgData name="Waldrupe, Abigail" userId="b24a46b8-276c-4312-80ad-858e9caf490e" providerId="ADAL" clId="{AC90578B-6886-4DCE-A259-8F385FDF2160}" dt="2021-07-26T18:42:05.746" v="274" actId="20577"/>
        <pc:sldMkLst>
          <pc:docMk/>
          <pc:sldMk cId="0" sldId="305"/>
        </pc:sldMkLst>
        <pc:spChg chg="mod">
          <ac:chgData name="Waldrupe, Abigail" userId="b24a46b8-276c-4312-80ad-858e9caf490e" providerId="ADAL" clId="{AC90578B-6886-4DCE-A259-8F385FDF2160}" dt="2021-07-26T18:42:05.746" v="274" actId="20577"/>
          <ac:spMkLst>
            <pc:docMk/>
            <pc:sldMk cId="0" sldId="305"/>
            <ac:spMk id="523" creationId="{00000000-0000-0000-0000-000000000000}"/>
          </ac:spMkLst>
        </pc:spChg>
      </pc:sldChg>
      <pc:sldChg chg="del">
        <pc:chgData name="Waldrupe, Abigail" userId="b24a46b8-276c-4312-80ad-858e9caf490e" providerId="ADAL" clId="{AC90578B-6886-4DCE-A259-8F385FDF2160}" dt="2021-07-26T18:41:07.825" v="223" actId="47"/>
        <pc:sldMkLst>
          <pc:docMk/>
          <pc:sldMk cId="0" sldId="345"/>
        </pc:sldMkLst>
      </pc:sldChg>
      <pc:sldChg chg="del">
        <pc:chgData name="Waldrupe, Abigail" userId="b24a46b8-276c-4312-80ad-858e9caf490e" providerId="ADAL" clId="{AC90578B-6886-4DCE-A259-8F385FDF2160}" dt="2021-07-26T18:41:07.825" v="223" actId="47"/>
        <pc:sldMkLst>
          <pc:docMk/>
          <pc:sldMk cId="0" sldId="346"/>
        </pc:sldMkLst>
      </pc:sldChg>
      <pc:sldChg chg="del">
        <pc:chgData name="Waldrupe, Abigail" userId="b24a46b8-276c-4312-80ad-858e9caf490e" providerId="ADAL" clId="{AC90578B-6886-4DCE-A259-8F385FDF2160}" dt="2021-07-26T18:41:07.825" v="223" actId="47"/>
        <pc:sldMkLst>
          <pc:docMk/>
          <pc:sldMk cId="0" sldId="347"/>
        </pc:sldMkLst>
      </pc:sldChg>
      <pc:sldChg chg="del">
        <pc:chgData name="Waldrupe, Abigail" userId="b24a46b8-276c-4312-80ad-858e9caf490e" providerId="ADAL" clId="{AC90578B-6886-4DCE-A259-8F385FDF2160}" dt="2021-07-26T18:41:07.825" v="223" actId="47"/>
        <pc:sldMkLst>
          <pc:docMk/>
          <pc:sldMk cId="0" sldId="348"/>
        </pc:sldMkLst>
      </pc:sldChg>
      <pc:sldChg chg="del">
        <pc:chgData name="Waldrupe, Abigail" userId="b24a46b8-276c-4312-80ad-858e9caf490e" providerId="ADAL" clId="{AC90578B-6886-4DCE-A259-8F385FDF2160}" dt="2021-07-26T18:41:07.825" v="223" actId="47"/>
        <pc:sldMkLst>
          <pc:docMk/>
          <pc:sldMk cId="0" sldId="349"/>
        </pc:sldMkLst>
      </pc:sldChg>
      <pc:sldChg chg="del">
        <pc:chgData name="Waldrupe, Abigail" userId="b24a46b8-276c-4312-80ad-858e9caf490e" providerId="ADAL" clId="{AC90578B-6886-4DCE-A259-8F385FDF2160}" dt="2021-07-26T18:41:07.825" v="223" actId="47"/>
        <pc:sldMkLst>
          <pc:docMk/>
          <pc:sldMk cId="0" sldId="350"/>
        </pc:sldMkLst>
      </pc:sldChg>
      <pc:sldChg chg="modSp mod modNotesTx">
        <pc:chgData name="Waldrupe, Abigail" userId="b24a46b8-276c-4312-80ad-858e9caf490e" providerId="ADAL" clId="{AC90578B-6886-4DCE-A259-8F385FDF2160}" dt="2021-07-26T18:42:42.912" v="295"/>
        <pc:sldMkLst>
          <pc:docMk/>
          <pc:sldMk cId="4027699096" sldId="378"/>
        </pc:sldMkLst>
        <pc:spChg chg="mod">
          <ac:chgData name="Waldrupe, Abigail" userId="b24a46b8-276c-4312-80ad-858e9caf490e" providerId="ADAL" clId="{AC90578B-6886-4DCE-A259-8F385FDF2160}" dt="2021-07-26T18:42:30.053" v="294" actId="20577"/>
          <ac:spMkLst>
            <pc:docMk/>
            <pc:sldMk cId="4027699096" sldId="378"/>
            <ac:spMk id="93" creationId="{00000000-0000-0000-0000-000000000000}"/>
          </ac:spMkLst>
        </pc:spChg>
      </pc:sldChg>
      <pc:sldChg chg="modSp del mod modNotesTx">
        <pc:chgData name="Waldrupe, Abigail" userId="b24a46b8-276c-4312-80ad-858e9caf490e" providerId="ADAL" clId="{AC90578B-6886-4DCE-A259-8F385FDF2160}" dt="2021-07-26T18:44:23.802" v="327" actId="47"/>
        <pc:sldMkLst>
          <pc:docMk/>
          <pc:sldMk cId="275774526" sldId="379"/>
        </pc:sldMkLst>
        <pc:spChg chg="mod">
          <ac:chgData name="Waldrupe, Abigail" userId="b24a46b8-276c-4312-80ad-858e9caf490e" providerId="ADAL" clId="{AC90578B-6886-4DCE-A259-8F385FDF2160}" dt="2021-07-26T18:44:00.845" v="324" actId="20577"/>
          <ac:spMkLst>
            <pc:docMk/>
            <pc:sldMk cId="275774526" sldId="379"/>
            <ac:spMk id="100" creationId="{00000000-0000-0000-0000-000000000000}"/>
          </ac:spMkLst>
        </pc:spChg>
      </pc:sldChg>
      <pc:sldChg chg="del">
        <pc:chgData name="Waldrupe, Abigail" userId="b24a46b8-276c-4312-80ad-858e9caf490e" providerId="ADAL" clId="{AC90578B-6886-4DCE-A259-8F385FDF2160}" dt="2021-07-26T18:50:43.408" v="363" actId="47"/>
        <pc:sldMkLst>
          <pc:docMk/>
          <pc:sldMk cId="1190161035" sldId="380"/>
        </pc:sldMkLst>
      </pc:sldChg>
      <pc:sldChg chg="del">
        <pc:chgData name="Waldrupe, Abigail" userId="b24a46b8-276c-4312-80ad-858e9caf490e" providerId="ADAL" clId="{AC90578B-6886-4DCE-A259-8F385FDF2160}" dt="2021-07-26T18:50:43.408" v="363" actId="47"/>
        <pc:sldMkLst>
          <pc:docMk/>
          <pc:sldMk cId="2719589824" sldId="381"/>
        </pc:sldMkLst>
      </pc:sldChg>
      <pc:sldChg chg="del">
        <pc:chgData name="Waldrupe, Abigail" userId="b24a46b8-276c-4312-80ad-858e9caf490e" providerId="ADAL" clId="{AC90578B-6886-4DCE-A259-8F385FDF2160}" dt="2021-07-26T18:50:43.408" v="363" actId="47"/>
        <pc:sldMkLst>
          <pc:docMk/>
          <pc:sldMk cId="1463856639" sldId="382"/>
        </pc:sldMkLst>
      </pc:sldChg>
      <pc:sldChg chg="del">
        <pc:chgData name="Waldrupe, Abigail" userId="b24a46b8-276c-4312-80ad-858e9caf490e" providerId="ADAL" clId="{AC90578B-6886-4DCE-A259-8F385FDF2160}" dt="2021-07-26T18:50:43.408" v="363" actId="47"/>
        <pc:sldMkLst>
          <pc:docMk/>
          <pc:sldMk cId="3201814996" sldId="383"/>
        </pc:sldMkLst>
      </pc:sldChg>
      <pc:sldChg chg="del">
        <pc:chgData name="Waldrupe, Abigail" userId="b24a46b8-276c-4312-80ad-858e9caf490e" providerId="ADAL" clId="{AC90578B-6886-4DCE-A259-8F385FDF2160}" dt="2021-07-26T18:50:43.408" v="363" actId="47"/>
        <pc:sldMkLst>
          <pc:docMk/>
          <pc:sldMk cId="1126573166" sldId="384"/>
        </pc:sldMkLst>
      </pc:sldChg>
      <pc:sldChg chg="addSp delSp modSp mod ord modNotesTx">
        <pc:chgData name="Waldrupe, Abigail" userId="b24a46b8-276c-4312-80ad-858e9caf490e" providerId="ADAL" clId="{AC90578B-6886-4DCE-A259-8F385FDF2160}" dt="2021-08-02T13:25:00.925" v="1053" actId="1076"/>
        <pc:sldMkLst>
          <pc:docMk/>
          <pc:sldMk cId="1659138503" sldId="385"/>
        </pc:sldMkLst>
        <pc:spChg chg="add mod">
          <ac:chgData name="Waldrupe, Abigail" userId="b24a46b8-276c-4312-80ad-858e9caf490e" providerId="ADAL" clId="{AC90578B-6886-4DCE-A259-8F385FDF2160}" dt="2021-08-02T13:25:00.925" v="1053" actId="1076"/>
          <ac:spMkLst>
            <pc:docMk/>
            <pc:sldMk cId="1659138503" sldId="385"/>
            <ac:spMk id="12" creationId="{9E4345FD-38F9-48E9-BB11-6F9954AAEC3B}"/>
          </ac:spMkLst>
        </pc:spChg>
        <pc:spChg chg="del mod ord">
          <ac:chgData name="Waldrupe, Abigail" userId="b24a46b8-276c-4312-80ad-858e9caf490e" providerId="ADAL" clId="{AC90578B-6886-4DCE-A259-8F385FDF2160}" dt="2021-08-02T13:23:12.888" v="1019" actId="478"/>
          <ac:spMkLst>
            <pc:docMk/>
            <pc:sldMk cId="1659138503" sldId="385"/>
            <ac:spMk id="158" creationId="{00000000-0000-0000-0000-000000000000}"/>
          </ac:spMkLst>
        </pc:spChg>
        <pc:spChg chg="mod">
          <ac:chgData name="Waldrupe, Abigail" userId="b24a46b8-276c-4312-80ad-858e9caf490e" providerId="ADAL" clId="{AC90578B-6886-4DCE-A259-8F385FDF2160}" dt="2021-07-26T18:44:35.455" v="362" actId="20577"/>
          <ac:spMkLst>
            <pc:docMk/>
            <pc:sldMk cId="1659138503" sldId="385"/>
            <ac:spMk id="160" creationId="{00000000-0000-0000-0000-000000000000}"/>
          </ac:spMkLst>
        </pc:spChg>
        <pc:picChg chg="add del mod">
          <ac:chgData name="Waldrupe, Abigail" userId="b24a46b8-276c-4312-80ad-858e9caf490e" providerId="ADAL" clId="{AC90578B-6886-4DCE-A259-8F385FDF2160}" dt="2021-08-02T13:23:12.888" v="1019" actId="478"/>
          <ac:picMkLst>
            <pc:docMk/>
            <pc:sldMk cId="1659138503" sldId="385"/>
            <ac:picMk id="3" creationId="{EC655999-5AE0-45E2-8F07-D764F6598487}"/>
          </ac:picMkLst>
        </pc:picChg>
        <pc:picChg chg="add del mod modCrop">
          <ac:chgData name="Waldrupe, Abigail" userId="b24a46b8-276c-4312-80ad-858e9caf490e" providerId="ADAL" clId="{AC90578B-6886-4DCE-A259-8F385FDF2160}" dt="2021-08-02T13:23:12.888" v="1019" actId="478"/>
          <ac:picMkLst>
            <pc:docMk/>
            <pc:sldMk cId="1659138503" sldId="385"/>
            <ac:picMk id="6" creationId="{70FAEBA5-5D01-447B-948B-B63A31C4EAF6}"/>
          </ac:picMkLst>
        </pc:picChg>
        <pc:picChg chg="del">
          <ac:chgData name="Waldrupe, Abigail" userId="b24a46b8-276c-4312-80ad-858e9caf490e" providerId="ADAL" clId="{AC90578B-6886-4DCE-A259-8F385FDF2160}" dt="2021-08-02T13:18:13.225" v="965" actId="478"/>
          <ac:picMkLst>
            <pc:docMk/>
            <pc:sldMk cId="1659138503" sldId="385"/>
            <ac:picMk id="155" creationId="{00000000-0000-0000-0000-000000000000}"/>
          </ac:picMkLst>
        </pc:picChg>
        <pc:cxnChg chg="del mod ord">
          <ac:chgData name="Waldrupe, Abigail" userId="b24a46b8-276c-4312-80ad-858e9caf490e" providerId="ADAL" clId="{AC90578B-6886-4DCE-A259-8F385FDF2160}" dt="2021-08-02T13:23:12.888" v="1019" actId="478"/>
          <ac:cxnSpMkLst>
            <pc:docMk/>
            <pc:sldMk cId="1659138503" sldId="385"/>
            <ac:cxnSpMk id="159" creationId="{00000000-0000-0000-0000-000000000000}"/>
          </ac:cxnSpMkLst>
        </pc:cxnChg>
      </pc:sldChg>
      <pc:sldChg chg="del">
        <pc:chgData name="Waldrupe, Abigail" userId="b24a46b8-276c-4312-80ad-858e9caf490e" providerId="ADAL" clId="{AC90578B-6886-4DCE-A259-8F385FDF2160}" dt="2021-07-26T18:50:43.408" v="363" actId="47"/>
        <pc:sldMkLst>
          <pc:docMk/>
          <pc:sldMk cId="3047612878" sldId="386"/>
        </pc:sldMkLst>
      </pc:sldChg>
      <pc:sldChg chg="del">
        <pc:chgData name="Waldrupe, Abigail" userId="b24a46b8-276c-4312-80ad-858e9caf490e" providerId="ADAL" clId="{AC90578B-6886-4DCE-A259-8F385FDF2160}" dt="2021-07-26T18:50:43.408" v="363" actId="47"/>
        <pc:sldMkLst>
          <pc:docMk/>
          <pc:sldMk cId="2456995957" sldId="387"/>
        </pc:sldMkLst>
      </pc:sldChg>
      <pc:sldChg chg="del">
        <pc:chgData name="Waldrupe, Abigail" userId="b24a46b8-276c-4312-80ad-858e9caf490e" providerId="ADAL" clId="{AC90578B-6886-4DCE-A259-8F385FDF2160}" dt="2021-07-26T18:50:43.408" v="363" actId="47"/>
        <pc:sldMkLst>
          <pc:docMk/>
          <pc:sldMk cId="2341488601" sldId="388"/>
        </pc:sldMkLst>
      </pc:sldChg>
      <pc:sldChg chg="del">
        <pc:chgData name="Waldrupe, Abigail" userId="b24a46b8-276c-4312-80ad-858e9caf490e" providerId="ADAL" clId="{AC90578B-6886-4DCE-A259-8F385FDF2160}" dt="2021-07-26T18:50:43.408" v="363" actId="47"/>
        <pc:sldMkLst>
          <pc:docMk/>
          <pc:sldMk cId="3481433259" sldId="389"/>
        </pc:sldMkLst>
      </pc:sldChg>
      <pc:sldChg chg="del">
        <pc:chgData name="Waldrupe, Abigail" userId="b24a46b8-276c-4312-80ad-858e9caf490e" providerId="ADAL" clId="{AC90578B-6886-4DCE-A259-8F385FDF2160}" dt="2021-07-26T18:50:43.408" v="363" actId="47"/>
        <pc:sldMkLst>
          <pc:docMk/>
          <pc:sldMk cId="271521477" sldId="390"/>
        </pc:sldMkLst>
      </pc:sldChg>
      <pc:sldChg chg="del">
        <pc:chgData name="Waldrupe, Abigail" userId="b24a46b8-276c-4312-80ad-858e9caf490e" providerId="ADAL" clId="{AC90578B-6886-4DCE-A259-8F385FDF2160}" dt="2021-07-26T18:50:43.408" v="363" actId="47"/>
        <pc:sldMkLst>
          <pc:docMk/>
          <pc:sldMk cId="4115542993" sldId="391"/>
        </pc:sldMkLst>
      </pc:sldChg>
      <pc:sldChg chg="del">
        <pc:chgData name="Waldrupe, Abigail" userId="b24a46b8-276c-4312-80ad-858e9caf490e" providerId="ADAL" clId="{AC90578B-6886-4DCE-A259-8F385FDF2160}" dt="2021-07-26T18:50:43.408" v="363" actId="47"/>
        <pc:sldMkLst>
          <pc:docMk/>
          <pc:sldMk cId="3422463650" sldId="392"/>
        </pc:sldMkLst>
      </pc:sldChg>
      <pc:sldChg chg="del">
        <pc:chgData name="Waldrupe, Abigail" userId="b24a46b8-276c-4312-80ad-858e9caf490e" providerId="ADAL" clId="{AC90578B-6886-4DCE-A259-8F385FDF2160}" dt="2021-07-26T18:50:43.408" v="363" actId="47"/>
        <pc:sldMkLst>
          <pc:docMk/>
          <pc:sldMk cId="3910973043" sldId="393"/>
        </pc:sldMkLst>
      </pc:sldChg>
      <pc:sldChg chg="del">
        <pc:chgData name="Waldrupe, Abigail" userId="b24a46b8-276c-4312-80ad-858e9caf490e" providerId="ADAL" clId="{AC90578B-6886-4DCE-A259-8F385FDF2160}" dt="2021-07-26T18:50:43.408" v="363" actId="47"/>
        <pc:sldMkLst>
          <pc:docMk/>
          <pc:sldMk cId="4108572484" sldId="394"/>
        </pc:sldMkLst>
      </pc:sldChg>
      <pc:sldChg chg="del">
        <pc:chgData name="Waldrupe, Abigail" userId="b24a46b8-276c-4312-80ad-858e9caf490e" providerId="ADAL" clId="{AC90578B-6886-4DCE-A259-8F385FDF2160}" dt="2021-07-26T18:50:43.408" v="363" actId="47"/>
        <pc:sldMkLst>
          <pc:docMk/>
          <pc:sldMk cId="3485493463" sldId="395"/>
        </pc:sldMkLst>
      </pc:sldChg>
      <pc:sldChg chg="del">
        <pc:chgData name="Waldrupe, Abigail" userId="b24a46b8-276c-4312-80ad-858e9caf490e" providerId="ADAL" clId="{AC90578B-6886-4DCE-A259-8F385FDF2160}" dt="2021-07-26T18:50:43.408" v="363" actId="47"/>
        <pc:sldMkLst>
          <pc:docMk/>
          <pc:sldMk cId="2942298884" sldId="396"/>
        </pc:sldMkLst>
      </pc:sldChg>
      <pc:sldChg chg="del">
        <pc:chgData name="Waldrupe, Abigail" userId="b24a46b8-276c-4312-80ad-858e9caf490e" providerId="ADAL" clId="{AC90578B-6886-4DCE-A259-8F385FDF2160}" dt="2021-07-26T18:50:43.408" v="363" actId="47"/>
        <pc:sldMkLst>
          <pc:docMk/>
          <pc:sldMk cId="1915390869" sldId="397"/>
        </pc:sldMkLst>
      </pc:sldChg>
      <pc:sldChg chg="del">
        <pc:chgData name="Waldrupe, Abigail" userId="b24a46b8-276c-4312-80ad-858e9caf490e" providerId="ADAL" clId="{AC90578B-6886-4DCE-A259-8F385FDF2160}" dt="2021-07-26T18:50:43.408" v="363" actId="47"/>
        <pc:sldMkLst>
          <pc:docMk/>
          <pc:sldMk cId="1379170354" sldId="398"/>
        </pc:sldMkLst>
      </pc:sldChg>
      <pc:sldChg chg="del">
        <pc:chgData name="Waldrupe, Abigail" userId="b24a46b8-276c-4312-80ad-858e9caf490e" providerId="ADAL" clId="{AC90578B-6886-4DCE-A259-8F385FDF2160}" dt="2021-07-26T18:50:43.408" v="363" actId="47"/>
        <pc:sldMkLst>
          <pc:docMk/>
          <pc:sldMk cId="3929754882" sldId="399"/>
        </pc:sldMkLst>
      </pc:sldChg>
      <pc:sldChg chg="del">
        <pc:chgData name="Waldrupe, Abigail" userId="b24a46b8-276c-4312-80ad-858e9caf490e" providerId="ADAL" clId="{AC90578B-6886-4DCE-A259-8F385FDF2160}" dt="2021-07-26T18:50:43.408" v="363" actId="47"/>
        <pc:sldMkLst>
          <pc:docMk/>
          <pc:sldMk cId="841570320" sldId="400"/>
        </pc:sldMkLst>
      </pc:sldChg>
      <pc:sldChg chg="del">
        <pc:chgData name="Waldrupe, Abigail" userId="b24a46b8-276c-4312-80ad-858e9caf490e" providerId="ADAL" clId="{AC90578B-6886-4DCE-A259-8F385FDF2160}" dt="2021-07-26T18:50:43.408" v="363" actId="47"/>
        <pc:sldMkLst>
          <pc:docMk/>
          <pc:sldMk cId="534205545" sldId="401"/>
        </pc:sldMkLst>
      </pc:sldChg>
      <pc:sldChg chg="addSp delSp modSp add mod addCm delCm modCm modNotesTx">
        <pc:chgData name="Waldrupe, Abigail" userId="b24a46b8-276c-4312-80ad-858e9caf490e" providerId="ADAL" clId="{AC90578B-6886-4DCE-A259-8F385FDF2160}" dt="2021-08-02T03:34:32.729" v="960" actId="1592"/>
        <pc:sldMkLst>
          <pc:docMk/>
          <pc:sldMk cId="3269688701" sldId="402"/>
        </pc:sldMkLst>
        <pc:spChg chg="add del mod">
          <ac:chgData name="Waldrupe, Abigail" userId="b24a46b8-276c-4312-80ad-858e9caf490e" providerId="ADAL" clId="{AC90578B-6886-4DCE-A259-8F385FDF2160}" dt="2021-08-02T03:32:44.418" v="884" actId="478"/>
          <ac:spMkLst>
            <pc:docMk/>
            <pc:sldMk cId="3269688701" sldId="402"/>
            <ac:spMk id="6" creationId="{12EF12E0-C985-4FF2-B63F-C87DCA73CE16}"/>
          </ac:spMkLst>
        </pc:spChg>
        <pc:spChg chg="add del mod">
          <ac:chgData name="Waldrupe, Abigail" userId="b24a46b8-276c-4312-80ad-858e9caf490e" providerId="ADAL" clId="{AC90578B-6886-4DCE-A259-8F385FDF2160}" dt="2021-08-02T03:32:42.857" v="883" actId="478"/>
          <ac:spMkLst>
            <pc:docMk/>
            <pc:sldMk cId="3269688701" sldId="402"/>
            <ac:spMk id="9" creationId="{108AEAA1-3304-40F3-9273-5B207EBFB7B5}"/>
          </ac:spMkLst>
        </pc:spChg>
        <pc:spChg chg="add del mod">
          <ac:chgData name="Waldrupe, Abigail" userId="b24a46b8-276c-4312-80ad-858e9caf490e" providerId="ADAL" clId="{AC90578B-6886-4DCE-A259-8F385FDF2160}" dt="2021-08-02T03:32:39.406" v="881" actId="478"/>
          <ac:spMkLst>
            <pc:docMk/>
            <pc:sldMk cId="3269688701" sldId="402"/>
            <ac:spMk id="12" creationId="{FEE4C072-1CFC-4609-8FCD-0E65F29C9FFC}"/>
          </ac:spMkLst>
        </pc:spChg>
        <pc:spChg chg="add mod">
          <ac:chgData name="Waldrupe, Abigail" userId="b24a46b8-276c-4312-80ad-858e9caf490e" providerId="ADAL" clId="{AC90578B-6886-4DCE-A259-8F385FDF2160}" dt="2021-08-02T03:34:05.300" v="952" actId="404"/>
          <ac:spMkLst>
            <pc:docMk/>
            <pc:sldMk cId="3269688701" sldId="402"/>
            <ac:spMk id="14" creationId="{5465C785-9137-41CC-BDD9-874724BCD781}"/>
          </ac:spMkLst>
        </pc:spChg>
        <pc:spChg chg="add mod">
          <ac:chgData name="Waldrupe, Abigail" userId="b24a46b8-276c-4312-80ad-858e9caf490e" providerId="ADAL" clId="{AC90578B-6886-4DCE-A259-8F385FDF2160}" dt="2021-08-02T03:34:09.748" v="954" actId="404"/>
          <ac:spMkLst>
            <pc:docMk/>
            <pc:sldMk cId="3269688701" sldId="402"/>
            <ac:spMk id="15" creationId="{B5684823-9241-454A-92C9-24CA31E2F90D}"/>
          </ac:spMkLst>
        </pc:spChg>
        <pc:spChg chg="add mod">
          <ac:chgData name="Waldrupe, Abigail" userId="b24a46b8-276c-4312-80ad-858e9caf490e" providerId="ADAL" clId="{AC90578B-6886-4DCE-A259-8F385FDF2160}" dt="2021-08-02T03:34:17.631" v="957" actId="14100"/>
          <ac:spMkLst>
            <pc:docMk/>
            <pc:sldMk cId="3269688701" sldId="402"/>
            <ac:spMk id="16" creationId="{427A5720-1C06-482D-811C-29B8BC85A4A3}"/>
          </ac:spMkLst>
        </pc:spChg>
        <pc:spChg chg="mod">
          <ac:chgData name="Waldrupe, Abigail" userId="b24a46b8-276c-4312-80ad-858e9caf490e" providerId="ADAL" clId="{AC90578B-6886-4DCE-A259-8F385FDF2160}" dt="2021-07-26T18:42:56.446" v="311" actId="1076"/>
          <ac:spMkLst>
            <pc:docMk/>
            <pc:sldMk cId="3269688701" sldId="402"/>
            <ac:spMk id="93" creationId="{00000000-0000-0000-0000-000000000000}"/>
          </ac:spMkLst>
        </pc:spChg>
        <pc:spChg chg="del">
          <ac:chgData name="Waldrupe, Abigail" userId="b24a46b8-276c-4312-80ad-858e9caf490e" providerId="ADAL" clId="{AC90578B-6886-4DCE-A259-8F385FDF2160}" dt="2021-07-26T18:42:58.769" v="312" actId="478"/>
          <ac:spMkLst>
            <pc:docMk/>
            <pc:sldMk cId="3269688701" sldId="402"/>
            <ac:spMk id="94" creationId="{00000000-0000-0000-0000-000000000000}"/>
          </ac:spMkLst>
        </pc:spChg>
        <pc:picChg chg="add del mod modCrop">
          <ac:chgData name="Waldrupe, Abigail" userId="b24a46b8-276c-4312-80ad-858e9caf490e" providerId="ADAL" clId="{AC90578B-6886-4DCE-A259-8F385FDF2160}" dt="2021-08-02T03:31:05.644" v="864" actId="478"/>
          <ac:picMkLst>
            <pc:docMk/>
            <pc:sldMk cId="3269688701" sldId="402"/>
            <ac:picMk id="3" creationId="{6B17AC96-A9C8-4B85-B718-869D78C2CE8E}"/>
          </ac:picMkLst>
        </pc:picChg>
        <pc:picChg chg="add mod">
          <ac:chgData name="Waldrupe, Abigail" userId="b24a46b8-276c-4312-80ad-858e9caf490e" providerId="ADAL" clId="{AC90578B-6886-4DCE-A259-8F385FDF2160}" dt="2021-08-02T03:34:25.839" v="958" actId="1076"/>
          <ac:picMkLst>
            <pc:docMk/>
            <pc:sldMk cId="3269688701" sldId="402"/>
            <ac:picMk id="5" creationId="{A82FCA41-22CE-4528-9A8D-BA89FDFCB920}"/>
          </ac:picMkLst>
        </pc:picChg>
        <pc:picChg chg="add mod">
          <ac:chgData name="Waldrupe, Abigail" userId="b24a46b8-276c-4312-80ad-858e9caf490e" providerId="ADAL" clId="{AC90578B-6886-4DCE-A259-8F385FDF2160}" dt="2021-08-02T03:33:59.220" v="948" actId="1035"/>
          <ac:picMkLst>
            <pc:docMk/>
            <pc:sldMk cId="3269688701" sldId="402"/>
            <ac:picMk id="8" creationId="{6802073A-2550-4F2D-B2F4-7E674899A3CA}"/>
          </ac:picMkLst>
        </pc:picChg>
        <pc:picChg chg="add mod">
          <ac:chgData name="Waldrupe, Abigail" userId="b24a46b8-276c-4312-80ad-858e9caf490e" providerId="ADAL" clId="{AC90578B-6886-4DCE-A259-8F385FDF2160}" dt="2021-08-02T03:34:27.722" v="959" actId="1076"/>
          <ac:picMkLst>
            <pc:docMk/>
            <pc:sldMk cId="3269688701" sldId="402"/>
            <ac:picMk id="11" creationId="{2D79369D-C70C-49EA-922D-2AFA45495190}"/>
          </ac:picMkLst>
        </pc:picChg>
      </pc:sldChg>
      <pc:sldChg chg="addSp delSp modSp add mod modNotesTx">
        <pc:chgData name="Waldrupe, Abigail" userId="b24a46b8-276c-4312-80ad-858e9caf490e" providerId="ADAL" clId="{AC90578B-6886-4DCE-A259-8F385FDF2160}" dt="2021-08-02T13:27:05.220" v="1078" actId="20577"/>
        <pc:sldMkLst>
          <pc:docMk/>
          <pc:sldMk cId="1737754335" sldId="403"/>
        </pc:sldMkLst>
        <pc:spChg chg="add mod">
          <ac:chgData name="Waldrupe, Abigail" userId="b24a46b8-276c-4312-80ad-858e9caf490e" providerId="ADAL" clId="{AC90578B-6886-4DCE-A259-8F385FDF2160}" dt="2021-08-02T13:26:49.734" v="1074" actId="1038"/>
          <ac:spMkLst>
            <pc:docMk/>
            <pc:sldMk cId="1737754335" sldId="403"/>
            <ac:spMk id="7" creationId="{88FE2B99-A72D-4351-B4E5-B3F937F6BB57}"/>
          </ac:spMkLst>
        </pc:spChg>
        <pc:spChg chg="del">
          <ac:chgData name="Waldrupe, Abigail" userId="b24a46b8-276c-4312-80ad-858e9caf490e" providerId="ADAL" clId="{AC90578B-6886-4DCE-A259-8F385FDF2160}" dt="2021-08-02T13:21:51.307" v="1015" actId="478"/>
          <ac:spMkLst>
            <pc:docMk/>
            <pc:sldMk cId="1737754335" sldId="403"/>
            <ac:spMk id="158" creationId="{00000000-0000-0000-0000-000000000000}"/>
          </ac:spMkLst>
        </pc:spChg>
        <pc:spChg chg="mod">
          <ac:chgData name="Waldrupe, Abigail" userId="b24a46b8-276c-4312-80ad-858e9caf490e" providerId="ADAL" clId="{AC90578B-6886-4DCE-A259-8F385FDF2160}" dt="2021-07-26T18:51:36.616" v="396" actId="20577"/>
          <ac:spMkLst>
            <pc:docMk/>
            <pc:sldMk cId="1737754335" sldId="403"/>
            <ac:spMk id="160" creationId="{00000000-0000-0000-0000-000000000000}"/>
          </ac:spMkLst>
        </pc:spChg>
        <pc:picChg chg="add del mod modCrop">
          <ac:chgData name="Waldrupe, Abigail" userId="b24a46b8-276c-4312-80ad-858e9caf490e" providerId="ADAL" clId="{AC90578B-6886-4DCE-A259-8F385FDF2160}" dt="2021-08-02T13:26:34.572" v="1062" actId="478"/>
          <ac:picMkLst>
            <pc:docMk/>
            <pc:sldMk cId="1737754335" sldId="403"/>
            <ac:picMk id="3" creationId="{A9B5CE47-7152-4B08-8CBA-A546D1E730FE}"/>
          </ac:picMkLst>
        </pc:picChg>
        <pc:picChg chg="add mod">
          <ac:chgData name="Waldrupe, Abigail" userId="b24a46b8-276c-4312-80ad-858e9caf490e" providerId="ADAL" clId="{AC90578B-6886-4DCE-A259-8F385FDF2160}" dt="2021-08-02T13:26:43.980" v="1068" actId="208"/>
          <ac:picMkLst>
            <pc:docMk/>
            <pc:sldMk cId="1737754335" sldId="403"/>
            <ac:picMk id="5" creationId="{C567CD74-F908-4A21-9489-7E770799F596}"/>
          </ac:picMkLst>
        </pc:picChg>
        <pc:picChg chg="add mod">
          <ac:chgData name="Waldrupe, Abigail" userId="b24a46b8-276c-4312-80ad-858e9caf490e" providerId="ADAL" clId="{AC90578B-6886-4DCE-A259-8F385FDF2160}" dt="2021-08-02T13:26:49.734" v="1074" actId="1038"/>
          <ac:picMkLst>
            <pc:docMk/>
            <pc:sldMk cId="1737754335" sldId="403"/>
            <ac:picMk id="6" creationId="{EC655999-5AE0-45E2-8F07-D764F6598487}"/>
          </ac:picMkLst>
        </pc:picChg>
        <pc:picChg chg="add del mod">
          <ac:chgData name="Waldrupe, Abigail" userId="b24a46b8-276c-4312-80ad-858e9caf490e" providerId="ADAL" clId="{AC90578B-6886-4DCE-A259-8F385FDF2160}" dt="2021-08-02T13:25:47.274" v="1059" actId="478"/>
          <ac:picMkLst>
            <pc:docMk/>
            <pc:sldMk cId="1737754335" sldId="403"/>
            <ac:picMk id="9" creationId="{70FAEBA5-5D01-447B-948B-B63A31C4EAF6}"/>
          </ac:picMkLst>
        </pc:picChg>
        <pc:picChg chg="del">
          <ac:chgData name="Waldrupe, Abigail" userId="b24a46b8-276c-4312-80ad-858e9caf490e" providerId="ADAL" clId="{AC90578B-6886-4DCE-A259-8F385FDF2160}" dt="2021-08-02T13:21:49.261" v="1014" actId="478"/>
          <ac:picMkLst>
            <pc:docMk/>
            <pc:sldMk cId="1737754335" sldId="403"/>
            <ac:picMk id="155" creationId="{00000000-0000-0000-0000-000000000000}"/>
          </ac:picMkLst>
        </pc:picChg>
        <pc:cxnChg chg="add mod">
          <ac:chgData name="Waldrupe, Abigail" userId="b24a46b8-276c-4312-80ad-858e9caf490e" providerId="ADAL" clId="{AC90578B-6886-4DCE-A259-8F385FDF2160}" dt="2021-08-02T13:26:49.734" v="1074" actId="1038"/>
          <ac:cxnSpMkLst>
            <pc:docMk/>
            <pc:sldMk cId="1737754335" sldId="403"/>
            <ac:cxnSpMk id="8" creationId="{AA1399A6-9935-400C-BD63-6BB141F909C2}"/>
          </ac:cxnSpMkLst>
        </pc:cxnChg>
        <pc:cxnChg chg="del">
          <ac:chgData name="Waldrupe, Abigail" userId="b24a46b8-276c-4312-80ad-858e9caf490e" providerId="ADAL" clId="{AC90578B-6886-4DCE-A259-8F385FDF2160}" dt="2021-08-02T13:21:52.146" v="1016" actId="478"/>
          <ac:cxnSpMkLst>
            <pc:docMk/>
            <pc:sldMk cId="1737754335" sldId="403"/>
            <ac:cxnSpMk id="159" creationId="{00000000-0000-0000-0000-000000000000}"/>
          </ac:cxnSpMkLst>
        </pc:cxnChg>
      </pc:sldChg>
      <pc:sldChg chg="modSp add del mod modNotesTx">
        <pc:chgData name="Waldrupe, Abigail" userId="b24a46b8-276c-4312-80ad-858e9caf490e" providerId="ADAL" clId="{AC90578B-6886-4DCE-A259-8F385FDF2160}" dt="2021-08-02T13:27:07.399" v="1079" actId="47"/>
        <pc:sldMkLst>
          <pc:docMk/>
          <pc:sldMk cId="462761330" sldId="404"/>
        </pc:sldMkLst>
        <pc:spChg chg="mod">
          <ac:chgData name="Waldrupe, Abigail" userId="b24a46b8-276c-4312-80ad-858e9caf490e" providerId="ADAL" clId="{AC90578B-6886-4DCE-A259-8F385FDF2160}" dt="2021-07-26T18:52:19.460" v="402" actId="20577"/>
          <ac:spMkLst>
            <pc:docMk/>
            <pc:sldMk cId="462761330" sldId="404"/>
            <ac:spMk id="160" creationId="{00000000-0000-0000-0000-000000000000}"/>
          </ac:spMkLst>
        </pc:spChg>
      </pc:sldChg>
      <pc:sldChg chg="addSp delSp modSp add mod modNotesTx">
        <pc:chgData name="Waldrupe, Abigail" userId="b24a46b8-276c-4312-80ad-858e9caf490e" providerId="ADAL" clId="{AC90578B-6886-4DCE-A259-8F385FDF2160}" dt="2021-08-02T13:36:57.261" v="1113" actId="20577"/>
        <pc:sldMkLst>
          <pc:docMk/>
          <pc:sldMk cId="1358189878" sldId="405"/>
        </pc:sldMkLst>
        <pc:spChg chg="del">
          <ac:chgData name="Waldrupe, Abigail" userId="b24a46b8-276c-4312-80ad-858e9caf490e" providerId="ADAL" clId="{AC90578B-6886-4DCE-A259-8F385FDF2160}" dt="2021-08-02T13:35:03.255" v="1081" actId="478"/>
          <ac:spMkLst>
            <pc:docMk/>
            <pc:sldMk cId="1358189878" sldId="405"/>
            <ac:spMk id="158" creationId="{00000000-0000-0000-0000-000000000000}"/>
          </ac:spMkLst>
        </pc:spChg>
        <pc:spChg chg="mod">
          <ac:chgData name="Waldrupe, Abigail" userId="b24a46b8-276c-4312-80ad-858e9caf490e" providerId="ADAL" clId="{AC90578B-6886-4DCE-A259-8F385FDF2160}" dt="2021-08-02T13:36:57.261" v="1113" actId="20577"/>
          <ac:spMkLst>
            <pc:docMk/>
            <pc:sldMk cId="1358189878" sldId="405"/>
            <ac:spMk id="160" creationId="{00000000-0000-0000-0000-000000000000}"/>
          </ac:spMkLst>
        </pc:spChg>
        <pc:picChg chg="del">
          <ac:chgData name="Waldrupe, Abigail" userId="b24a46b8-276c-4312-80ad-858e9caf490e" providerId="ADAL" clId="{AC90578B-6886-4DCE-A259-8F385FDF2160}" dt="2021-08-02T13:35:02.019" v="1080" actId="478"/>
          <ac:picMkLst>
            <pc:docMk/>
            <pc:sldMk cId="1358189878" sldId="405"/>
            <ac:picMk id="155" creationId="{00000000-0000-0000-0000-000000000000}"/>
          </ac:picMkLst>
        </pc:picChg>
        <pc:picChg chg="add mod">
          <ac:chgData name="Waldrupe, Abigail" userId="b24a46b8-276c-4312-80ad-858e9caf490e" providerId="ADAL" clId="{AC90578B-6886-4DCE-A259-8F385FDF2160}" dt="2021-08-02T13:36:49.875" v="1108" actId="208"/>
          <ac:picMkLst>
            <pc:docMk/>
            <pc:sldMk cId="1358189878" sldId="405"/>
            <ac:picMk id="1026" creationId="{2F9D1E46-DF97-4F19-A6DF-09268787EE0E}"/>
          </ac:picMkLst>
        </pc:picChg>
        <pc:picChg chg="add mod">
          <ac:chgData name="Waldrupe, Abigail" userId="b24a46b8-276c-4312-80ad-858e9caf490e" providerId="ADAL" clId="{AC90578B-6886-4DCE-A259-8F385FDF2160}" dt="2021-08-02T13:36:47.669" v="1107" actId="208"/>
          <ac:picMkLst>
            <pc:docMk/>
            <pc:sldMk cId="1358189878" sldId="405"/>
            <ac:picMk id="1027" creationId="{0CB6B526-944B-4643-868A-7DC855E1EE66}"/>
          </ac:picMkLst>
        </pc:picChg>
        <pc:cxnChg chg="del">
          <ac:chgData name="Waldrupe, Abigail" userId="b24a46b8-276c-4312-80ad-858e9caf490e" providerId="ADAL" clId="{AC90578B-6886-4DCE-A259-8F385FDF2160}" dt="2021-08-02T13:35:04.511" v="1082" actId="478"/>
          <ac:cxnSpMkLst>
            <pc:docMk/>
            <pc:sldMk cId="1358189878" sldId="405"/>
            <ac:cxnSpMk id="159" creationId="{00000000-0000-0000-0000-000000000000}"/>
          </ac:cxnSpMkLst>
        </pc:cxnChg>
      </pc:sldChg>
      <pc:sldChg chg="modSp add del mod modNotesTx">
        <pc:chgData name="Waldrupe, Abigail" userId="b24a46b8-276c-4312-80ad-858e9caf490e" providerId="ADAL" clId="{AC90578B-6886-4DCE-A259-8F385FDF2160}" dt="2021-07-26T18:54:08.424" v="530" actId="20577"/>
        <pc:sldMkLst>
          <pc:docMk/>
          <pc:sldMk cId="2986898072" sldId="406"/>
        </pc:sldMkLst>
        <pc:spChg chg="mod">
          <ac:chgData name="Waldrupe, Abigail" userId="b24a46b8-276c-4312-80ad-858e9caf490e" providerId="ADAL" clId="{AC90578B-6886-4DCE-A259-8F385FDF2160}" dt="2021-07-26T18:54:02.134" v="504" actId="20577"/>
          <ac:spMkLst>
            <pc:docMk/>
            <pc:sldMk cId="2986898072" sldId="406"/>
            <ac:spMk id="93" creationId="{00000000-0000-0000-0000-000000000000}"/>
          </ac:spMkLst>
        </pc:spChg>
        <pc:spChg chg="mod">
          <ac:chgData name="Waldrupe, Abigail" userId="b24a46b8-276c-4312-80ad-858e9caf490e" providerId="ADAL" clId="{AC90578B-6886-4DCE-A259-8F385FDF2160}" dt="2021-07-26T18:54:08.424" v="530" actId="20577"/>
          <ac:spMkLst>
            <pc:docMk/>
            <pc:sldMk cId="2986898072" sldId="406"/>
            <ac:spMk id="94" creationId="{00000000-0000-0000-0000-000000000000}"/>
          </ac:spMkLst>
        </pc:spChg>
      </pc:sldChg>
      <pc:sldChg chg="add del">
        <pc:chgData name="Waldrupe, Abigail" userId="b24a46b8-276c-4312-80ad-858e9caf490e" providerId="ADAL" clId="{AC90578B-6886-4DCE-A259-8F385FDF2160}" dt="2021-07-26T18:53:27.716" v="435" actId="47"/>
        <pc:sldMkLst>
          <pc:docMk/>
          <pc:sldMk cId="4105296101" sldId="406"/>
        </pc:sldMkLst>
      </pc:sldChg>
      <pc:sldChg chg="addSp delSp modSp add del mod modNotesTx">
        <pc:chgData name="Waldrupe, Abigail" userId="b24a46b8-276c-4312-80ad-858e9caf490e" providerId="ADAL" clId="{AC90578B-6886-4DCE-A259-8F385FDF2160}" dt="2021-08-02T13:51:38.962" v="1205" actId="47"/>
        <pc:sldMkLst>
          <pc:docMk/>
          <pc:sldMk cId="35675240" sldId="407"/>
        </pc:sldMkLst>
        <pc:spChg chg="del">
          <ac:chgData name="Waldrupe, Abigail" userId="b24a46b8-276c-4312-80ad-858e9caf490e" providerId="ADAL" clId="{AC90578B-6886-4DCE-A259-8F385FDF2160}" dt="2021-08-02T13:47:04.120" v="1138" actId="478"/>
          <ac:spMkLst>
            <pc:docMk/>
            <pc:sldMk cId="35675240" sldId="407"/>
            <ac:spMk id="158" creationId="{00000000-0000-0000-0000-000000000000}"/>
          </ac:spMkLst>
        </pc:spChg>
        <pc:spChg chg="mod">
          <ac:chgData name="Waldrupe, Abigail" userId="b24a46b8-276c-4312-80ad-858e9caf490e" providerId="ADAL" clId="{AC90578B-6886-4DCE-A259-8F385FDF2160}" dt="2021-07-26T18:58:14.346" v="830" actId="20577"/>
          <ac:spMkLst>
            <pc:docMk/>
            <pc:sldMk cId="35675240" sldId="407"/>
            <ac:spMk id="160" creationId="{00000000-0000-0000-0000-000000000000}"/>
          </ac:spMkLst>
        </pc:spChg>
        <pc:grpChg chg="add mod">
          <ac:chgData name="Waldrupe, Abigail" userId="b24a46b8-276c-4312-80ad-858e9caf490e" providerId="ADAL" clId="{AC90578B-6886-4DCE-A259-8F385FDF2160}" dt="2021-08-02T13:48:30.715" v="1167" actId="1076"/>
          <ac:grpSpMkLst>
            <pc:docMk/>
            <pc:sldMk cId="35675240" sldId="407"/>
            <ac:grpSpMk id="2" creationId="{1DFE1645-2776-45CF-B9E6-B6A8ADCCE04F}"/>
          </ac:grpSpMkLst>
        </pc:grpChg>
        <pc:picChg chg="add mod">
          <ac:chgData name="Waldrupe, Abigail" userId="b24a46b8-276c-4312-80ad-858e9caf490e" providerId="ADAL" clId="{AC90578B-6886-4DCE-A259-8F385FDF2160}" dt="2021-08-02T13:48:30.715" v="1167" actId="1076"/>
          <ac:picMkLst>
            <pc:docMk/>
            <pc:sldMk cId="35675240" sldId="407"/>
            <ac:picMk id="7" creationId="{E2295FD2-2745-4397-8D76-7C25994CA594}"/>
          </ac:picMkLst>
        </pc:picChg>
        <pc:picChg chg="add mod">
          <ac:chgData name="Waldrupe, Abigail" userId="b24a46b8-276c-4312-80ad-858e9caf490e" providerId="ADAL" clId="{AC90578B-6886-4DCE-A259-8F385FDF2160}" dt="2021-08-02T13:48:30.715" v="1167" actId="1076"/>
          <ac:picMkLst>
            <pc:docMk/>
            <pc:sldMk cId="35675240" sldId="407"/>
            <ac:picMk id="8" creationId="{C2C45532-D695-422F-AA1E-F6C87F8D4BA1}"/>
          </ac:picMkLst>
        </pc:picChg>
        <pc:picChg chg="add mod">
          <ac:chgData name="Waldrupe, Abigail" userId="b24a46b8-276c-4312-80ad-858e9caf490e" providerId="ADAL" clId="{AC90578B-6886-4DCE-A259-8F385FDF2160}" dt="2021-08-02T13:48:30.715" v="1167" actId="1076"/>
          <ac:picMkLst>
            <pc:docMk/>
            <pc:sldMk cId="35675240" sldId="407"/>
            <ac:picMk id="9" creationId="{193184F5-3A06-4EE6-BCFB-B11C499EF4C5}"/>
          </ac:picMkLst>
        </pc:picChg>
        <pc:picChg chg="add del">
          <ac:chgData name="Waldrupe, Abigail" userId="b24a46b8-276c-4312-80ad-858e9caf490e" providerId="ADAL" clId="{AC90578B-6886-4DCE-A259-8F385FDF2160}" dt="2021-08-02T13:45:29.554" v="1117" actId="478"/>
          <ac:picMkLst>
            <pc:docMk/>
            <pc:sldMk cId="35675240" sldId="407"/>
            <ac:picMk id="155" creationId="{00000000-0000-0000-0000-000000000000}"/>
          </ac:picMkLst>
        </pc:picChg>
        <pc:picChg chg="add del mod">
          <ac:chgData name="Waldrupe, Abigail" userId="b24a46b8-276c-4312-80ad-858e9caf490e" providerId="ADAL" clId="{AC90578B-6886-4DCE-A259-8F385FDF2160}" dt="2021-08-02T13:46:06.058" v="1126" actId="478"/>
          <ac:picMkLst>
            <pc:docMk/>
            <pc:sldMk cId="35675240" sldId="407"/>
            <ac:picMk id="2050" creationId="{66D0D01D-2CF1-478F-A3F0-BD37E69EFB78}"/>
          </ac:picMkLst>
        </pc:picChg>
        <pc:picChg chg="add del mod">
          <ac:chgData name="Waldrupe, Abigail" userId="b24a46b8-276c-4312-80ad-858e9caf490e" providerId="ADAL" clId="{AC90578B-6886-4DCE-A259-8F385FDF2160}" dt="2021-08-02T13:47:50.474" v="1153" actId="478"/>
          <ac:picMkLst>
            <pc:docMk/>
            <pc:sldMk cId="35675240" sldId="407"/>
            <ac:picMk id="2051" creationId="{E1FC16D9-DB3D-449A-83B1-3578D847A6D1}"/>
          </ac:picMkLst>
        </pc:picChg>
        <pc:cxnChg chg="del">
          <ac:chgData name="Waldrupe, Abigail" userId="b24a46b8-276c-4312-80ad-858e9caf490e" providerId="ADAL" clId="{AC90578B-6886-4DCE-A259-8F385FDF2160}" dt="2021-08-02T13:47:05.970" v="1139" actId="478"/>
          <ac:cxnSpMkLst>
            <pc:docMk/>
            <pc:sldMk cId="35675240" sldId="407"/>
            <ac:cxnSpMk id="159" creationId="{00000000-0000-0000-0000-000000000000}"/>
          </ac:cxnSpMkLst>
        </pc:cxnChg>
      </pc:sldChg>
      <pc:sldChg chg="addSp delSp modSp add mod modNotesTx">
        <pc:chgData name="Waldrupe, Abigail" userId="b24a46b8-276c-4312-80ad-858e9caf490e" providerId="ADAL" clId="{AC90578B-6886-4DCE-A259-8F385FDF2160}" dt="2021-08-02T13:52:37.447" v="1208" actId="207"/>
        <pc:sldMkLst>
          <pc:docMk/>
          <pc:sldMk cId="4076562054" sldId="408"/>
        </pc:sldMkLst>
        <pc:spChg chg="mod">
          <ac:chgData name="Waldrupe, Abigail" userId="b24a46b8-276c-4312-80ad-858e9caf490e" providerId="ADAL" clId="{AC90578B-6886-4DCE-A259-8F385FDF2160}" dt="2021-07-26T18:56:33.127" v="638" actId="115"/>
          <ac:spMkLst>
            <pc:docMk/>
            <pc:sldMk cId="4076562054" sldId="408"/>
            <ac:spMk id="93" creationId="{00000000-0000-0000-0000-000000000000}"/>
          </ac:spMkLst>
        </pc:spChg>
        <pc:spChg chg="del">
          <ac:chgData name="Waldrupe, Abigail" userId="b24a46b8-276c-4312-80ad-858e9caf490e" providerId="ADAL" clId="{AC90578B-6886-4DCE-A259-8F385FDF2160}" dt="2021-07-26T18:54:50.510" v="541" actId="478"/>
          <ac:spMkLst>
            <pc:docMk/>
            <pc:sldMk cId="4076562054" sldId="408"/>
            <ac:spMk id="94" creationId="{00000000-0000-0000-0000-000000000000}"/>
          </ac:spMkLst>
        </pc:spChg>
        <pc:picChg chg="add mod">
          <ac:chgData name="Waldrupe, Abigail" userId="b24a46b8-276c-4312-80ad-858e9caf490e" providerId="ADAL" clId="{AC90578B-6886-4DCE-A259-8F385FDF2160}" dt="2021-08-02T13:52:37.447" v="1208" actId="207"/>
          <ac:picMkLst>
            <pc:docMk/>
            <pc:sldMk cId="4076562054" sldId="408"/>
            <ac:picMk id="3" creationId="{07C5D234-1A42-45BC-A495-E4DB44C8EAE6}"/>
          </ac:picMkLst>
        </pc:picChg>
      </pc:sldChg>
      <pc:sldChg chg="modSp add mod modNotesTx">
        <pc:chgData name="Waldrupe, Abigail" userId="b24a46b8-276c-4312-80ad-858e9caf490e" providerId="ADAL" clId="{AC90578B-6886-4DCE-A259-8F385FDF2160}" dt="2021-07-26T18:57:44.508" v="773" actId="14100"/>
        <pc:sldMkLst>
          <pc:docMk/>
          <pc:sldMk cId="73991049" sldId="409"/>
        </pc:sldMkLst>
        <pc:spChg chg="mod">
          <ac:chgData name="Waldrupe, Abigail" userId="b24a46b8-276c-4312-80ad-858e9caf490e" providerId="ADAL" clId="{AC90578B-6886-4DCE-A259-8F385FDF2160}" dt="2021-07-26T18:57:44.508" v="773" actId="14100"/>
          <ac:spMkLst>
            <pc:docMk/>
            <pc:sldMk cId="73991049" sldId="409"/>
            <ac:spMk id="93" creationId="{00000000-0000-0000-0000-000000000000}"/>
          </ac:spMkLst>
        </pc:spChg>
      </pc:sldChg>
      <pc:sldChg chg="delSp modSp add mod modNotesTx">
        <pc:chgData name="Waldrupe, Abigail" userId="b24a46b8-276c-4312-80ad-858e9caf490e" providerId="ADAL" clId="{AC90578B-6886-4DCE-A259-8F385FDF2160}" dt="2021-08-02T14:04:07.222" v="1434"/>
        <pc:sldMkLst>
          <pc:docMk/>
          <pc:sldMk cId="3858215796" sldId="410"/>
        </pc:sldMkLst>
        <pc:spChg chg="mod">
          <ac:chgData name="Waldrupe, Abigail" userId="b24a46b8-276c-4312-80ad-858e9caf490e" providerId="ADAL" clId="{AC90578B-6886-4DCE-A259-8F385FDF2160}" dt="2021-07-26T18:59:03.013" v="851" actId="20577"/>
          <ac:spMkLst>
            <pc:docMk/>
            <pc:sldMk cId="3858215796" sldId="410"/>
            <ac:spMk id="506" creationId="{00000000-0000-0000-0000-000000000000}"/>
          </ac:spMkLst>
        </pc:spChg>
        <pc:spChg chg="del">
          <ac:chgData name="Waldrupe, Abigail" userId="b24a46b8-276c-4312-80ad-858e9caf490e" providerId="ADAL" clId="{AC90578B-6886-4DCE-A259-8F385FDF2160}" dt="2021-07-26T18:59:06.883" v="852" actId="478"/>
          <ac:spMkLst>
            <pc:docMk/>
            <pc:sldMk cId="3858215796" sldId="410"/>
            <ac:spMk id="507" creationId="{00000000-0000-0000-0000-000000000000}"/>
          </ac:spMkLst>
        </pc:spChg>
      </pc:sldChg>
      <pc:sldChg chg="modSp add del mod modNotesTx">
        <pc:chgData name="Waldrupe, Abigail" userId="b24a46b8-276c-4312-80ad-858e9caf490e" providerId="ADAL" clId="{AC90578B-6886-4DCE-A259-8F385FDF2160}" dt="2021-08-02T13:51:36.808" v="1204" actId="47"/>
        <pc:sldMkLst>
          <pc:docMk/>
          <pc:sldMk cId="1085122670" sldId="411"/>
        </pc:sldMkLst>
        <pc:spChg chg="mod">
          <ac:chgData name="Waldrupe, Abigail" userId="b24a46b8-276c-4312-80ad-858e9caf490e" providerId="ADAL" clId="{AC90578B-6886-4DCE-A259-8F385FDF2160}" dt="2021-08-02T13:50:47.467" v="1193" actId="20577"/>
          <ac:spMkLst>
            <pc:docMk/>
            <pc:sldMk cId="1085122670" sldId="411"/>
            <ac:spMk id="160" creationId="{00000000-0000-0000-0000-000000000000}"/>
          </ac:spMkLst>
        </pc:spChg>
      </pc:sldChg>
      <pc:sldChg chg="addSp delSp modSp add mod ord modNotesTx">
        <pc:chgData name="Waldrupe, Abigail" userId="b24a46b8-276c-4312-80ad-858e9caf490e" providerId="ADAL" clId="{AC90578B-6886-4DCE-A259-8F385FDF2160}" dt="2021-08-02T13:54:14.688" v="1249" actId="14100"/>
        <pc:sldMkLst>
          <pc:docMk/>
          <pc:sldMk cId="2499867005" sldId="412"/>
        </pc:sldMkLst>
        <pc:spChg chg="add mod">
          <ac:chgData name="Waldrupe, Abigail" userId="b24a46b8-276c-4312-80ad-858e9caf490e" providerId="ADAL" clId="{AC90578B-6886-4DCE-A259-8F385FDF2160}" dt="2021-08-02T13:53:35.007" v="1215" actId="14100"/>
          <ac:spMkLst>
            <pc:docMk/>
            <pc:sldMk cId="2499867005" sldId="412"/>
            <ac:spMk id="10" creationId="{0472879B-FEBE-42A0-AF78-CE120A2DC269}"/>
          </ac:spMkLst>
        </pc:spChg>
        <pc:spChg chg="mod">
          <ac:chgData name="Waldrupe, Abigail" userId="b24a46b8-276c-4312-80ad-858e9caf490e" providerId="ADAL" clId="{AC90578B-6886-4DCE-A259-8F385FDF2160}" dt="2021-08-02T13:54:14.688" v="1249" actId="14100"/>
          <ac:spMkLst>
            <pc:docMk/>
            <pc:sldMk cId="2499867005" sldId="412"/>
            <ac:spMk id="160" creationId="{00000000-0000-0000-0000-000000000000}"/>
          </ac:spMkLst>
        </pc:spChg>
        <pc:cxnChg chg="add del mod">
          <ac:chgData name="Waldrupe, Abigail" userId="b24a46b8-276c-4312-80ad-858e9caf490e" providerId="ADAL" clId="{AC90578B-6886-4DCE-A259-8F385FDF2160}" dt="2021-08-02T13:53:38.166" v="1216" actId="478"/>
          <ac:cxnSpMkLst>
            <pc:docMk/>
            <pc:sldMk cId="2499867005" sldId="412"/>
            <ac:cxnSpMk id="11" creationId="{396F3034-3588-46A4-816B-27B2C4E5E8D9}"/>
          </ac:cxnSpMkLst>
        </pc:cxnChg>
      </pc:sldChg>
      <pc:sldChg chg="addSp modSp add mod modNotesTx">
        <pc:chgData name="Waldrupe, Abigail" userId="b24a46b8-276c-4312-80ad-858e9caf490e" providerId="ADAL" clId="{AC90578B-6886-4DCE-A259-8F385FDF2160}" dt="2021-08-02T13:55:17.708" v="1276" actId="20577"/>
        <pc:sldMkLst>
          <pc:docMk/>
          <pc:sldMk cId="1651758320" sldId="413"/>
        </pc:sldMkLst>
        <pc:spChg chg="add mod">
          <ac:chgData name="Waldrupe, Abigail" userId="b24a46b8-276c-4312-80ad-858e9caf490e" providerId="ADAL" clId="{AC90578B-6886-4DCE-A259-8F385FDF2160}" dt="2021-08-02T13:53:45.047" v="1218" actId="1076"/>
          <ac:spMkLst>
            <pc:docMk/>
            <pc:sldMk cId="1651758320" sldId="413"/>
            <ac:spMk id="10" creationId="{835128B2-DB07-4662-91B0-BFD6C649341B}"/>
          </ac:spMkLst>
        </pc:spChg>
        <pc:spChg chg="mod">
          <ac:chgData name="Waldrupe, Abigail" userId="b24a46b8-276c-4312-80ad-858e9caf490e" providerId="ADAL" clId="{AC90578B-6886-4DCE-A259-8F385FDF2160}" dt="2021-08-02T13:54:24.763" v="1271" actId="20577"/>
          <ac:spMkLst>
            <pc:docMk/>
            <pc:sldMk cId="1651758320" sldId="413"/>
            <ac:spMk id="160" creationId="{00000000-0000-0000-0000-000000000000}"/>
          </ac:spMkLst>
        </pc:spChg>
      </pc:sldChg>
      <pc:sldChg chg="addSp delSp modSp add mod modNotesTx">
        <pc:chgData name="Waldrupe, Abigail" userId="b24a46b8-276c-4312-80ad-858e9caf490e" providerId="ADAL" clId="{AC90578B-6886-4DCE-A259-8F385FDF2160}" dt="2021-08-02T13:58:36.417" v="1371" actId="1076"/>
        <pc:sldMkLst>
          <pc:docMk/>
          <pc:sldMk cId="177611504" sldId="414"/>
        </pc:sldMkLst>
        <pc:spChg chg="del">
          <ac:chgData name="Waldrupe, Abigail" userId="b24a46b8-276c-4312-80ad-858e9caf490e" providerId="ADAL" clId="{AC90578B-6886-4DCE-A259-8F385FDF2160}" dt="2021-08-02T13:58:31.348" v="1368" actId="478"/>
          <ac:spMkLst>
            <pc:docMk/>
            <pc:sldMk cId="177611504" sldId="414"/>
            <ac:spMk id="10" creationId="{835128B2-DB07-4662-91B0-BFD6C649341B}"/>
          </ac:spMkLst>
        </pc:spChg>
        <pc:spChg chg="mod">
          <ac:chgData name="Waldrupe, Abigail" userId="b24a46b8-276c-4312-80ad-858e9caf490e" providerId="ADAL" clId="{AC90578B-6886-4DCE-A259-8F385FDF2160}" dt="2021-08-02T13:58:29.006" v="1367" actId="20577"/>
          <ac:spMkLst>
            <pc:docMk/>
            <pc:sldMk cId="177611504" sldId="414"/>
            <ac:spMk id="160" creationId="{00000000-0000-0000-0000-000000000000}"/>
          </ac:spMkLst>
        </pc:spChg>
        <pc:grpChg chg="del">
          <ac:chgData name="Waldrupe, Abigail" userId="b24a46b8-276c-4312-80ad-858e9caf490e" providerId="ADAL" clId="{AC90578B-6886-4DCE-A259-8F385FDF2160}" dt="2021-08-02T13:58:06.922" v="1306" actId="478"/>
          <ac:grpSpMkLst>
            <pc:docMk/>
            <pc:sldMk cId="177611504" sldId="414"/>
            <ac:grpSpMk id="2" creationId="{1DFE1645-2776-45CF-B9E6-B6A8ADCCE04F}"/>
          </ac:grpSpMkLst>
        </pc:grpChg>
        <pc:picChg chg="add mod">
          <ac:chgData name="Waldrupe, Abigail" userId="b24a46b8-276c-4312-80ad-858e9caf490e" providerId="ADAL" clId="{AC90578B-6886-4DCE-A259-8F385FDF2160}" dt="2021-08-02T13:58:36.417" v="1371" actId="1076"/>
          <ac:picMkLst>
            <pc:docMk/>
            <pc:sldMk cId="177611504" sldId="414"/>
            <ac:picMk id="4" creationId="{20C26D4B-DA15-488C-BCBF-404BB3DE63A2}"/>
          </ac:picMkLst>
        </pc:picChg>
      </pc:sldChg>
      <pc:sldChg chg="addSp delSp modSp add mod">
        <pc:chgData name="Waldrupe, Abigail" userId="b24a46b8-276c-4312-80ad-858e9caf490e" providerId="ADAL" clId="{AC90578B-6886-4DCE-A259-8F385FDF2160}" dt="2021-08-02T13:57:20.955" v="1305" actId="1076"/>
        <pc:sldMkLst>
          <pc:docMk/>
          <pc:sldMk cId="1711208806" sldId="415"/>
        </pc:sldMkLst>
        <pc:spChg chg="mod ord">
          <ac:chgData name="Waldrupe, Abigail" userId="b24a46b8-276c-4312-80ad-858e9caf490e" providerId="ADAL" clId="{AC90578B-6886-4DCE-A259-8F385FDF2160}" dt="2021-08-02T13:57:20.955" v="1305" actId="1076"/>
          <ac:spMkLst>
            <pc:docMk/>
            <pc:sldMk cId="1711208806" sldId="415"/>
            <ac:spMk id="10" creationId="{835128B2-DB07-4662-91B0-BFD6C649341B}"/>
          </ac:spMkLst>
        </pc:spChg>
        <pc:grpChg chg="del mod">
          <ac:chgData name="Waldrupe, Abigail" userId="b24a46b8-276c-4312-80ad-858e9caf490e" providerId="ADAL" clId="{AC90578B-6886-4DCE-A259-8F385FDF2160}" dt="2021-08-02T13:56:24.479" v="1290" actId="478"/>
          <ac:grpSpMkLst>
            <pc:docMk/>
            <pc:sldMk cId="1711208806" sldId="415"/>
            <ac:grpSpMk id="2" creationId="{1DFE1645-2776-45CF-B9E6-B6A8ADCCE04F}"/>
          </ac:grpSpMkLst>
        </pc:grpChg>
        <pc:picChg chg="del mod">
          <ac:chgData name="Waldrupe, Abigail" userId="b24a46b8-276c-4312-80ad-858e9caf490e" providerId="ADAL" clId="{AC90578B-6886-4DCE-A259-8F385FDF2160}" dt="2021-08-02T13:56:24.479" v="1290" actId="478"/>
          <ac:picMkLst>
            <pc:docMk/>
            <pc:sldMk cId="1711208806" sldId="415"/>
            <ac:picMk id="7" creationId="{E2295FD2-2745-4397-8D76-7C25994CA594}"/>
          </ac:picMkLst>
        </pc:picChg>
        <pc:picChg chg="del">
          <ac:chgData name="Waldrupe, Abigail" userId="b24a46b8-276c-4312-80ad-858e9caf490e" providerId="ADAL" clId="{AC90578B-6886-4DCE-A259-8F385FDF2160}" dt="2021-08-02T13:56:22.679" v="1289" actId="478"/>
          <ac:picMkLst>
            <pc:docMk/>
            <pc:sldMk cId="1711208806" sldId="415"/>
            <ac:picMk id="8" creationId="{C2C45532-D695-422F-AA1E-F6C87F8D4BA1}"/>
          </ac:picMkLst>
        </pc:picChg>
        <pc:picChg chg="del mod">
          <ac:chgData name="Waldrupe, Abigail" userId="b24a46b8-276c-4312-80ad-858e9caf490e" providerId="ADAL" clId="{AC90578B-6886-4DCE-A259-8F385FDF2160}" dt="2021-08-02T13:56:25.194" v="1291" actId="478"/>
          <ac:picMkLst>
            <pc:docMk/>
            <pc:sldMk cId="1711208806" sldId="415"/>
            <ac:picMk id="9" creationId="{193184F5-3A06-4EE6-BCFB-B11C499EF4C5}"/>
          </ac:picMkLst>
        </pc:picChg>
        <pc:picChg chg="add mod">
          <ac:chgData name="Waldrupe, Abigail" userId="b24a46b8-276c-4312-80ad-858e9caf490e" providerId="ADAL" clId="{AC90578B-6886-4DCE-A259-8F385FDF2160}" dt="2021-08-02T13:57:20.955" v="1305" actId="1076"/>
          <ac:picMkLst>
            <pc:docMk/>
            <pc:sldMk cId="1711208806" sldId="415"/>
            <ac:picMk id="11" creationId="{FD2659D2-D5D3-474D-8397-2E4B218CF74A}"/>
          </ac:picMkLst>
        </pc:picChg>
        <pc:picChg chg="add mod">
          <ac:chgData name="Waldrupe, Abigail" userId="b24a46b8-276c-4312-80ad-858e9caf490e" providerId="ADAL" clId="{AC90578B-6886-4DCE-A259-8F385FDF2160}" dt="2021-08-02T13:57:20.955" v="1305" actId="1076"/>
          <ac:picMkLst>
            <pc:docMk/>
            <pc:sldMk cId="1711208806" sldId="415"/>
            <ac:picMk id="3074" creationId="{D7815A7D-26D8-46EC-9B11-3FF15A607505}"/>
          </ac:picMkLst>
        </pc:picChg>
      </pc:sldChg>
      <pc:sldChg chg="delSp modSp add mod modNotesTx">
        <pc:chgData name="Waldrupe, Abigail" userId="b24a46b8-276c-4312-80ad-858e9caf490e" providerId="ADAL" clId="{AC90578B-6886-4DCE-A259-8F385FDF2160}" dt="2021-08-02T13:59:21.497" v="1410" actId="478"/>
        <pc:sldMkLst>
          <pc:docMk/>
          <pc:sldMk cId="3895343707" sldId="416"/>
        </pc:sldMkLst>
        <pc:spChg chg="mod">
          <ac:chgData name="Waldrupe, Abigail" userId="b24a46b8-276c-4312-80ad-858e9caf490e" providerId="ADAL" clId="{AC90578B-6886-4DCE-A259-8F385FDF2160}" dt="2021-08-02T13:59:07.859" v="1408" actId="20577"/>
          <ac:spMkLst>
            <pc:docMk/>
            <pc:sldMk cId="3895343707" sldId="416"/>
            <ac:spMk id="160" creationId="{00000000-0000-0000-0000-000000000000}"/>
          </ac:spMkLst>
        </pc:spChg>
        <pc:picChg chg="del">
          <ac:chgData name="Waldrupe, Abigail" userId="b24a46b8-276c-4312-80ad-858e9caf490e" providerId="ADAL" clId="{AC90578B-6886-4DCE-A259-8F385FDF2160}" dt="2021-08-02T13:59:21.497" v="1410" actId="478"/>
          <ac:picMkLst>
            <pc:docMk/>
            <pc:sldMk cId="3895343707" sldId="416"/>
            <ac:picMk id="4" creationId="{20C26D4B-DA15-488C-BCBF-404BB3DE63A2}"/>
          </ac:picMkLst>
        </pc:picChg>
      </pc:sldChg>
      <pc:sldChg chg="modSp add mod modNotesTx">
        <pc:chgData name="Waldrupe, Abigail" userId="b24a46b8-276c-4312-80ad-858e9caf490e" providerId="ADAL" clId="{AC90578B-6886-4DCE-A259-8F385FDF2160}" dt="2021-08-02T14:00:12.064" v="1433"/>
        <pc:sldMkLst>
          <pc:docMk/>
          <pc:sldMk cId="1278236150" sldId="417"/>
        </pc:sldMkLst>
        <pc:spChg chg="mod">
          <ac:chgData name="Waldrupe, Abigail" userId="b24a46b8-276c-4312-80ad-858e9caf490e" providerId="ADAL" clId="{AC90578B-6886-4DCE-A259-8F385FDF2160}" dt="2021-08-02T13:59:56.818" v="1432" actId="20577"/>
          <ac:spMkLst>
            <pc:docMk/>
            <pc:sldMk cId="1278236150" sldId="417"/>
            <ac:spMk id="93"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1-10-01T15:01:13.984" idx="1">
    <p:pos x="10" y="202"/>
    <p:text>ESTO ERA ASÍ???</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10-01T15:01:33.420" idx="2">
    <p:pos x="10" y="202"/>
    <p:text>ESTO ERA ASÍ?</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148789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2139685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6bdcf37181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6bdcf3718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23892631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2"/>
        <p:cNvGrpSpPr/>
        <p:nvPr/>
      </p:nvGrpSpPr>
      <p:grpSpPr>
        <a:xfrm>
          <a:off x="0" y="0"/>
          <a:ext cx="0" cy="0"/>
          <a:chOff x="0" y="0"/>
          <a:chExt cx="0" cy="0"/>
        </a:xfrm>
      </p:grpSpPr>
      <p:sp>
        <p:nvSpPr>
          <p:cNvPr id="2773" name="Google Shape;2773;g6bdcf37181_3_2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74" name="Google Shape;2774;g6bdcf37181_3_219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35028590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2"/>
        <p:cNvGrpSpPr/>
        <p:nvPr/>
      </p:nvGrpSpPr>
      <p:grpSpPr>
        <a:xfrm>
          <a:off x="0" y="0"/>
          <a:ext cx="0" cy="0"/>
          <a:chOff x="0" y="0"/>
          <a:chExt cx="0" cy="0"/>
        </a:xfrm>
      </p:grpSpPr>
      <p:sp>
        <p:nvSpPr>
          <p:cNvPr id="2793" name="Google Shape;2793;g6bdcf37181_3_2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94" name="Google Shape;2794;g6bdcf37181_3_22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endParaRPr>
              <a:sym typeface="Helvetica Neue"/>
            </a:endParaRPr>
          </a:p>
        </p:txBody>
      </p:sp>
    </p:spTree>
    <p:extLst>
      <p:ext uri="{BB962C8B-B14F-4D97-AF65-F5344CB8AC3E}">
        <p14:creationId xmlns:p14="http://schemas.microsoft.com/office/powerpoint/2010/main" val="91630692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2"/>
        <p:cNvGrpSpPr/>
        <p:nvPr/>
      </p:nvGrpSpPr>
      <p:grpSpPr>
        <a:xfrm>
          <a:off x="0" y="0"/>
          <a:ext cx="0" cy="0"/>
          <a:chOff x="0" y="0"/>
          <a:chExt cx="0" cy="0"/>
        </a:xfrm>
      </p:grpSpPr>
      <p:sp>
        <p:nvSpPr>
          <p:cNvPr id="2813" name="Google Shape;2813;g6bdcf37181_3_2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14" name="Google Shape;2814;g6bdcf37181_3_223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None/>
            </a:pPr>
            <a:endParaRPr/>
          </a:p>
        </p:txBody>
      </p:sp>
    </p:spTree>
    <p:extLst>
      <p:ext uri="{BB962C8B-B14F-4D97-AF65-F5344CB8AC3E}">
        <p14:creationId xmlns:p14="http://schemas.microsoft.com/office/powerpoint/2010/main" val="187639531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7"/>
        <p:cNvGrpSpPr/>
        <p:nvPr/>
      </p:nvGrpSpPr>
      <p:grpSpPr>
        <a:xfrm>
          <a:off x="0" y="0"/>
          <a:ext cx="0" cy="0"/>
          <a:chOff x="0" y="0"/>
          <a:chExt cx="0" cy="0"/>
        </a:xfrm>
      </p:grpSpPr>
      <p:sp>
        <p:nvSpPr>
          <p:cNvPr id="2888" name="Google Shape;2888;g6bdcf37181_3_238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1200"/>
              </a:spcBef>
              <a:spcAft>
                <a:spcPts val="0"/>
              </a:spcAft>
              <a:buNone/>
            </a:pPr>
            <a:endParaRPr/>
          </a:p>
        </p:txBody>
      </p:sp>
      <p:sp>
        <p:nvSpPr>
          <p:cNvPr id="2889" name="Google Shape;2889;g6bdcf37181_3_23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832809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4"/>
        <p:cNvGrpSpPr/>
        <p:nvPr/>
      </p:nvGrpSpPr>
      <p:grpSpPr>
        <a:xfrm>
          <a:off x="0" y="0"/>
          <a:ext cx="0" cy="0"/>
          <a:chOff x="0" y="0"/>
          <a:chExt cx="0" cy="0"/>
        </a:xfrm>
      </p:grpSpPr>
      <p:sp>
        <p:nvSpPr>
          <p:cNvPr id="2895" name="Google Shape;2895;g6bdcf37181_3_2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96" name="Google Shape;2896;g6bdcf37181_3_23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10806419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1"/>
        <p:cNvGrpSpPr/>
        <p:nvPr/>
      </p:nvGrpSpPr>
      <p:grpSpPr>
        <a:xfrm>
          <a:off x="0" y="0"/>
          <a:ext cx="0" cy="0"/>
          <a:chOff x="0" y="0"/>
          <a:chExt cx="0" cy="0"/>
        </a:xfrm>
      </p:grpSpPr>
      <p:sp>
        <p:nvSpPr>
          <p:cNvPr id="3032" name="Google Shape;3032;g6be6917df6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3" name="Google Shape;3033;g6be6917df6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389450451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9"/>
        <p:cNvGrpSpPr/>
        <p:nvPr/>
      </p:nvGrpSpPr>
      <p:grpSpPr>
        <a:xfrm>
          <a:off x="0" y="0"/>
          <a:ext cx="0" cy="0"/>
          <a:chOff x="0" y="0"/>
          <a:chExt cx="0" cy="0"/>
        </a:xfrm>
      </p:grpSpPr>
      <p:sp>
        <p:nvSpPr>
          <p:cNvPr id="3040" name="Google Shape;3040;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1" name="Google Shape;3041;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dirty="0"/>
          </a:p>
        </p:txBody>
      </p:sp>
    </p:spTree>
    <p:extLst>
      <p:ext uri="{BB962C8B-B14F-4D97-AF65-F5344CB8AC3E}">
        <p14:creationId xmlns:p14="http://schemas.microsoft.com/office/powerpoint/2010/main" val="10791416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9"/>
        <p:cNvGrpSpPr/>
        <p:nvPr/>
      </p:nvGrpSpPr>
      <p:grpSpPr>
        <a:xfrm>
          <a:off x="0" y="0"/>
          <a:ext cx="0" cy="0"/>
          <a:chOff x="0" y="0"/>
          <a:chExt cx="0" cy="0"/>
        </a:xfrm>
      </p:grpSpPr>
      <p:sp>
        <p:nvSpPr>
          <p:cNvPr id="3040" name="Google Shape;3040;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1" name="Google Shape;3041;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dirty="0"/>
          </a:p>
        </p:txBody>
      </p:sp>
    </p:spTree>
    <p:extLst>
      <p:ext uri="{BB962C8B-B14F-4D97-AF65-F5344CB8AC3E}">
        <p14:creationId xmlns:p14="http://schemas.microsoft.com/office/powerpoint/2010/main" val="268912883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9"/>
        <p:cNvGrpSpPr/>
        <p:nvPr/>
      </p:nvGrpSpPr>
      <p:grpSpPr>
        <a:xfrm>
          <a:off x="0" y="0"/>
          <a:ext cx="0" cy="0"/>
          <a:chOff x="0" y="0"/>
          <a:chExt cx="0" cy="0"/>
        </a:xfrm>
      </p:grpSpPr>
      <p:sp>
        <p:nvSpPr>
          <p:cNvPr id="3040" name="Google Shape;3040;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1" name="Google Shape;3041;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dirty="0"/>
          </a:p>
        </p:txBody>
      </p:sp>
    </p:spTree>
    <p:extLst>
      <p:ext uri="{BB962C8B-B14F-4D97-AF65-F5344CB8AC3E}">
        <p14:creationId xmlns:p14="http://schemas.microsoft.com/office/powerpoint/2010/main" val="259527980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7"/>
        <p:cNvGrpSpPr/>
        <p:nvPr/>
      </p:nvGrpSpPr>
      <p:grpSpPr>
        <a:xfrm>
          <a:off x="0" y="0"/>
          <a:ext cx="0" cy="0"/>
          <a:chOff x="0" y="0"/>
          <a:chExt cx="0" cy="0"/>
        </a:xfrm>
      </p:grpSpPr>
      <p:sp>
        <p:nvSpPr>
          <p:cNvPr id="3048" name="Google Shape;3048;g6be6917df6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9" name="Google Shape;3049;g6be6917df6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2639552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6bdcf3718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6bdcf3718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a:p>
        </p:txBody>
      </p:sp>
    </p:spTree>
    <p:extLst>
      <p:ext uri="{BB962C8B-B14F-4D97-AF65-F5344CB8AC3E}">
        <p14:creationId xmlns:p14="http://schemas.microsoft.com/office/powerpoint/2010/main" val="12993528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5"/>
        <p:cNvGrpSpPr/>
        <p:nvPr/>
      </p:nvGrpSpPr>
      <p:grpSpPr>
        <a:xfrm>
          <a:off x="0" y="0"/>
          <a:ext cx="0" cy="0"/>
          <a:chOff x="0" y="0"/>
          <a:chExt cx="0" cy="0"/>
        </a:xfrm>
      </p:grpSpPr>
      <p:sp>
        <p:nvSpPr>
          <p:cNvPr id="3056" name="Google Shape;3056;g6be6917df6_0_3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7" name="Google Shape;3057;g6be6917df6_0_3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119483255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3"/>
        <p:cNvGrpSpPr/>
        <p:nvPr/>
      </p:nvGrpSpPr>
      <p:grpSpPr>
        <a:xfrm>
          <a:off x="0" y="0"/>
          <a:ext cx="0" cy="0"/>
          <a:chOff x="0" y="0"/>
          <a:chExt cx="0" cy="0"/>
        </a:xfrm>
      </p:grpSpPr>
      <p:sp>
        <p:nvSpPr>
          <p:cNvPr id="3064" name="Google Shape;3064;g6bdcf37181_3_25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65" name="Google Shape;3065;g6bdcf37181_3_25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68882712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9"/>
        <p:cNvGrpSpPr/>
        <p:nvPr/>
      </p:nvGrpSpPr>
      <p:grpSpPr>
        <a:xfrm>
          <a:off x="0" y="0"/>
          <a:ext cx="0" cy="0"/>
          <a:chOff x="0" y="0"/>
          <a:chExt cx="0" cy="0"/>
        </a:xfrm>
      </p:grpSpPr>
      <p:sp>
        <p:nvSpPr>
          <p:cNvPr id="3150" name="Google Shape;3150;g6bdcf37181_3_27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51" name="Google Shape;3151;g6bdcf37181_3_27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endParaRPr>
              <a:sym typeface="Helvetica Neue"/>
            </a:endParaRPr>
          </a:p>
        </p:txBody>
      </p:sp>
    </p:spTree>
    <p:extLst>
      <p:ext uri="{BB962C8B-B14F-4D97-AF65-F5344CB8AC3E}">
        <p14:creationId xmlns:p14="http://schemas.microsoft.com/office/powerpoint/2010/main" val="229764744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7"/>
        <p:cNvGrpSpPr/>
        <p:nvPr/>
      </p:nvGrpSpPr>
      <p:grpSpPr>
        <a:xfrm>
          <a:off x="0" y="0"/>
          <a:ext cx="0" cy="0"/>
          <a:chOff x="0" y="0"/>
          <a:chExt cx="0" cy="0"/>
        </a:xfrm>
      </p:grpSpPr>
      <p:sp>
        <p:nvSpPr>
          <p:cNvPr id="3168" name="Google Shape;3168;g6bdcf37181_3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69" name="Google Shape;3169;g6bdcf37181_3_27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endParaRPr>
              <a:sym typeface="Helvetica Neue"/>
            </a:endParaRPr>
          </a:p>
        </p:txBody>
      </p:sp>
    </p:spTree>
    <p:extLst>
      <p:ext uri="{BB962C8B-B14F-4D97-AF65-F5344CB8AC3E}">
        <p14:creationId xmlns:p14="http://schemas.microsoft.com/office/powerpoint/2010/main" val="333899604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1"/>
        <p:cNvGrpSpPr/>
        <p:nvPr/>
      </p:nvGrpSpPr>
      <p:grpSpPr>
        <a:xfrm>
          <a:off x="0" y="0"/>
          <a:ext cx="0" cy="0"/>
          <a:chOff x="0" y="0"/>
          <a:chExt cx="0" cy="0"/>
        </a:xfrm>
      </p:grpSpPr>
      <p:sp>
        <p:nvSpPr>
          <p:cNvPr id="3182" name="Google Shape;3182;g6bdcf37181_3_2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83" name="Google Shape;3183;g6bdcf37181_3_27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30387366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2"/>
        <p:cNvGrpSpPr/>
        <p:nvPr/>
      </p:nvGrpSpPr>
      <p:grpSpPr>
        <a:xfrm>
          <a:off x="0" y="0"/>
          <a:ext cx="0" cy="0"/>
          <a:chOff x="0" y="0"/>
          <a:chExt cx="0" cy="0"/>
        </a:xfrm>
      </p:grpSpPr>
      <p:sp>
        <p:nvSpPr>
          <p:cNvPr id="3193" name="Google Shape;3193;g6bdcf37181_3_2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94" name="Google Shape;3194;g6bdcf37181_3_27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54434967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3"/>
        <p:cNvGrpSpPr/>
        <p:nvPr/>
      </p:nvGrpSpPr>
      <p:grpSpPr>
        <a:xfrm>
          <a:off x="0" y="0"/>
          <a:ext cx="0" cy="0"/>
          <a:chOff x="0" y="0"/>
          <a:chExt cx="0" cy="0"/>
        </a:xfrm>
      </p:grpSpPr>
      <p:sp>
        <p:nvSpPr>
          <p:cNvPr id="3204" name="Google Shape;3204;g6bdcf37181_3_27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05" name="Google Shape;3205;g6bdcf37181_3_27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endParaRPr>
              <a:sym typeface="Helvetica Neue"/>
            </a:endParaRPr>
          </a:p>
        </p:txBody>
      </p:sp>
    </p:spTree>
    <p:extLst>
      <p:ext uri="{BB962C8B-B14F-4D97-AF65-F5344CB8AC3E}">
        <p14:creationId xmlns:p14="http://schemas.microsoft.com/office/powerpoint/2010/main" val="148835488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4"/>
        <p:cNvGrpSpPr/>
        <p:nvPr/>
      </p:nvGrpSpPr>
      <p:grpSpPr>
        <a:xfrm>
          <a:off x="0" y="0"/>
          <a:ext cx="0" cy="0"/>
          <a:chOff x="0" y="0"/>
          <a:chExt cx="0" cy="0"/>
        </a:xfrm>
      </p:grpSpPr>
      <p:sp>
        <p:nvSpPr>
          <p:cNvPr id="3215" name="Google Shape;3215;g6bdcf37181_3_2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16" name="Google Shape;3216;g6bdcf37181_3_276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55197351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1"/>
        <p:cNvGrpSpPr/>
        <p:nvPr/>
      </p:nvGrpSpPr>
      <p:grpSpPr>
        <a:xfrm>
          <a:off x="0" y="0"/>
          <a:ext cx="0" cy="0"/>
          <a:chOff x="0" y="0"/>
          <a:chExt cx="0" cy="0"/>
        </a:xfrm>
      </p:grpSpPr>
      <p:sp>
        <p:nvSpPr>
          <p:cNvPr id="3342" name="Google Shape;3342;g6bdcf37181_3_3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43" name="Google Shape;3343;g6bdcf37181_3_3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63883463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5"/>
        <p:cNvGrpSpPr/>
        <p:nvPr/>
      </p:nvGrpSpPr>
      <p:grpSpPr>
        <a:xfrm>
          <a:off x="0" y="0"/>
          <a:ext cx="0" cy="0"/>
          <a:chOff x="0" y="0"/>
          <a:chExt cx="0" cy="0"/>
        </a:xfrm>
      </p:grpSpPr>
      <p:sp>
        <p:nvSpPr>
          <p:cNvPr id="3356" name="Google Shape;3356;g6be6917df6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57" name="Google Shape;3357;g6be6917df6_0_3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4181109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FontTx/>
              <a:buNone/>
            </a:pPr>
            <a:endParaRPr dirty="0"/>
          </a:p>
        </p:txBody>
      </p:sp>
    </p:spTree>
    <p:extLst>
      <p:ext uri="{BB962C8B-B14F-4D97-AF65-F5344CB8AC3E}">
        <p14:creationId xmlns:p14="http://schemas.microsoft.com/office/powerpoint/2010/main" val="223704355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9"/>
        <p:cNvGrpSpPr/>
        <p:nvPr/>
      </p:nvGrpSpPr>
      <p:grpSpPr>
        <a:xfrm>
          <a:off x="0" y="0"/>
          <a:ext cx="0" cy="0"/>
          <a:chOff x="0" y="0"/>
          <a:chExt cx="0" cy="0"/>
        </a:xfrm>
      </p:grpSpPr>
      <p:sp>
        <p:nvSpPr>
          <p:cNvPr id="3370" name="Google Shape;3370;g6bdcf37181_3_3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71" name="Google Shape;3371;g6bdcf37181_3_31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68417913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3"/>
        <p:cNvGrpSpPr/>
        <p:nvPr/>
      </p:nvGrpSpPr>
      <p:grpSpPr>
        <a:xfrm>
          <a:off x="0" y="0"/>
          <a:ext cx="0" cy="0"/>
          <a:chOff x="0" y="0"/>
          <a:chExt cx="0" cy="0"/>
        </a:xfrm>
      </p:grpSpPr>
      <p:sp>
        <p:nvSpPr>
          <p:cNvPr id="3384" name="Google Shape;3384;g6be6917df6_0_3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85" name="Google Shape;3385;g6be6917df6_0_3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30064751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7"/>
        <p:cNvGrpSpPr/>
        <p:nvPr/>
      </p:nvGrpSpPr>
      <p:grpSpPr>
        <a:xfrm>
          <a:off x="0" y="0"/>
          <a:ext cx="0" cy="0"/>
          <a:chOff x="0" y="0"/>
          <a:chExt cx="0" cy="0"/>
        </a:xfrm>
      </p:grpSpPr>
      <p:sp>
        <p:nvSpPr>
          <p:cNvPr id="3398" name="Google Shape;3398;g6bdcf37181_3_3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99" name="Google Shape;3399;g6bdcf37181_3_31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36246594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1"/>
        <p:cNvGrpSpPr/>
        <p:nvPr/>
      </p:nvGrpSpPr>
      <p:grpSpPr>
        <a:xfrm>
          <a:off x="0" y="0"/>
          <a:ext cx="0" cy="0"/>
          <a:chOff x="0" y="0"/>
          <a:chExt cx="0" cy="0"/>
        </a:xfrm>
      </p:grpSpPr>
      <p:sp>
        <p:nvSpPr>
          <p:cNvPr id="3412" name="Google Shape;3412;g6be6917df6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13" name="Google Shape;3413;g6be6917df6_0_3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45359246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5"/>
        <p:cNvGrpSpPr/>
        <p:nvPr/>
      </p:nvGrpSpPr>
      <p:grpSpPr>
        <a:xfrm>
          <a:off x="0" y="0"/>
          <a:ext cx="0" cy="0"/>
          <a:chOff x="0" y="0"/>
          <a:chExt cx="0" cy="0"/>
        </a:xfrm>
      </p:grpSpPr>
      <p:sp>
        <p:nvSpPr>
          <p:cNvPr id="3426" name="Google Shape;3426;g6bdcf37181_3_3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27" name="Google Shape;3427;g6bdcf37181_3_32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77308550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9"/>
        <p:cNvGrpSpPr/>
        <p:nvPr/>
      </p:nvGrpSpPr>
      <p:grpSpPr>
        <a:xfrm>
          <a:off x="0" y="0"/>
          <a:ext cx="0" cy="0"/>
          <a:chOff x="0" y="0"/>
          <a:chExt cx="0" cy="0"/>
        </a:xfrm>
      </p:grpSpPr>
      <p:sp>
        <p:nvSpPr>
          <p:cNvPr id="3440" name="Google Shape;3440;g6be6917df6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41" name="Google Shape;3441;g6be6917df6_0_3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07690517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3"/>
        <p:cNvGrpSpPr/>
        <p:nvPr/>
      </p:nvGrpSpPr>
      <p:grpSpPr>
        <a:xfrm>
          <a:off x="0" y="0"/>
          <a:ext cx="0" cy="0"/>
          <a:chOff x="0" y="0"/>
          <a:chExt cx="0" cy="0"/>
        </a:xfrm>
      </p:grpSpPr>
      <p:sp>
        <p:nvSpPr>
          <p:cNvPr id="3454" name="Google Shape;3454;g6bdcf37181_3_3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55" name="Google Shape;3455;g6bdcf37181_3_3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419545130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g6be6917df6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69" name="Google Shape;3469;g6be6917df6_0_3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22228376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1"/>
        <p:cNvGrpSpPr/>
        <p:nvPr/>
      </p:nvGrpSpPr>
      <p:grpSpPr>
        <a:xfrm>
          <a:off x="0" y="0"/>
          <a:ext cx="0" cy="0"/>
          <a:chOff x="0" y="0"/>
          <a:chExt cx="0" cy="0"/>
        </a:xfrm>
      </p:grpSpPr>
      <p:sp>
        <p:nvSpPr>
          <p:cNvPr id="3482" name="Google Shape;3482;g6bdcf37181_3_3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83" name="Google Shape;3483;g6bdcf37181_3_323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3099233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1"/>
        <p:cNvGrpSpPr/>
        <p:nvPr/>
      </p:nvGrpSpPr>
      <p:grpSpPr>
        <a:xfrm>
          <a:off x="0" y="0"/>
          <a:ext cx="0" cy="0"/>
          <a:chOff x="0" y="0"/>
          <a:chExt cx="0" cy="0"/>
        </a:xfrm>
      </p:grpSpPr>
      <p:sp>
        <p:nvSpPr>
          <p:cNvPr id="3512" name="Google Shape;3512;g6bdcf37181_3_369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endParaRPr dirty="0">
              <a:sym typeface="Helvetica Neue"/>
            </a:endParaRPr>
          </a:p>
        </p:txBody>
      </p:sp>
      <p:sp>
        <p:nvSpPr>
          <p:cNvPr id="3513" name="Google Shape;3513;g6bdcf37181_3_36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0179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6bdcf3718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6bdcf3718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7588745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9"/>
        <p:cNvGrpSpPr/>
        <p:nvPr/>
      </p:nvGrpSpPr>
      <p:grpSpPr>
        <a:xfrm>
          <a:off x="0" y="0"/>
          <a:ext cx="0" cy="0"/>
          <a:chOff x="0" y="0"/>
          <a:chExt cx="0" cy="0"/>
        </a:xfrm>
      </p:grpSpPr>
      <p:sp>
        <p:nvSpPr>
          <p:cNvPr id="3520" name="Google Shape;3520;g6bdcf37181_3_37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521" name="Google Shape;3521;g6bdcf37181_3_37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403322639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8"/>
        <p:cNvGrpSpPr/>
        <p:nvPr/>
      </p:nvGrpSpPr>
      <p:grpSpPr>
        <a:xfrm>
          <a:off x="0" y="0"/>
          <a:ext cx="0" cy="0"/>
          <a:chOff x="0" y="0"/>
          <a:chExt cx="0" cy="0"/>
        </a:xfrm>
      </p:grpSpPr>
      <p:sp>
        <p:nvSpPr>
          <p:cNvPr id="3589" name="Google Shape;3589;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0" name="Google Shape;3590;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66055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6bdcf3718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6bdcf3718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99874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6bdcf37181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6bdcf3718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213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6bdcf37181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6bdcf37181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00689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6bdcf37181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6bdcf37181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5976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6bdcf37181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6bdcf37181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49972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6bdcf37181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6bdcf37181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56169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2077821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6bdcf37181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6bdcf37181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5227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6bdcf37181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6bdcf37181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9917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6bdcf37181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6bdcf37181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9110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6bdcf37181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6bdcf37181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97443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6bdcf37181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6bdcf37181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16549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6bdcf37181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6bdcf37181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6459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6bdcf37181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6bdcf37181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1128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6bdcf37181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6bdcf37181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63611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6bdcf37181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6bdcf37181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861798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1175687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1036585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993268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9875834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547189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1432764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panose="020F0502020204030204" pitchFamily="34" charset="0"/>
              <a:buChar char="-"/>
            </a:pPr>
            <a:endParaRPr lang="en-US" dirty="0"/>
          </a:p>
        </p:txBody>
      </p:sp>
    </p:spTree>
    <p:extLst>
      <p:ext uri="{BB962C8B-B14F-4D97-AF65-F5344CB8AC3E}">
        <p14:creationId xmlns:p14="http://schemas.microsoft.com/office/powerpoint/2010/main" val="19141359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064849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7748728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8694395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489128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4222217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6025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2430225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12544890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endParaRPr lang="en-US" dirty="0"/>
          </a:p>
        </p:txBody>
      </p:sp>
    </p:spTree>
    <p:extLst>
      <p:ext uri="{BB962C8B-B14F-4D97-AF65-F5344CB8AC3E}">
        <p14:creationId xmlns:p14="http://schemas.microsoft.com/office/powerpoint/2010/main" val="3821320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243396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5b6a11b69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5b6a11b69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70476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6bdcf37181_0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6bdcf37181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a:p>
        </p:txBody>
      </p:sp>
    </p:spTree>
    <p:extLst>
      <p:ext uri="{BB962C8B-B14F-4D97-AF65-F5344CB8AC3E}">
        <p14:creationId xmlns:p14="http://schemas.microsoft.com/office/powerpoint/2010/main" val="8156100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6bdcf37181_0_2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6bdcf37181_0_2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endParaRPr/>
          </a:p>
        </p:txBody>
      </p:sp>
    </p:spTree>
    <p:extLst>
      <p:ext uri="{BB962C8B-B14F-4D97-AF65-F5344CB8AC3E}">
        <p14:creationId xmlns:p14="http://schemas.microsoft.com/office/powerpoint/2010/main" val="37068339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6bdcf37181_0_2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6bdcf37181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1228263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6bdcf37181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6bdcf37181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6791757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6bdcf37181_0_4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6bdcf37181_0_4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1162664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30896273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6bdcf37181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6bdcf37181_0_4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28372999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6bdcf37181_0_4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6bdcf37181_0_4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6728263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6bdcf37181_0_4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6bdcf37181_0_4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26075035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6bdcf37181_0_4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6bdcf37181_0_4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18879669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6bdcf37181_0_4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6bdcf37181_0_4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42831563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6bdcf37181_0_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6bdcf37181_0_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39387041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6bdcf37181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6bdcf37181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12055264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6bdcf37181_0_5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6bdcf37181_0_5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9307982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g6bdcf37181_0_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3" name="Google Shape;463;g6bdcf37181_0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lang="en-US" dirty="0"/>
          </a:p>
        </p:txBody>
      </p:sp>
    </p:spTree>
    <p:extLst>
      <p:ext uri="{BB962C8B-B14F-4D97-AF65-F5344CB8AC3E}">
        <p14:creationId xmlns:p14="http://schemas.microsoft.com/office/powerpoint/2010/main" val="27556941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6bdcf37181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6bdcf37181_0_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179811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endParaRPr dirty="0"/>
          </a:p>
        </p:txBody>
      </p:sp>
    </p:spTree>
    <p:extLst>
      <p:ext uri="{BB962C8B-B14F-4D97-AF65-F5344CB8AC3E}">
        <p14:creationId xmlns:p14="http://schemas.microsoft.com/office/powerpoint/2010/main" val="16334350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5b6a11b69a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5b6a11b69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4438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6bdcf37181_0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6bdcf37181_0_5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endParaRPr>
          </a:p>
        </p:txBody>
      </p:sp>
    </p:spTree>
    <p:extLst>
      <p:ext uri="{BB962C8B-B14F-4D97-AF65-F5344CB8AC3E}">
        <p14:creationId xmlns:p14="http://schemas.microsoft.com/office/powerpoint/2010/main" val="39350464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6bdcf37181_0_5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6bdcf37181_0_5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020408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endParaRPr>
          </a:p>
        </p:txBody>
      </p:sp>
    </p:spTree>
    <p:extLst>
      <p:ext uri="{BB962C8B-B14F-4D97-AF65-F5344CB8AC3E}">
        <p14:creationId xmlns:p14="http://schemas.microsoft.com/office/powerpoint/2010/main" val="35192866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6bdcf37181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6bdcf37181_0_5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93318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5b6a11b69a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5b6a11b69a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723771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6bdcf37181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6" name="Google Shape;526;g6bdcf37181_3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24922032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6bdcf37181_3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45" name="Google Shape;645;g6bdcf37181_3_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endParaRPr dirty="0">
              <a:sym typeface="Helvetica Neue"/>
            </a:endParaRPr>
          </a:p>
        </p:txBody>
      </p:sp>
    </p:spTree>
    <p:extLst>
      <p:ext uri="{BB962C8B-B14F-4D97-AF65-F5344CB8AC3E}">
        <p14:creationId xmlns:p14="http://schemas.microsoft.com/office/powerpoint/2010/main" val="21232214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6bdcf37181_3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0" name="Google Shape;660;g6bdcf37181_3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1200"/>
              </a:spcBef>
              <a:spcAft>
                <a:spcPts val="0"/>
              </a:spcAft>
              <a:buSzPts val="800"/>
              <a:buFont typeface="Helvetica Neue"/>
              <a:buNone/>
            </a:pPr>
            <a:endParaRPr/>
          </a:p>
        </p:txBody>
      </p:sp>
    </p:spTree>
    <p:extLst>
      <p:ext uri="{BB962C8B-B14F-4D97-AF65-F5344CB8AC3E}">
        <p14:creationId xmlns:p14="http://schemas.microsoft.com/office/powerpoint/2010/main" val="34393820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g6be6917df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7" name="Google Shape;677;g6be6917df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874833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6bdcf37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6bdcf37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endParaRPr dirty="0"/>
          </a:p>
        </p:txBody>
      </p:sp>
    </p:spTree>
    <p:extLst>
      <p:ext uri="{BB962C8B-B14F-4D97-AF65-F5344CB8AC3E}">
        <p14:creationId xmlns:p14="http://schemas.microsoft.com/office/powerpoint/2010/main" val="32310007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6bdcf37181_3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8" name="Google Shape;798;g6bdcf37181_3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39718257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Google Shape;918;g6bdcf37181_3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19" name="Google Shape;919;g6bdcf37181_3_2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1540859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8"/>
        <p:cNvGrpSpPr/>
        <p:nvPr/>
      </p:nvGrpSpPr>
      <p:grpSpPr>
        <a:xfrm>
          <a:off x="0" y="0"/>
          <a:ext cx="0" cy="0"/>
          <a:chOff x="0" y="0"/>
          <a:chExt cx="0" cy="0"/>
        </a:xfrm>
      </p:grpSpPr>
      <p:sp>
        <p:nvSpPr>
          <p:cNvPr id="1039" name="Google Shape;1039;g6bdcf37181_3_3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0" name="Google Shape;1040;g6bdcf37181_3_38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Font typeface="Arial"/>
              <a:buNone/>
            </a:pPr>
            <a:endParaRPr>
              <a:sym typeface="Helvetica Neue"/>
            </a:endParaRPr>
          </a:p>
        </p:txBody>
      </p:sp>
    </p:spTree>
    <p:extLst>
      <p:ext uri="{BB962C8B-B14F-4D97-AF65-F5344CB8AC3E}">
        <p14:creationId xmlns:p14="http://schemas.microsoft.com/office/powerpoint/2010/main" val="171389418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g6bdcf37181_3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58" name="Google Shape;1058;g6bdcf37181_3_4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p>
        </p:txBody>
      </p:sp>
    </p:spTree>
    <p:extLst>
      <p:ext uri="{BB962C8B-B14F-4D97-AF65-F5344CB8AC3E}">
        <p14:creationId xmlns:p14="http://schemas.microsoft.com/office/powerpoint/2010/main" val="24388002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g6bdcf37181_3_5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3" name="Google Shape;1183;g6bdcf37181_3_5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p>
        </p:txBody>
      </p:sp>
    </p:spTree>
    <p:extLst>
      <p:ext uri="{BB962C8B-B14F-4D97-AF65-F5344CB8AC3E}">
        <p14:creationId xmlns:p14="http://schemas.microsoft.com/office/powerpoint/2010/main" val="25309495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6bdcf37181_3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9" name="Google Shape;1189;g6bdcf37181_3_5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8514379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Google Shape;1204;g6bdcf37181_3_5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05" name="Google Shape;1205;g6bdcf37181_3_5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26646956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g6bdcf37181_3_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10" name="Google Shape;1210;g6bdcf37181_3_5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407032814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3"/>
        <p:cNvGrpSpPr/>
        <p:nvPr/>
      </p:nvGrpSpPr>
      <p:grpSpPr>
        <a:xfrm>
          <a:off x="0" y="0"/>
          <a:ext cx="0" cy="0"/>
          <a:chOff x="0" y="0"/>
          <a:chExt cx="0" cy="0"/>
        </a:xfrm>
      </p:grpSpPr>
      <p:sp>
        <p:nvSpPr>
          <p:cNvPr id="1224" name="Google Shape;1224;g6bdcf37181_3_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5" name="Google Shape;1225;g6bdcf37181_3_5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a:sym typeface="Helvetica Neue"/>
            </a:endParaRPr>
          </a:p>
        </p:txBody>
      </p:sp>
    </p:spTree>
    <p:extLst>
      <p:ext uri="{BB962C8B-B14F-4D97-AF65-F5344CB8AC3E}">
        <p14:creationId xmlns:p14="http://schemas.microsoft.com/office/powerpoint/2010/main" val="19487281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Google Shape;1229;g6bdcf37181_3_5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0" name="Google Shape;1230;g6bdcf37181_3_5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endParaRPr>
              <a:sym typeface="Helvetica Neue"/>
            </a:endParaRPr>
          </a:p>
        </p:txBody>
      </p:sp>
    </p:spTree>
    <p:extLst>
      <p:ext uri="{BB962C8B-B14F-4D97-AF65-F5344CB8AC3E}">
        <p14:creationId xmlns:p14="http://schemas.microsoft.com/office/powerpoint/2010/main" val="698460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a:p>
        </p:txBody>
      </p:sp>
    </p:spTree>
    <p:extLst>
      <p:ext uri="{BB962C8B-B14F-4D97-AF65-F5344CB8AC3E}">
        <p14:creationId xmlns:p14="http://schemas.microsoft.com/office/powerpoint/2010/main" val="39159764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3"/>
        <p:cNvGrpSpPr/>
        <p:nvPr/>
      </p:nvGrpSpPr>
      <p:grpSpPr>
        <a:xfrm>
          <a:off x="0" y="0"/>
          <a:ext cx="0" cy="0"/>
          <a:chOff x="0" y="0"/>
          <a:chExt cx="0" cy="0"/>
        </a:xfrm>
      </p:grpSpPr>
      <p:sp>
        <p:nvSpPr>
          <p:cNvPr id="1244" name="Google Shape;1244;g6bdcf37181_3_6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5" name="Google Shape;1245;g6bdcf37181_3_6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914400" lvl="0" indent="0" algn="l" rtl="0">
              <a:lnSpc>
                <a:spcPct val="115000"/>
              </a:lnSpc>
              <a:spcBef>
                <a:spcPts val="1200"/>
              </a:spcBef>
              <a:spcAft>
                <a:spcPts val="0"/>
              </a:spcAft>
              <a:buClr>
                <a:schemeClr val="dk1"/>
              </a:buClr>
              <a:buSzPts val="1100"/>
              <a:buFont typeface="Arial"/>
              <a:buNone/>
            </a:pPr>
            <a:endParaRPr>
              <a:sym typeface="Helvetica Neue"/>
            </a:endParaRPr>
          </a:p>
        </p:txBody>
      </p:sp>
    </p:spTree>
    <p:extLst>
      <p:ext uri="{BB962C8B-B14F-4D97-AF65-F5344CB8AC3E}">
        <p14:creationId xmlns:p14="http://schemas.microsoft.com/office/powerpoint/2010/main" val="174073818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0"/>
        <p:cNvGrpSpPr/>
        <p:nvPr/>
      </p:nvGrpSpPr>
      <p:grpSpPr>
        <a:xfrm>
          <a:off x="0" y="0"/>
          <a:ext cx="0" cy="0"/>
          <a:chOff x="0" y="0"/>
          <a:chExt cx="0" cy="0"/>
        </a:xfrm>
      </p:grpSpPr>
      <p:sp>
        <p:nvSpPr>
          <p:cNvPr id="1371" name="Google Shape;1371;g6bdcf37181_3_7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72" name="Google Shape;1372;g6bdcf37181_3_7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sz="800" b="0" i="0" u="none" strike="noStrike" cap="none">
              <a:latin typeface="Helvetica Neue"/>
              <a:ea typeface="Helvetica Neue"/>
              <a:cs typeface="Helvetica Neue"/>
              <a:sym typeface="Helvetica Neue"/>
            </a:endParaRPr>
          </a:p>
        </p:txBody>
      </p:sp>
    </p:spTree>
    <p:extLst>
      <p:ext uri="{BB962C8B-B14F-4D97-AF65-F5344CB8AC3E}">
        <p14:creationId xmlns:p14="http://schemas.microsoft.com/office/powerpoint/2010/main" val="182287582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7"/>
        <p:cNvGrpSpPr/>
        <p:nvPr/>
      </p:nvGrpSpPr>
      <p:grpSpPr>
        <a:xfrm>
          <a:off x="0" y="0"/>
          <a:ext cx="0" cy="0"/>
          <a:chOff x="0" y="0"/>
          <a:chExt cx="0" cy="0"/>
        </a:xfrm>
      </p:grpSpPr>
      <p:sp>
        <p:nvSpPr>
          <p:cNvPr id="1378" name="Google Shape;1378;g6bdcf37181_3_7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79" name="Google Shape;1379;g6bdcf37181_3_7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extLst>
      <p:ext uri="{BB962C8B-B14F-4D97-AF65-F5344CB8AC3E}">
        <p14:creationId xmlns:p14="http://schemas.microsoft.com/office/powerpoint/2010/main" val="21754497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9"/>
        <p:cNvGrpSpPr/>
        <p:nvPr/>
      </p:nvGrpSpPr>
      <p:grpSpPr>
        <a:xfrm>
          <a:off x="0" y="0"/>
          <a:ext cx="0" cy="0"/>
          <a:chOff x="0" y="0"/>
          <a:chExt cx="0" cy="0"/>
        </a:xfrm>
      </p:grpSpPr>
      <p:sp>
        <p:nvSpPr>
          <p:cNvPr id="1480" name="Google Shape;1480;g6bdcf37181_3_8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1" name="Google Shape;1481;g6bdcf37181_3_8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endParaRPr>
              <a:sym typeface="Proxima Nova"/>
            </a:endParaRPr>
          </a:p>
        </p:txBody>
      </p:sp>
    </p:spTree>
    <p:extLst>
      <p:ext uri="{BB962C8B-B14F-4D97-AF65-F5344CB8AC3E}">
        <p14:creationId xmlns:p14="http://schemas.microsoft.com/office/powerpoint/2010/main" val="266726242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5"/>
        <p:cNvGrpSpPr/>
        <p:nvPr/>
      </p:nvGrpSpPr>
      <p:grpSpPr>
        <a:xfrm>
          <a:off x="0" y="0"/>
          <a:ext cx="0" cy="0"/>
          <a:chOff x="0" y="0"/>
          <a:chExt cx="0" cy="0"/>
        </a:xfrm>
      </p:grpSpPr>
      <p:sp>
        <p:nvSpPr>
          <p:cNvPr id="1566" name="Google Shape;1566;g6bdcf37181_3_9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7" name="Google Shape;1567;g6bdcf37181_3_9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b="0" i="0" u="none" strike="noStrike" cap="none">
              <a:latin typeface="Helvetica Neue"/>
              <a:ea typeface="Helvetica Neue"/>
              <a:cs typeface="Helvetica Neue"/>
              <a:sym typeface="Helvetica Neue"/>
            </a:endParaRPr>
          </a:p>
        </p:txBody>
      </p:sp>
    </p:spTree>
    <p:extLst>
      <p:ext uri="{BB962C8B-B14F-4D97-AF65-F5344CB8AC3E}">
        <p14:creationId xmlns:p14="http://schemas.microsoft.com/office/powerpoint/2010/main" val="32266829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8"/>
        <p:cNvGrpSpPr/>
        <p:nvPr/>
      </p:nvGrpSpPr>
      <p:grpSpPr>
        <a:xfrm>
          <a:off x="0" y="0"/>
          <a:ext cx="0" cy="0"/>
          <a:chOff x="0" y="0"/>
          <a:chExt cx="0" cy="0"/>
        </a:xfrm>
      </p:grpSpPr>
      <p:sp>
        <p:nvSpPr>
          <p:cNvPr id="1589" name="Google Shape;1589;g6bdcf37181_3_10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90" name="Google Shape;1590;g6bdcf37181_3_10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a:p>
        </p:txBody>
      </p:sp>
    </p:spTree>
    <p:extLst>
      <p:ext uri="{BB962C8B-B14F-4D97-AF65-F5344CB8AC3E}">
        <p14:creationId xmlns:p14="http://schemas.microsoft.com/office/powerpoint/2010/main" val="36469834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1"/>
        <p:cNvGrpSpPr/>
        <p:nvPr/>
      </p:nvGrpSpPr>
      <p:grpSpPr>
        <a:xfrm>
          <a:off x="0" y="0"/>
          <a:ext cx="0" cy="0"/>
          <a:chOff x="0" y="0"/>
          <a:chExt cx="0" cy="0"/>
        </a:xfrm>
      </p:grpSpPr>
      <p:sp>
        <p:nvSpPr>
          <p:cNvPr id="1602" name="Google Shape;1602;g6bdcf37181_3_1016: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g6bdcf37181_3_10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507869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7"/>
        <p:cNvGrpSpPr/>
        <p:nvPr/>
      </p:nvGrpSpPr>
      <p:grpSpPr>
        <a:xfrm>
          <a:off x="0" y="0"/>
          <a:ext cx="0" cy="0"/>
          <a:chOff x="0" y="0"/>
          <a:chExt cx="0" cy="0"/>
        </a:xfrm>
      </p:grpSpPr>
      <p:sp>
        <p:nvSpPr>
          <p:cNvPr id="1618" name="Google Shape;1618;g6bdcf37181_3_1031: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g6bdcf37181_3_10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298194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1"/>
        <p:cNvGrpSpPr/>
        <p:nvPr/>
      </p:nvGrpSpPr>
      <p:grpSpPr>
        <a:xfrm>
          <a:off x="0" y="0"/>
          <a:ext cx="0" cy="0"/>
          <a:chOff x="0" y="0"/>
          <a:chExt cx="0" cy="0"/>
        </a:xfrm>
      </p:grpSpPr>
      <p:sp>
        <p:nvSpPr>
          <p:cNvPr id="1692" name="Google Shape;1692;g6bdcf37181_3_110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g6bdcf37181_3_1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794852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0"/>
        <p:cNvGrpSpPr/>
        <p:nvPr/>
      </p:nvGrpSpPr>
      <p:grpSpPr>
        <a:xfrm>
          <a:off x="0" y="0"/>
          <a:ext cx="0" cy="0"/>
          <a:chOff x="0" y="0"/>
          <a:chExt cx="0" cy="0"/>
        </a:xfrm>
      </p:grpSpPr>
      <p:sp>
        <p:nvSpPr>
          <p:cNvPr id="1971" name="Google Shape;1971;g6bdcf37181_3_13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72" name="Google Shape;1972;g6bdcf37181_3_138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1200"/>
              </a:spcBef>
              <a:spcAft>
                <a:spcPts val="0"/>
              </a:spcAft>
              <a:buNone/>
            </a:pPr>
            <a:endParaRPr>
              <a:sym typeface="Helvetica Neue"/>
            </a:endParaRPr>
          </a:p>
        </p:txBody>
      </p:sp>
    </p:spTree>
    <p:extLst>
      <p:ext uri="{BB962C8B-B14F-4D97-AF65-F5344CB8AC3E}">
        <p14:creationId xmlns:p14="http://schemas.microsoft.com/office/powerpoint/2010/main" val="1482077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p>
        </p:txBody>
      </p:sp>
    </p:spTree>
    <p:extLst>
      <p:ext uri="{BB962C8B-B14F-4D97-AF65-F5344CB8AC3E}">
        <p14:creationId xmlns:p14="http://schemas.microsoft.com/office/powerpoint/2010/main" val="138468217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4"/>
        <p:cNvGrpSpPr/>
        <p:nvPr/>
      </p:nvGrpSpPr>
      <p:grpSpPr>
        <a:xfrm>
          <a:off x="0" y="0"/>
          <a:ext cx="0" cy="0"/>
          <a:chOff x="0" y="0"/>
          <a:chExt cx="0" cy="0"/>
        </a:xfrm>
      </p:grpSpPr>
      <p:sp>
        <p:nvSpPr>
          <p:cNvPr id="2185" name="Google Shape;2185;g6bdcf37181_3_160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g6bdcf37181_3_1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822316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8"/>
        <p:cNvGrpSpPr/>
        <p:nvPr/>
      </p:nvGrpSpPr>
      <p:grpSpPr>
        <a:xfrm>
          <a:off x="0" y="0"/>
          <a:ext cx="0" cy="0"/>
          <a:chOff x="0" y="0"/>
          <a:chExt cx="0" cy="0"/>
        </a:xfrm>
      </p:grpSpPr>
      <p:sp>
        <p:nvSpPr>
          <p:cNvPr id="2259" name="Google Shape;2259;g6bdcf37181_3_17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60" name="Google Shape;2260;g6bdcf37181_3_17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800"/>
              <a:buFont typeface="Helvetica Neue"/>
              <a:buNone/>
            </a:pPr>
            <a:endParaRPr sz="800" b="0" i="0" u="none" strike="noStrike" cap="none">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4573637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
        <p:cNvGrpSpPr/>
        <p:nvPr/>
      </p:nvGrpSpPr>
      <p:grpSpPr>
        <a:xfrm>
          <a:off x="0" y="0"/>
          <a:ext cx="0" cy="0"/>
          <a:chOff x="0" y="0"/>
          <a:chExt cx="0" cy="0"/>
        </a:xfrm>
      </p:grpSpPr>
      <p:sp>
        <p:nvSpPr>
          <p:cNvPr id="2473" name="Google Shape;2473;g6bdcf37181_3_1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74" name="Google Shape;2474;g6bdcf37181_3_167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37726261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2"/>
        <p:cNvGrpSpPr/>
        <p:nvPr/>
      </p:nvGrpSpPr>
      <p:grpSpPr>
        <a:xfrm>
          <a:off x="0" y="0"/>
          <a:ext cx="0" cy="0"/>
          <a:chOff x="0" y="0"/>
          <a:chExt cx="0" cy="0"/>
        </a:xfrm>
      </p:grpSpPr>
      <p:sp>
        <p:nvSpPr>
          <p:cNvPr id="2503" name="Google Shape;2503;g6bdcf37181_3_19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04" name="Google Shape;2504;g6bdcf37181_3_197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226645828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2"/>
        <p:cNvGrpSpPr/>
        <p:nvPr/>
      </p:nvGrpSpPr>
      <p:grpSpPr>
        <a:xfrm>
          <a:off x="0" y="0"/>
          <a:ext cx="0" cy="0"/>
          <a:chOff x="0" y="0"/>
          <a:chExt cx="0" cy="0"/>
        </a:xfrm>
      </p:grpSpPr>
      <p:sp>
        <p:nvSpPr>
          <p:cNvPr id="2533" name="Google Shape;2533;g6bdcf37181_3_17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34" name="Google Shape;2534;g6bdcf37181_3_17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286809403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1"/>
        <p:cNvGrpSpPr/>
        <p:nvPr/>
      </p:nvGrpSpPr>
      <p:grpSpPr>
        <a:xfrm>
          <a:off x="0" y="0"/>
          <a:ext cx="0" cy="0"/>
          <a:chOff x="0" y="0"/>
          <a:chExt cx="0" cy="0"/>
        </a:xfrm>
      </p:grpSpPr>
      <p:sp>
        <p:nvSpPr>
          <p:cNvPr id="2562" name="Google Shape;2562;g6bdcf37181_3_19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63" name="Google Shape;2563;g6bdcf37181_3_19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endParaRPr>
              <a:sym typeface="Helvetica Neue"/>
            </a:endParaRPr>
          </a:p>
        </p:txBody>
      </p:sp>
    </p:spTree>
    <p:extLst>
      <p:ext uri="{BB962C8B-B14F-4D97-AF65-F5344CB8AC3E}">
        <p14:creationId xmlns:p14="http://schemas.microsoft.com/office/powerpoint/2010/main" val="65337642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9"/>
        <p:cNvGrpSpPr/>
        <p:nvPr/>
      </p:nvGrpSpPr>
      <p:grpSpPr>
        <a:xfrm>
          <a:off x="0" y="0"/>
          <a:ext cx="0" cy="0"/>
          <a:chOff x="0" y="0"/>
          <a:chExt cx="0" cy="0"/>
        </a:xfrm>
      </p:grpSpPr>
      <p:sp>
        <p:nvSpPr>
          <p:cNvPr id="2590" name="Google Shape;2590;g6bdcf37181_3_1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91" name="Google Shape;2591;g6bdcf37181_3_17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sym typeface="Helvetica Neue"/>
            </a:endParaRPr>
          </a:p>
        </p:txBody>
      </p:sp>
    </p:spTree>
    <p:extLst>
      <p:ext uri="{BB962C8B-B14F-4D97-AF65-F5344CB8AC3E}">
        <p14:creationId xmlns:p14="http://schemas.microsoft.com/office/powerpoint/2010/main" val="22109351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7"/>
        <p:cNvGrpSpPr/>
        <p:nvPr/>
      </p:nvGrpSpPr>
      <p:grpSpPr>
        <a:xfrm>
          <a:off x="0" y="0"/>
          <a:ext cx="0" cy="0"/>
          <a:chOff x="0" y="0"/>
          <a:chExt cx="0" cy="0"/>
        </a:xfrm>
      </p:grpSpPr>
      <p:sp>
        <p:nvSpPr>
          <p:cNvPr id="2618" name="Google Shape;2618;g6bdcf37181_3_20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19" name="Google Shape;2619;g6bdcf37181_3_20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endParaRPr>
              <a:sym typeface="Helvetica Neue"/>
            </a:endParaRPr>
          </a:p>
        </p:txBody>
      </p:sp>
    </p:spTree>
    <p:extLst>
      <p:ext uri="{BB962C8B-B14F-4D97-AF65-F5344CB8AC3E}">
        <p14:creationId xmlns:p14="http://schemas.microsoft.com/office/powerpoint/2010/main" val="235959305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5"/>
        <p:cNvGrpSpPr/>
        <p:nvPr/>
      </p:nvGrpSpPr>
      <p:grpSpPr>
        <a:xfrm>
          <a:off x="0" y="0"/>
          <a:ext cx="0" cy="0"/>
          <a:chOff x="0" y="0"/>
          <a:chExt cx="0" cy="0"/>
        </a:xfrm>
      </p:grpSpPr>
      <p:sp>
        <p:nvSpPr>
          <p:cNvPr id="2646" name="Google Shape;2646;g6bdcf37181_3_2053: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7" name="Google Shape;2647;g6bdcf37181_3_20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959526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2"/>
        <p:cNvGrpSpPr/>
        <p:nvPr/>
      </p:nvGrpSpPr>
      <p:grpSpPr>
        <a:xfrm>
          <a:off x="0" y="0"/>
          <a:ext cx="0" cy="0"/>
          <a:chOff x="0" y="0"/>
          <a:chExt cx="0" cy="0"/>
        </a:xfrm>
      </p:grpSpPr>
      <p:sp>
        <p:nvSpPr>
          <p:cNvPr id="2653" name="Google Shape;2653;g6bdcf37181_3_205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4" name="Google Shape;2654;g6bdcf37181_3_20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13951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848934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832084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945734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xmlns=""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504917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xmlns=""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1262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632772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25996642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688085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2598700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29120174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3918029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5973444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8851416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119265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449926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10246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98334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06290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75298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86671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190281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08311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xmlns=""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5" name="Picture 4" descr="Icon&#10;&#10;Description automatically generated">
            <a:extLst>
              <a:ext uri="{FF2B5EF4-FFF2-40B4-BE49-F238E27FC236}">
                <a16:creationId xmlns:a16="http://schemas.microsoft.com/office/drawing/2014/main" xmlns="" id="{1F6C06B5-4096-405C-94B1-8D5772775475}"/>
              </a:ext>
            </a:extLst>
          </p:cNvPr>
          <p:cNvPicPr>
            <a:picLocks noChangeAspect="1"/>
          </p:cNvPicPr>
          <p:nvPr userDrawn="1"/>
        </p:nvPicPr>
        <p:blipFill>
          <a:blip r:embed="rId20"/>
          <a:stretch>
            <a:fillRect/>
          </a:stretch>
        </p:blipFill>
        <p:spPr>
          <a:xfrm>
            <a:off x="4675085" y="782175"/>
            <a:ext cx="4346073" cy="2962147"/>
          </a:xfrm>
          <a:prstGeom prst="rect">
            <a:avLst/>
          </a:prstGeom>
        </p:spPr>
      </p:pic>
    </p:spTree>
    <p:extLst>
      <p:ext uri="{BB962C8B-B14F-4D97-AF65-F5344CB8AC3E}">
        <p14:creationId xmlns:p14="http://schemas.microsoft.com/office/powerpoint/2010/main" val="1625563682"/>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3197470059"/>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tags" Target="../tags/tag11.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5.xml"/><Relationship Id="rId1" Type="http://schemas.openxmlformats.org/officeDocument/2006/relationships/tags" Target="../tags/tag101.xml"/><Relationship Id="rId6" Type="http://schemas.openxmlformats.org/officeDocument/2006/relationships/comments" Target="../comments/comment2.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5.xml"/><Relationship Id="rId1" Type="http://schemas.openxmlformats.org/officeDocument/2006/relationships/tags" Target="../tags/tag102.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TA3YjA3ZWM3XzJfMTMiLCJjb250ZW50SW5zdGFuY2VJZCI6IjE3VzRjYzQzRTBKUHphWkYwdi1kMWRJcUd0Qm5meWJITHE4YXZPc2pVd0EwLzk3MTEzNzBjLWM2YTAtNGFiMi1hYzU5LTlhMDM4NmI5ODFkNCJ9pearId=magic-pear-metadata-identifier" TargetMode="External"/><Relationship Id="rId4" Type="http://schemas.openxmlformats.org/officeDocument/2006/relationships/image" Target="../media/image76.png"/></Relationships>
</file>

<file path=ppt/slides/_rels/slide102.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02.xml"/><Relationship Id="rId7"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GU5YWY1ZTNlXzJfMzEwIiwiY29udGVudEluc3RhbmNlSWQiOiIxN1c0Y2M0M0UwSlB6YVpGMHYtZDFkSXFHdEJuZnliSExxOGF2T3NqVXdBMC8xZTVkZWYxYS02ZTI0LTRlOWEtOWM2Mi1lMTFlN2QwZjkzMjcifQ==pearId=magic-pear-metadata-identifier" TargetMode="External"/><Relationship Id="rId2" Type="http://schemas.openxmlformats.org/officeDocument/2006/relationships/slideLayout" Target="../slideLayouts/slideLayout15.xml"/><Relationship Id="rId1" Type="http://schemas.openxmlformats.org/officeDocument/2006/relationships/tags" Target="../tags/tag103.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hyperlink" Target="https://creativecommons.org/licenses/by/4.0/" TargetMode="Externa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4.xml"/><Relationship Id="rId1" Type="http://schemas.openxmlformats.org/officeDocument/2006/relationships/tags" Target="../tags/tag104.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7.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2.xml"/><Relationship Id="rId1" Type="http://schemas.openxmlformats.org/officeDocument/2006/relationships/tags" Target="../tags/tag105.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7.xml"/><Relationship Id="rId1" Type="http://schemas.openxmlformats.org/officeDocument/2006/relationships/tags" Target="../tags/tag106.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3.xml"/><Relationship Id="rId1" Type="http://schemas.openxmlformats.org/officeDocument/2006/relationships/tags" Target="../tags/tag107.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3.xml"/><Relationship Id="rId1" Type="http://schemas.openxmlformats.org/officeDocument/2006/relationships/tags" Target="../tags/tag108.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3.xml"/><Relationship Id="rId1" Type="http://schemas.openxmlformats.org/officeDocument/2006/relationships/tags" Target="../tags/tag109.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7.xml"/><Relationship Id="rId1" Type="http://schemas.openxmlformats.org/officeDocument/2006/relationships/tags" Target="../tags/tag1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tags" Target="../tags/tag12.xml"/><Relationship Id="rId4" Type="http://schemas.openxmlformats.org/officeDocument/2006/relationships/image" Target="../media/image6.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7.xml"/><Relationship Id="rId1" Type="http://schemas.openxmlformats.org/officeDocument/2006/relationships/tags" Target="../tags/tag111.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7.xml"/><Relationship Id="rId1" Type="http://schemas.openxmlformats.org/officeDocument/2006/relationships/tags" Target="../tags/tag112.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NrOUp4WVo0em4yeXZHaU9NazRzaHVIWENrbmNYNVZoQjB1d041eGI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12.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hyperlink" Target="http://dontchangethislink.peardeckmagic.zone?eyJ0eXBlIjoiYmlhLWluc3RhbGxlZCIsImxhc3RFZGl0ZWRCeSI6IjEwOTI2ODYzNDE1NzA5ODczMjcyMiIsImNvbnRlbnRJbnN0YW5jZUlkIjoiYmlhLXNsaWRlL2g3dDFYbEppb2IycVI4eGJ1dXB2YzRBZ2NHUUlmcGtKdUx6RlNzYm8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3" Type="http://schemas.openxmlformats.org/officeDocument/2006/relationships/notesSlide" Target="../notesSlides/notesSlide112.xml"/><Relationship Id="rId7" Type="http://schemas.openxmlformats.org/officeDocument/2006/relationships/image" Target="../media/image80.gif"/><Relationship Id="rId12" Type="http://schemas.openxmlformats.org/officeDocument/2006/relationships/image" Target="../media/image85.png"/><Relationship Id="rId2" Type="http://schemas.openxmlformats.org/officeDocument/2006/relationships/slideLayout" Target="../slideLayouts/slideLayout17.xml"/><Relationship Id="rId1" Type="http://schemas.openxmlformats.org/officeDocument/2006/relationships/tags" Target="../tags/tag113.xml"/><Relationship Id="rId6" Type="http://schemas.openxmlformats.org/officeDocument/2006/relationships/image" Target="../media/image79.png"/><Relationship Id="rId11" Type="http://schemas.openxmlformats.org/officeDocument/2006/relationships/image" Target="../media/image84.jpg"/><Relationship Id="rId5" Type="http://schemas.openxmlformats.org/officeDocument/2006/relationships/image" Target="../media/image78.png"/><Relationship Id="rId15" Type="http://schemas.openxmlformats.org/officeDocument/2006/relationships/hyperlink" Target="https://creativecommons.org/licenses/by/4.0/" TargetMode="External"/><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hyperlink" Target="https://beinternetawesome.withgoogle.com/en_us/educators" TargetMode="External"/></Relationships>
</file>

<file path=ppt/slides/_rels/slide113.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3.xml"/><Relationship Id="rId7" Type="http://schemas.openxmlformats.org/officeDocument/2006/relationships/image" Target="../media/image86.png"/><Relationship Id="rId2" Type="http://schemas.openxmlformats.org/officeDocument/2006/relationships/slideLayout" Target="../slideLayouts/slideLayout17.xml"/><Relationship Id="rId1" Type="http://schemas.openxmlformats.org/officeDocument/2006/relationships/tags" Target="../tags/tag114.xml"/><Relationship Id="rId6" Type="http://schemas.openxmlformats.org/officeDocument/2006/relationships/hyperlink" Target="http://dontchangethislink.peardeckmagic.zone?eyJ0eXBlIjoiYmlhLWluc3RhbGxlZCIsImxhc3RFZGl0ZWRCeSI6IjEwOTI2ODYzNDE1NzA5ODczMjcyMiIsImNvbnRlbnRJbnN0YW5jZUlkIjoiYmlhLXNsaWRlL2JkMko5SEdPOURQQ2J0T05uSGtRUGhITnU3dHNubDREaktpSlU5SWc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hyperlink" Target="https://creativecommons.org/licenses/by/4.0/" TargetMode="External"/></Relationships>
</file>

<file path=ppt/slides/_rels/slide114.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4.xml"/><Relationship Id="rId7" Type="http://schemas.openxmlformats.org/officeDocument/2006/relationships/hyperlink" Target="http://dontchangethislink.peardeckmagic.zone?eyJ0eXBlIjoiYmlhLWluc3RhbGxlZCIsImxhc3RFZGl0ZWRCeSI6IjEwOTI2ODYzNDE1NzA5ODczMjcyMiIsImNvbnRlbnRJbnN0YW5jZUlkIjoiYmlhLXNsaWRlL1pYSkNBaGpGQkJYcERJN1BlMEVWeHlkSm1WOExCUXBhTW5JRzlxakM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5.xml"/><Relationship Id="rId6" Type="http://schemas.openxmlformats.org/officeDocument/2006/relationships/image" Target="../media/image87.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hyperlink" Target="https://creativecommons.org/licenses/by/4.0/" TargetMode="External"/></Relationships>
</file>

<file path=ppt/slides/_rels/slide115.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5.xml"/><Relationship Id="rId7" Type="http://schemas.openxmlformats.org/officeDocument/2006/relationships/hyperlink" Target="http://dontchangethislink.peardeckmagic.zone?eyJ0eXBlIjoiYmlhLWluc3RhbGxlZCIsImxhc3RFZGl0ZWRCeSI6IjEwOTI2ODYzNDE1NzA5ODczMjcyMiIsImNvbnRlbnRJbnN0YW5jZUlkIjoiYmlhLXNsaWRlL3B5SG5oUTNUZkYyaVVtdklIQ2xQNGFaNE0wcmtIdTlhZzhkSjhhZkQ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6.xml"/><Relationship Id="rId6" Type="http://schemas.openxmlformats.org/officeDocument/2006/relationships/image" Target="../media/image88.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hyperlink" Target="https://creativecommons.org/licenses/by/4.0/" TargetMode="External"/></Relationships>
</file>

<file path=ppt/slides/_rels/slide116.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6.xml"/><Relationship Id="rId7" Type="http://schemas.openxmlformats.org/officeDocument/2006/relationships/image" Target="../media/image89.png"/><Relationship Id="rId2" Type="http://schemas.openxmlformats.org/officeDocument/2006/relationships/slideLayout" Target="../slideLayouts/slideLayout17.xml"/><Relationship Id="rId1" Type="http://schemas.openxmlformats.org/officeDocument/2006/relationships/tags" Target="../tags/tag117.xml"/><Relationship Id="rId6" Type="http://schemas.openxmlformats.org/officeDocument/2006/relationships/hyperlink" Target="http://dontchangethislink.peardeckmagic.zone?eyJ0eXBlIjoiYmlhLWluc3RhbGxlZCIsImxhc3RFZGl0ZWRCeSI6IjEwOTI2ODYzNDE1NzA5ODczMjcyMiIsImNvbnRlbnRJbnN0YW5jZUlkIjoiYmlhLXNsaWRlL3BNdG9iMVJvRGtoaWZEeDVsMk1nNnJEbUg0OEV3SXI5UlMxbE9SRms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hyperlink" Target="https://creativecommons.org/licenses/by/4.0/" TargetMode="Externa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18.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1JvSjJEN0xDUHFvVm5HTm91OE95ZU04RmVrOHVwbEc5VGZ2Sm9jdm0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90.png"/></Relationships>
</file>

<file path=ppt/slides/_rels/slide118.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8.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9.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1.png"/><Relationship Id="rId4" Type="http://schemas.openxmlformats.org/officeDocument/2006/relationships/image" Target="../media/image77.png"/><Relationship Id="rId9" Type="http://schemas.openxmlformats.org/officeDocument/2006/relationships/hyperlink" Target="mailto:%7bmembres&#237;a@cinesOwl-ejemplo.com%7d" TargetMode="External"/></Relationships>
</file>

<file path=ppt/slides/_rels/slide119.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9.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0.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1.png"/><Relationship Id="rId4" Type="http://schemas.openxmlformats.org/officeDocument/2006/relationships/image" Target="../media/image77.png"/><Relationship Id="rId9" Type="http://schemas.openxmlformats.org/officeDocument/2006/relationships/hyperlink" Target="mailto:%7bmembres&#237;a@cinesOwl-ejemplo.com%7d"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4" Type="http://schemas.openxmlformats.org/officeDocument/2006/relationships/image" Target="../media/image7.png"/></Relationships>
</file>

<file path=ppt/slides/_rels/slide12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1.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7.png"/></Relationships>
</file>

<file path=ppt/slides/_rels/slide121.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1.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2.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7.png"/></Relationships>
</file>

<file path=ppt/slides/_rels/slide12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3.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7.png"/></Relationships>
</file>

<file path=ppt/slides/_rels/slide123.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3.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4.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7.png"/></Relationships>
</file>

<file path=ppt/slides/_rels/slide124.xml.rels><?xml version="1.0" encoding="UTF-8" standalone="yes"?>
<Relationships xmlns="http://schemas.openxmlformats.org/package/2006/relationships"><Relationship Id="rId8" Type="http://schemas.openxmlformats.org/officeDocument/2006/relationships/hyperlink" Target="mailto:%7brobin@robin-hood--ejemplo.com%7d" TargetMode="External"/><Relationship Id="rId3" Type="http://schemas.openxmlformats.org/officeDocument/2006/relationships/notesSlide" Target="../notesSlides/notesSlide124.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25.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4" Type="http://schemas.openxmlformats.org/officeDocument/2006/relationships/image" Target="../media/image77.png"/></Relationships>
</file>

<file path=ppt/slides/_rels/slide125.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5.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6.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4.png"/><Relationship Id="rId4" Type="http://schemas.openxmlformats.org/officeDocument/2006/relationships/image" Target="../media/image77.png"/><Relationship Id="rId9" Type="http://schemas.openxmlformats.org/officeDocument/2006/relationships/hyperlink" Target="mailto:%7brobin@robin-hood--ejemplo.com%7d" TargetMode="External"/></Relationships>
</file>

<file path=ppt/slides/_rels/slide126.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6.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7.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7.png"/></Relationships>
</file>

<file path=ppt/slides/_rels/slide127.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7.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8.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7.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7.xml"/><Relationship Id="rId1" Type="http://schemas.openxmlformats.org/officeDocument/2006/relationships/tags" Target="../tags/tag12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11bHRpcGxlQ2hvaWNlIiwic2xpZGVJZCI6ImczOTBmYmQ2MzY2XzNfMjAzIiwiY29udGVudEluc3RhbmNlSWQiOiIxcWx4M2pnWGx2YUhGbnk0THZiMlFrY0RwdGh2MDluQl95UWZjTWhzckNJNC8yYTgxMmE0Zi04MjAwLTQ5YmMtYmUzMi05ODBiNjc2OTBhMTE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NoYXJlQ29kZSI6IjZnNWtpZCJ9pearId=magic-pear-metadata-identifier" TargetMode="Externa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30.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2R5cjBzQTFaZGtsSlJhOHdnTGNiNW9zV2ZjWUZNZWVwNlVidzZ1dXo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6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tags" Target="../tags/tag14.xml"/><Relationship Id="rId4" Type="http://schemas.openxmlformats.org/officeDocument/2006/relationships/image" Target="../media/image7.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7.xml"/><Relationship Id="rId1" Type="http://schemas.openxmlformats.org/officeDocument/2006/relationships/tags" Target="../tags/tag13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hWQ3lLOFViYTdReTRWRzdYWk1vdkV0SkNqcjd2RXM2WlF0VlRKNXY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xml"/><Relationship Id="rId1" Type="http://schemas.openxmlformats.org/officeDocument/2006/relationships/tags" Target="../tags/tag13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tags" Target="../tags/tag17.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19.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tags" Target="../tags/tag20.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23.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24.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5.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tags" Target="../tags/tag26.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tags" Target="../tags/tag27.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8.xml"/><Relationship Id="rId1" Type="http://schemas.openxmlformats.org/officeDocument/2006/relationships/themeOverride" Target="../theme/themeOverride1.xml"/><Relationship Id="rId5" Type="http://schemas.openxmlformats.org/officeDocument/2006/relationships/image" Target="../media/image13.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0.xml"/><Relationship Id="rId7" Type="http://schemas.openxmlformats.org/officeDocument/2006/relationships/hyperlink" Target="https://en.wikipedia.org/wiki/Microsoft_Teams" TargetMode="External"/><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image" Target="../media/image15.png"/><Relationship Id="rId5" Type="http://schemas.openxmlformats.org/officeDocument/2006/relationships/hyperlink" Target="https://commons.wikimedia.org/wiki/File:Google_Meet_icon_(2020).svg" TargetMode="External"/><Relationship Id="rId4" Type="http://schemas.openxmlformats.org/officeDocument/2006/relationships/image" Target="../media/image14.png"/><Relationship Id="rId9" Type="http://schemas.openxmlformats.org/officeDocument/2006/relationships/hyperlink" Target="https://keeplearning.ubc.ca/faq/"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7.xml"/><Relationship Id="rId1" Type="http://schemas.openxmlformats.org/officeDocument/2006/relationships/tags" Target="../tags/tag32.xml"/><Relationship Id="rId4" Type="http://schemas.openxmlformats.org/officeDocument/2006/relationships/hyperlink" Target="https://zoom.com/j/1605585892?pwd=bmVmcTRFaFVQaUxyNDhpVmlNUUo4QT09"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33.xml"/><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34.xml"/><Relationship Id="rId5" Type="http://schemas.openxmlformats.org/officeDocument/2006/relationships/image" Target="../media/image20.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6.xml"/><Relationship Id="rId5" Type="http://schemas.openxmlformats.org/officeDocument/2006/relationships/image" Target="../media/image22.sv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tags" Target="../tags/tag38.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9.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7.xml"/><Relationship Id="rId1" Type="http://schemas.openxmlformats.org/officeDocument/2006/relationships/tags" Target="../tags/tag40.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7.xml"/><Relationship Id="rId1" Type="http://schemas.openxmlformats.org/officeDocument/2006/relationships/tags" Target="../tags/tag41.xm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7.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tags" Target="../tags/tag45.xml"/><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7.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18" Type="http://schemas.openxmlformats.org/officeDocument/2006/relationships/image" Target="../media/image38.png"/><Relationship Id="rId26" Type="http://schemas.openxmlformats.org/officeDocument/2006/relationships/image" Target="../media/image46.png"/><Relationship Id="rId39" Type="http://schemas.openxmlformats.org/officeDocument/2006/relationships/image" Target="../media/image59.png"/><Relationship Id="rId3" Type="http://schemas.openxmlformats.org/officeDocument/2006/relationships/notesSlide" Target="../notesSlides/notesSlide46.xml"/><Relationship Id="rId21" Type="http://schemas.openxmlformats.org/officeDocument/2006/relationships/image" Target="../media/image41.png"/><Relationship Id="rId34" Type="http://schemas.openxmlformats.org/officeDocument/2006/relationships/image" Target="../media/image54.png"/><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37.png"/><Relationship Id="rId25" Type="http://schemas.openxmlformats.org/officeDocument/2006/relationships/image" Target="../media/image45.png"/><Relationship Id="rId33" Type="http://schemas.openxmlformats.org/officeDocument/2006/relationships/image" Target="../media/image53.png"/><Relationship Id="rId38" Type="http://schemas.openxmlformats.org/officeDocument/2006/relationships/image" Target="../media/image58.png"/><Relationship Id="rId2" Type="http://schemas.openxmlformats.org/officeDocument/2006/relationships/slideLayout" Target="../slideLayouts/slideLayout17.xml"/><Relationship Id="rId16" Type="http://schemas.openxmlformats.org/officeDocument/2006/relationships/image" Target="../media/image36.png"/><Relationship Id="rId20" Type="http://schemas.openxmlformats.org/officeDocument/2006/relationships/image" Target="../media/image40.png"/><Relationship Id="rId29" Type="http://schemas.openxmlformats.org/officeDocument/2006/relationships/image" Target="../media/image49.png"/><Relationship Id="rId1" Type="http://schemas.openxmlformats.org/officeDocument/2006/relationships/tags" Target="../tags/tag47.xml"/><Relationship Id="rId6" Type="http://schemas.openxmlformats.org/officeDocument/2006/relationships/image" Target="../media/image26.png"/><Relationship Id="rId11" Type="http://schemas.openxmlformats.org/officeDocument/2006/relationships/image" Target="../media/image31.png"/><Relationship Id="rId24" Type="http://schemas.openxmlformats.org/officeDocument/2006/relationships/image" Target="../media/image44.png"/><Relationship Id="rId32" Type="http://schemas.openxmlformats.org/officeDocument/2006/relationships/image" Target="../media/image52.png"/><Relationship Id="rId37" Type="http://schemas.openxmlformats.org/officeDocument/2006/relationships/image" Target="../media/image57.png"/><Relationship Id="rId40" Type="http://schemas.openxmlformats.org/officeDocument/2006/relationships/image" Target="../media/image60.png"/><Relationship Id="rId5" Type="http://schemas.openxmlformats.org/officeDocument/2006/relationships/hyperlink" Target="http://www.flaticon.com" TargetMode="External"/><Relationship Id="rId15" Type="http://schemas.openxmlformats.org/officeDocument/2006/relationships/image" Target="../media/image35.png"/><Relationship Id="rId23" Type="http://schemas.openxmlformats.org/officeDocument/2006/relationships/image" Target="../media/image43.png"/><Relationship Id="rId28" Type="http://schemas.openxmlformats.org/officeDocument/2006/relationships/image" Target="../media/image48.png"/><Relationship Id="rId36" Type="http://schemas.openxmlformats.org/officeDocument/2006/relationships/image" Target="../media/image56.png"/><Relationship Id="rId10" Type="http://schemas.openxmlformats.org/officeDocument/2006/relationships/image" Target="../media/image30.png"/><Relationship Id="rId19" Type="http://schemas.openxmlformats.org/officeDocument/2006/relationships/image" Target="../media/image39.png"/><Relationship Id="rId31" Type="http://schemas.openxmlformats.org/officeDocument/2006/relationships/image" Target="../media/image51.png"/><Relationship Id="rId4" Type="http://schemas.openxmlformats.org/officeDocument/2006/relationships/hyperlink" Target="https://www.flaticon.com/authors/freepik" TargetMode="External"/><Relationship Id="rId9" Type="http://schemas.openxmlformats.org/officeDocument/2006/relationships/image" Target="../media/image29.png"/><Relationship Id="rId14" Type="http://schemas.openxmlformats.org/officeDocument/2006/relationships/image" Target="../media/image34.png"/><Relationship Id="rId22" Type="http://schemas.openxmlformats.org/officeDocument/2006/relationships/image" Target="../media/image42.png"/><Relationship Id="rId27" Type="http://schemas.openxmlformats.org/officeDocument/2006/relationships/image" Target="../media/image47.png"/><Relationship Id="rId30" Type="http://schemas.openxmlformats.org/officeDocument/2006/relationships/image" Target="../media/image50.png"/><Relationship Id="rId35" Type="http://schemas.openxmlformats.org/officeDocument/2006/relationships/image" Target="../media/image5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7.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7.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5.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7.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7.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7.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7.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7.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7.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7.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7.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7.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7.xml"/><Relationship Id="rId1" Type="http://schemas.openxmlformats.org/officeDocument/2006/relationships/tags" Target="../tags/tag61.xml"/><Relationship Id="rId4" Type="http://schemas.openxmlformats.org/officeDocument/2006/relationships/hyperlink" Target="http://bit.ly/tsmfacts" TargetMode="Externa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7.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7.xml"/><Relationship Id="rId1" Type="http://schemas.openxmlformats.org/officeDocument/2006/relationships/tags" Target="../tags/tag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7.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7.xml"/><Relationship Id="rId1" Type="http://schemas.openxmlformats.org/officeDocument/2006/relationships/tags" Target="../tags/tag65.xml"/><Relationship Id="rId4" Type="http://schemas.openxmlformats.org/officeDocument/2006/relationships/hyperlink" Target="http://bit.ly/tsmadvice" TargetMode="Externa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7.xml"/><Relationship Id="rId1" Type="http://schemas.openxmlformats.org/officeDocument/2006/relationships/tags" Target="../tags/tag67.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7.xml"/><Relationship Id="rId1" Type="http://schemas.openxmlformats.org/officeDocument/2006/relationships/tags" Target="../tags/tag68.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7.xml"/><Relationship Id="rId1" Type="http://schemas.openxmlformats.org/officeDocument/2006/relationships/tags" Target="../tags/tag6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0.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jY1IiwiY29udGVudEluc3RhbmNlSWQiOiIxRU9heG41TzdlbkttMk0zeFZKMUtmMFZSSzlreHJ6MUFuaW43b1Y3ZkljOC8wYzg4MmFhMy1lM2VmLTQyMjAtOTExNC0zMmJjN2ExODMyNmYifQ==pearId=magic-pear-metadata-identifier" TargetMode="External"/><Relationship Id="rId4" Type="http://schemas.openxmlformats.org/officeDocument/2006/relationships/image" Target="../media/image6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8.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1.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jY1IiwiY29udGVudEluc3RhbmNlSWQiOiIxRU9heG41TzdlbkttMk0zeFZKMUtmMFZSSzlreHJ6MUFuaW43b1Y3ZkljOC8wYzg4MmFhMy1lM2VmLTQyMjAtOTExNC0zMmJjN2ExODMyNmYifQ==pearId=magic-pear-metadata-identifier" TargetMode="External"/><Relationship Id="rId4" Type="http://schemas.openxmlformats.org/officeDocument/2006/relationships/image" Target="../media/image6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2.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zg2IiwiY29udGVudEluc3RhbmNlSWQiOiIxRU9heG41TzdlbkttMk0zeFZKMUtmMFZSSzlreHJ6MUFuaW43b1Y3ZkljOC8yMTYwZmNlMS05YmM5LTQ4MDAtOWI1NC0xZmIwNTM3OWQ3ZDYifQ==pearId=magic-pear-metadata-identifier" TargetMode="External"/><Relationship Id="rId4" Type="http://schemas.openxmlformats.org/officeDocument/2006/relationships/image" Target="../media/image61.png"/></Relationships>
</file>

<file path=ppt/slides/_rels/slide7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7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73.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7.xml"/><Relationship Id="rId1" Type="http://schemas.openxmlformats.org/officeDocument/2006/relationships/tags" Target="../tags/tag74.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4.xml"/><Relationship Id="rId1" Type="http://schemas.openxmlformats.org/officeDocument/2006/relationships/tags" Target="../tags/tag7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4.xml"/><Relationship Id="rId1" Type="http://schemas.openxmlformats.org/officeDocument/2006/relationships/tags" Target="../tags/tag7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4.xml"/><Relationship Id="rId1" Type="http://schemas.openxmlformats.org/officeDocument/2006/relationships/tags" Target="../tags/tag77.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4.xml"/><Relationship Id="rId1" Type="http://schemas.openxmlformats.org/officeDocument/2006/relationships/tags" Target="../tags/tag78.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4.xml"/><Relationship Id="rId1" Type="http://schemas.openxmlformats.org/officeDocument/2006/relationships/tags" Target="../tags/tag7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4.xml"/><Relationship Id="rId1" Type="http://schemas.openxmlformats.org/officeDocument/2006/relationships/tags" Target="../tags/tag8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1.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NzEwIiwiY29udGVudEluc3RhbmNlSWQiOiIxRU9heG41TzdlbkttMk0zeFZKMUtmMFZSSzlreHJ6MUFuaW43b1Y3ZkljOC9lODZjNzIxMy1mNjMxLTRkYTEtOGU5OC1lMmRlNDliNTI5NjgifQ==pearId=magic-pear-metadata-identifier" TargetMode="External"/><Relationship Id="rId5" Type="http://schemas.openxmlformats.org/officeDocument/2006/relationships/image" Target="../media/image66.png"/><Relationship Id="rId4" Type="http://schemas.openxmlformats.org/officeDocument/2006/relationships/image" Target="../media/image65.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7.xml"/><Relationship Id="rId1" Type="http://schemas.openxmlformats.org/officeDocument/2006/relationships/tags" Target="../tags/tag82.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7.xml"/><Relationship Id="rId1" Type="http://schemas.openxmlformats.org/officeDocument/2006/relationships/tags" Target="../tags/tag83.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7.xml"/><Relationship Id="rId1" Type="http://schemas.openxmlformats.org/officeDocument/2006/relationships/tags" Target="../tags/tag84.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7.xml"/><Relationship Id="rId1" Type="http://schemas.openxmlformats.org/officeDocument/2006/relationships/tags" Target="../tags/tag8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gi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7.xml"/><Relationship Id="rId1" Type="http://schemas.openxmlformats.org/officeDocument/2006/relationships/tags" Target="../tags/tag8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9.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7.xml"/><Relationship Id="rId1" Type="http://schemas.openxmlformats.org/officeDocument/2006/relationships/tags" Target="../tags/tag8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0.png"/></Relationships>
</file>

<file path=ppt/slides/_rels/slide87.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7.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8.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7.xml"/><Relationship Id="rId1" Type="http://schemas.openxmlformats.org/officeDocument/2006/relationships/tags" Target="../tags/tag8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7.xml"/><Relationship Id="rId1" Type="http://schemas.openxmlformats.org/officeDocument/2006/relationships/tags" Target="../tags/tag90.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tags" Target="../tags/tag10.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9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9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7.xml"/><Relationship Id="rId1" Type="http://schemas.openxmlformats.org/officeDocument/2006/relationships/tags" Target="../tags/tag92.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3.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JfODEiLCJjb250ZW50SW5zdGFuY2VJZCI6IjEwV1Q3NzRQZWNZLUxEMWpGb3dGMFltd3k0VjhVRzFrTEJsdlV5SEtYZU5jLzkyMzk4MTQ3LTM0YWEtNDdmZi05NDEzLTNiZGIwMGYyNjBjNiJ9pearId=magic-pear-metadata-identifier" TargetMode="External"/><Relationship Id="rId4" Type="http://schemas.openxmlformats.org/officeDocument/2006/relationships/image" Target="../media/image71.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5.xml"/><Relationship Id="rId1" Type="http://schemas.openxmlformats.org/officeDocument/2006/relationships/tags" Target="../tags/tag94.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oYW5kRHJhd2luZyIsInNsaWRlSWQiOiJnMzhlOWFlZjA4YV8yXzE1MzgiLCJjb250ZW50SW5zdGFuY2VJZCI6IjEwV1Q3NzRQZWNZLUxEMWpGb3dGMFltd3k0VjhVRzFrTEJsdlV5SEtYZU5jL2M1YTdkOTczLTkyYTQtNDc4Yi1iYTE1LTJkOGVkYjc4ZWViYyJ9pearId=magic-pear-metadata-identifier" TargetMode="External"/><Relationship Id="rId4" Type="http://schemas.openxmlformats.org/officeDocument/2006/relationships/image" Target="../media/image71.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5.xml"/><Relationship Id="rId1" Type="http://schemas.openxmlformats.org/officeDocument/2006/relationships/tags" Target="../tags/tag95.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BfNTciLCJjb250ZW50SW5zdGFuY2VJZCI6IjEwV1Q3NzRQZWNZLUxEMWpGb3dGMFltd3k0VjhVRzFrTEJsdlV5SEtYZU5jL2E3ZDc1NTk2LTllZDQtNDI1ZC05ZjUxLTE1ZWMxMGRiNjgxZCJ9pearId=magic-pear-metadata-identifier" TargetMode="External"/><Relationship Id="rId4" Type="http://schemas.openxmlformats.org/officeDocument/2006/relationships/image" Target="../media/image72.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5.xml"/><Relationship Id="rId1" Type="http://schemas.openxmlformats.org/officeDocument/2006/relationships/tags" Target="../tags/tag9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2.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5.xml"/><Relationship Id="rId1" Type="http://schemas.openxmlformats.org/officeDocument/2006/relationships/tags" Target="../tags/tag9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3.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5.xml"/><Relationship Id="rId1" Type="http://schemas.openxmlformats.org/officeDocument/2006/relationships/tags" Target="../tags/tag98.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3.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4.xml"/><Relationship Id="rId1" Type="http://schemas.openxmlformats.org/officeDocument/2006/relationships/tags" Target="../tags/tag9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7.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7" Type="http://schemas.openxmlformats.org/officeDocument/2006/relationships/comments" Target="../comments/comment1.xml"/><Relationship Id="rId2" Type="http://schemas.openxmlformats.org/officeDocument/2006/relationships/slideLayout" Target="../slideLayouts/slideLayout14.xml"/><Relationship Id="rId1" Type="http://schemas.openxmlformats.org/officeDocument/2006/relationships/tags" Target="../tags/tag100.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9"/>
          <p:cNvSpPr txBox="1">
            <a:spLocks noGrp="1"/>
          </p:cNvSpPr>
          <p:nvPr>
            <p:ph type="ctrTitle" idx="4294967295"/>
          </p:nvPr>
        </p:nvSpPr>
        <p:spPr>
          <a:xfrm>
            <a:off x="415925" y="692150"/>
            <a:ext cx="8728075" cy="57467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AR" sz="4500" dirty="0" smtClean="0">
                <a:latin typeface="+mj-lt"/>
                <a:ea typeface="Open Sans" panose="020B0606030504020204" pitchFamily="34" charset="0"/>
                <a:cs typeface="Open Sans" panose="020B0606030504020204" pitchFamily="34" charset="0"/>
                <a:sym typeface="Average"/>
              </a:rPr>
              <a:t>Bienvenido</a:t>
            </a:r>
            <a:endParaRPr lang="es-AR" sz="4500" dirty="0">
              <a:latin typeface="+mj-lt"/>
              <a:ea typeface="Open Sans" panose="020B0606030504020204" pitchFamily="34" charset="0"/>
              <a:cs typeface="Open Sans" panose="020B0606030504020204" pitchFamily="34" charset="0"/>
              <a:sym typeface="Average"/>
            </a:endParaRPr>
          </a:p>
        </p:txBody>
      </p:sp>
      <p:sp>
        <p:nvSpPr>
          <p:cNvPr id="67" name="Google Shape;67;p19"/>
          <p:cNvSpPr txBox="1">
            <a:spLocks noGrp="1"/>
          </p:cNvSpPr>
          <p:nvPr>
            <p:ph type="ctrTitle" idx="4294967295"/>
          </p:nvPr>
        </p:nvSpPr>
        <p:spPr>
          <a:xfrm>
            <a:off x="1057789" y="1126059"/>
            <a:ext cx="7332663"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Regístrese (el adulto y el estudiante)</a:t>
            </a:r>
          </a:p>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Busque un asiento (familias, por favor, siéntense juntos)</a:t>
            </a:r>
          </a:p>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Encienda la computadora e inicie sesión</a:t>
            </a:r>
          </a:p>
          <a:p>
            <a:pPr marL="457200" lvl="0" indent="-381000" algn="l" rtl="0">
              <a:spcBef>
                <a:spcPts val="0"/>
              </a:spcBef>
              <a:spcAft>
                <a:spcPts val="600"/>
              </a:spcAft>
              <a:buSzPts val="2400"/>
              <a:buFont typeface="Average"/>
              <a:buChar char="➔"/>
            </a:pP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Compruebe que la batería esté cargada</a:t>
            </a:r>
            <a:r>
              <a:rPr lang="es-A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a:r>
            <a:br>
              <a:rPr lang="es-A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s-A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a:r>
            <a:br>
              <a:rPr lang="es-A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s-AR" sz="2400" dirty="0" smtClean="0">
                <a:latin typeface="Open Sans" panose="020B0606030504020204" pitchFamily="34" charset="0"/>
                <a:ea typeface="Open Sans" panose="020B0606030504020204" pitchFamily="34" charset="0"/>
                <a:cs typeface="Open Sans" panose="020B0606030504020204" pitchFamily="34" charset="0"/>
                <a:sym typeface="Average"/>
              </a:rPr>
              <a:t>¿Tiene </a:t>
            </a: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una cuenta </a:t>
            </a:r>
            <a:r>
              <a:rPr lang="es-AR" sz="2400" dirty="0" smtClean="0">
                <a:latin typeface="Open Sans" panose="020B0606030504020204" pitchFamily="34" charset="0"/>
                <a:ea typeface="Open Sans" panose="020B0606030504020204" pitchFamily="34" charset="0"/>
                <a:cs typeface="Open Sans" panose="020B0606030504020204" pitchFamily="34" charset="0"/>
                <a:sym typeface="Average"/>
              </a:rPr>
              <a:t>de Google?</a:t>
            </a:r>
            <a:r>
              <a:rPr lang="es-AR" sz="24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s-A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Háganos saber si necesita ayuda para crear una cuenta o para restablecer su contraseña.</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9" name="Google Shape;139;p28"/>
          <p:cNvPicPr preferRelativeResize="0"/>
          <p:nvPr/>
        </p:nvPicPr>
        <p:blipFill rotWithShape="1">
          <a:blip r:embed="rId4">
            <a:alphaModFix/>
          </a:blip>
          <a:srcRect b="26062"/>
          <a:stretch/>
        </p:blipFill>
        <p:spPr>
          <a:xfrm>
            <a:off x="714375" y="635850"/>
            <a:ext cx="7715250" cy="3802948"/>
          </a:xfrm>
          <a:prstGeom prst="rect">
            <a:avLst/>
          </a:prstGeom>
          <a:noFill/>
          <a:ln w="12700">
            <a:solidFill>
              <a:srgbClr val="002060"/>
            </a:solidFill>
          </a:ln>
        </p:spPr>
      </p:pic>
      <p:sp>
        <p:nvSpPr>
          <p:cNvPr id="140" name="Google Shape;140;p28"/>
          <p:cNvSpPr/>
          <p:nvPr/>
        </p:nvSpPr>
        <p:spPr>
          <a:xfrm>
            <a:off x="656100" y="1506600"/>
            <a:ext cx="1166400" cy="512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1" name="Google Shape;141;p28"/>
          <p:cNvCxnSpPr/>
          <p:nvPr/>
        </p:nvCxnSpPr>
        <p:spPr>
          <a:xfrm>
            <a:off x="-1749075" y="1702800"/>
            <a:ext cx="22992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2775"/>
        <p:cNvGrpSpPr/>
        <p:nvPr/>
      </p:nvGrpSpPr>
      <p:grpSpPr>
        <a:xfrm>
          <a:off x="0" y="0"/>
          <a:ext cx="0" cy="0"/>
          <a:chOff x="0" y="0"/>
          <a:chExt cx="0" cy="0"/>
        </a:xfrm>
      </p:grpSpPr>
      <p:sp>
        <p:nvSpPr>
          <p:cNvPr id="2776" name="Google Shape;2776;p103"/>
          <p:cNvSpPr/>
          <p:nvPr/>
        </p:nvSpPr>
        <p:spPr>
          <a:xfrm>
            <a:off x="945759" y="270592"/>
            <a:ext cx="7252500" cy="481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800"/>
              <a:buFont typeface="Arial"/>
              <a:buNone/>
            </a:pPr>
            <a:r>
              <a:rPr lang="es-AR" sz="2800" b="1" i="0" u="none" strike="noStrike" cap="none" dirty="0" smtClean="0">
                <a:solidFill>
                  <a:srgbClr val="3E4247"/>
                </a:solidFill>
                <a:latin typeface="Google Sans"/>
                <a:ea typeface="Google Sans"/>
                <a:cs typeface="Google Sans"/>
                <a:sym typeface="Google Sans"/>
              </a:rPr>
              <a:t>Ten </a:t>
            </a:r>
            <a:r>
              <a:rPr lang="es-AR" sz="2800" b="1" i="0" u="none" strike="noStrike" cap="none" dirty="0">
                <a:solidFill>
                  <a:srgbClr val="3E4247"/>
                </a:solidFill>
                <a:latin typeface="Google Sans"/>
                <a:ea typeface="Google Sans"/>
                <a:cs typeface="Google Sans"/>
                <a:sym typeface="Google Sans"/>
              </a:rPr>
              <a:t>una nueva postura</a:t>
            </a:r>
          </a:p>
        </p:txBody>
      </p:sp>
      <p:sp>
        <p:nvSpPr>
          <p:cNvPr id="2777" name="Google Shape;2777;p103"/>
          <p:cNvSpPr/>
          <p:nvPr/>
        </p:nvSpPr>
        <p:spPr>
          <a:xfrm>
            <a:off x="7181498" y="1534129"/>
            <a:ext cx="1071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4</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Amigo/a</a:t>
            </a:r>
          </a:p>
        </p:txBody>
      </p:sp>
      <p:sp>
        <p:nvSpPr>
          <p:cNvPr id="2778" name="Google Shape;2778;p103"/>
          <p:cNvSpPr/>
          <p:nvPr/>
        </p:nvSpPr>
        <p:spPr>
          <a:xfrm>
            <a:off x="1777265" y="3250567"/>
            <a:ext cx="13953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5</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Empleador</a:t>
            </a:r>
          </a:p>
        </p:txBody>
      </p:sp>
      <p:sp>
        <p:nvSpPr>
          <p:cNvPr id="2779" name="Google Shape;2779;p103"/>
          <p:cNvSpPr/>
          <p:nvPr/>
        </p:nvSpPr>
        <p:spPr>
          <a:xfrm>
            <a:off x="3875185" y="3250567"/>
            <a:ext cx="13935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6</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Publicista</a:t>
            </a:r>
          </a:p>
        </p:txBody>
      </p:sp>
      <p:sp>
        <p:nvSpPr>
          <p:cNvPr id="2780" name="Google Shape;2780;p103"/>
          <p:cNvSpPr/>
          <p:nvPr/>
        </p:nvSpPr>
        <p:spPr>
          <a:xfrm>
            <a:off x="6118436" y="3250567"/>
            <a:ext cx="11010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7</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Tú en</a:t>
            </a:r>
            <a:br>
              <a:rPr lang="es-AR" sz="2000" b="1" i="0" u="none" strike="noStrike" cap="none">
                <a:solidFill>
                  <a:schemeClr val="dk2"/>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10 años</a:t>
            </a:r>
          </a:p>
        </p:txBody>
      </p:sp>
      <p:sp>
        <p:nvSpPr>
          <p:cNvPr id="2781" name="Google Shape;2781;p103"/>
          <p:cNvSpPr/>
          <p:nvPr/>
        </p:nvSpPr>
        <p:spPr>
          <a:xfrm>
            <a:off x="945759" y="725158"/>
            <a:ext cx="7252500" cy="3705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000"/>
              <a:buFont typeface="Arial"/>
              <a:buNone/>
            </a:pPr>
            <a:r>
              <a:rPr lang="es-AR" sz="2000" i="0" u="none" strike="noStrike" cap="none" dirty="0">
                <a:solidFill>
                  <a:srgbClr val="3E4247"/>
                </a:solidFill>
                <a:latin typeface="Google Sans"/>
                <a:ea typeface="Google Sans"/>
                <a:cs typeface="Google Sans"/>
                <a:sym typeface="Google Sans"/>
              </a:rPr>
              <a:t>Divídanse en grupos como lo indica </a:t>
            </a:r>
            <a:r>
              <a:rPr lang="es-AR" sz="2000" i="0" u="none" strike="noStrike" cap="none" dirty="0" smtClean="0">
                <a:solidFill>
                  <a:srgbClr val="3E4247"/>
                </a:solidFill>
                <a:latin typeface="Google Sans"/>
                <a:ea typeface="Google Sans"/>
                <a:cs typeface="Google Sans"/>
                <a:sym typeface="Google Sans"/>
              </a:rPr>
              <a:t>su </a:t>
            </a:r>
            <a:r>
              <a:rPr lang="es-AR" sz="2000" i="0" u="none" strike="noStrike" cap="none" dirty="0">
                <a:solidFill>
                  <a:srgbClr val="3E4247"/>
                </a:solidFill>
                <a:latin typeface="Google Sans"/>
                <a:ea typeface="Google Sans"/>
                <a:cs typeface="Google Sans"/>
                <a:sym typeface="Google Sans"/>
              </a:rPr>
              <a:t>maestro/a.</a:t>
            </a:r>
          </a:p>
        </p:txBody>
      </p:sp>
      <p:sp>
        <p:nvSpPr>
          <p:cNvPr id="2782" name="Google Shape;2782;p103"/>
          <p:cNvSpPr/>
          <p:nvPr/>
        </p:nvSpPr>
        <p:spPr>
          <a:xfrm>
            <a:off x="649575"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3" name="Google Shape;2783;p103"/>
          <p:cNvSpPr/>
          <p:nvPr/>
        </p:nvSpPr>
        <p:spPr>
          <a:xfrm>
            <a:off x="2746586"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4" name="Google Shape;2784;p103"/>
          <p:cNvSpPr/>
          <p:nvPr/>
        </p:nvSpPr>
        <p:spPr>
          <a:xfrm>
            <a:off x="484359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5" name="Google Shape;2785;p103"/>
          <p:cNvSpPr/>
          <p:nvPr/>
        </p:nvSpPr>
        <p:spPr>
          <a:xfrm>
            <a:off x="694060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6" name="Google Shape;2786;p103"/>
          <p:cNvSpPr/>
          <p:nvPr/>
        </p:nvSpPr>
        <p:spPr>
          <a:xfrm>
            <a:off x="1698081"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7" name="Google Shape;2787;p103"/>
          <p:cNvSpPr/>
          <p:nvPr/>
        </p:nvSpPr>
        <p:spPr>
          <a:xfrm>
            <a:off x="379509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788" name="Google Shape;2788;p103"/>
          <p:cNvSpPr/>
          <p:nvPr/>
        </p:nvSpPr>
        <p:spPr>
          <a:xfrm>
            <a:off x="589210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789" name="Google Shape;2789;p103"/>
          <p:cNvSpPr/>
          <p:nvPr/>
        </p:nvSpPr>
        <p:spPr>
          <a:xfrm>
            <a:off x="835106" y="1534129"/>
            <a:ext cx="1182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a:solidFill>
                  <a:srgbClr val="4286F3"/>
                </a:solidFill>
                <a:latin typeface="Google Sans"/>
                <a:ea typeface="Google Sans"/>
                <a:cs typeface="Google Sans"/>
                <a:sym typeface="Google Sans"/>
              </a:rPr>
              <a:t>Grupo 1</a:t>
            </a:r>
            <a:br>
              <a:rPr lang="es-AR" sz="1200" b="1" i="0" u="none" strike="noStrike" cap="none">
                <a:solidFill>
                  <a:srgbClr val="4286F3"/>
                </a:solidFill>
                <a:latin typeface="Google Sans"/>
                <a:ea typeface="Google Sans"/>
                <a:cs typeface="Google Sans"/>
                <a:sym typeface="Google Sans"/>
              </a:rPr>
            </a:br>
            <a:r>
              <a:rPr lang="es-AR" sz="2000" b="1" i="0" u="none" strike="noStrike" cap="none">
                <a:solidFill>
                  <a:schemeClr val="dk2"/>
                </a:solidFill>
                <a:latin typeface="Google Sans"/>
                <a:ea typeface="Google Sans"/>
                <a:cs typeface="Google Sans"/>
                <a:sym typeface="Google Sans"/>
              </a:rPr>
              <a:t>Padre</a:t>
            </a:r>
          </a:p>
        </p:txBody>
      </p:sp>
      <p:sp>
        <p:nvSpPr>
          <p:cNvPr id="2790" name="Google Shape;2790;p103"/>
          <p:cNvSpPr/>
          <p:nvPr/>
        </p:nvSpPr>
        <p:spPr>
          <a:xfrm>
            <a:off x="2746585" y="1534129"/>
            <a:ext cx="146216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dirty="0">
                <a:solidFill>
                  <a:srgbClr val="4286F3"/>
                </a:solidFill>
                <a:latin typeface="Google Sans"/>
                <a:ea typeface="Google Sans"/>
                <a:cs typeface="Google Sans"/>
                <a:sym typeface="Google Sans"/>
              </a:rPr>
              <a:t>Grupo 2</a:t>
            </a:r>
            <a:br>
              <a:rPr lang="es-AR" sz="1200" b="1" i="0" u="none" strike="noStrike" cap="none" dirty="0">
                <a:solidFill>
                  <a:srgbClr val="4286F3"/>
                </a:solidFill>
                <a:latin typeface="Google Sans"/>
                <a:ea typeface="Google Sans"/>
                <a:cs typeface="Google Sans"/>
                <a:sym typeface="Google Sans"/>
              </a:rPr>
            </a:br>
            <a:r>
              <a:rPr lang="es-AR" sz="2000" b="1" i="0" u="none" strike="noStrike" cap="none" dirty="0">
                <a:solidFill>
                  <a:schemeClr val="dk2"/>
                </a:solidFill>
                <a:latin typeface="Google Sans"/>
                <a:ea typeface="Google Sans"/>
                <a:cs typeface="Google Sans"/>
                <a:sym typeface="Google Sans"/>
              </a:rPr>
              <a:t>Entrenador</a:t>
            </a:r>
          </a:p>
        </p:txBody>
      </p:sp>
      <p:sp>
        <p:nvSpPr>
          <p:cNvPr id="2791" name="Google Shape;2791;p103"/>
          <p:cNvSpPr/>
          <p:nvPr/>
        </p:nvSpPr>
        <p:spPr>
          <a:xfrm>
            <a:off x="4895963" y="1534125"/>
            <a:ext cx="14538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s-AR" sz="1200" b="1" i="0" u="none" strike="noStrike" cap="none" dirty="0">
                <a:solidFill>
                  <a:srgbClr val="4286F3"/>
                </a:solidFill>
                <a:latin typeface="Google Sans"/>
                <a:ea typeface="Google Sans"/>
                <a:cs typeface="Google Sans"/>
                <a:sym typeface="Google Sans"/>
              </a:rPr>
              <a:t>Grupo 3</a:t>
            </a:r>
            <a:br>
              <a:rPr lang="es-AR" sz="1200" b="1" i="0" u="none" strike="noStrike" cap="none" dirty="0">
                <a:solidFill>
                  <a:srgbClr val="4286F3"/>
                </a:solidFill>
                <a:latin typeface="Google Sans"/>
                <a:ea typeface="Google Sans"/>
                <a:cs typeface="Google Sans"/>
                <a:sym typeface="Google Sans"/>
              </a:rPr>
            </a:br>
            <a:r>
              <a:rPr lang="es-AR" sz="1800" b="1" dirty="0">
                <a:solidFill>
                  <a:schemeClr val="dk2"/>
                </a:solidFill>
                <a:latin typeface="Google Sans"/>
                <a:ea typeface="Google Sans"/>
                <a:cs typeface="Google Sans"/>
                <a:sym typeface="Google Sans"/>
              </a:rPr>
              <a:t>Admisiones a la universidad</a:t>
            </a:r>
          </a:p>
        </p:txBody>
      </p:sp>
      <p:sp>
        <p:nvSpPr>
          <p:cNvPr id="2" name="TextBox 1">
            <a:extLst>
              <a:ext uri="{FF2B5EF4-FFF2-40B4-BE49-F238E27FC236}">
                <a16:creationId xmlns:a16="http://schemas.microsoft.com/office/drawing/2014/main" xmlns="" id="{62783B93-FADD-49F2-BDD1-65544CEC14B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2795"/>
        <p:cNvGrpSpPr/>
        <p:nvPr/>
      </p:nvGrpSpPr>
      <p:grpSpPr>
        <a:xfrm>
          <a:off x="0" y="0"/>
          <a:ext cx="0" cy="0"/>
          <a:chOff x="0" y="0"/>
          <a:chExt cx="0" cy="0"/>
        </a:xfrm>
      </p:grpSpPr>
      <p:sp>
        <p:nvSpPr>
          <p:cNvPr id="2796" name="Google Shape;2796;p104"/>
          <p:cNvSpPr/>
          <p:nvPr/>
        </p:nvSpPr>
        <p:spPr>
          <a:xfrm>
            <a:off x="1560356" y="4275037"/>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97" name="Google Shape;2797;p104"/>
          <p:cNvSpPr/>
          <p:nvPr/>
        </p:nvSpPr>
        <p:spPr>
          <a:xfrm rot="10800000">
            <a:off x="1063946" y="1467639"/>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98" name="Google Shape;2798;p104"/>
          <p:cNvSpPr/>
          <p:nvPr/>
        </p:nvSpPr>
        <p:spPr>
          <a:xfrm rot="10800000">
            <a:off x="2362201"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99" name="Google Shape;2799;p104"/>
          <p:cNvSpPr/>
          <p:nvPr/>
        </p:nvSpPr>
        <p:spPr>
          <a:xfrm rot="10800000">
            <a:off x="6751983"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0" name="Google Shape;2800;p104"/>
          <p:cNvSpPr/>
          <p:nvPr/>
        </p:nvSpPr>
        <p:spPr>
          <a:xfrm rot="10800000">
            <a:off x="5848806" y="1255909"/>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1" name="Google Shape;2801;p104"/>
          <p:cNvSpPr/>
          <p:nvPr/>
        </p:nvSpPr>
        <p:spPr>
          <a:xfrm>
            <a:off x="611621" y="568355"/>
            <a:ext cx="8181650" cy="523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286F3"/>
              </a:buClr>
              <a:buSzPts val="2800"/>
              <a:buFont typeface="Arial"/>
              <a:buNone/>
            </a:pPr>
            <a:r>
              <a:rPr lang="es-AR" sz="2800" b="1" i="0" u="none" strike="noStrike" cap="none" dirty="0">
                <a:solidFill>
                  <a:srgbClr val="4286F3"/>
                </a:solidFill>
                <a:latin typeface="Google Sans"/>
                <a:ea typeface="Google Sans"/>
                <a:cs typeface="Google Sans"/>
                <a:sym typeface="Google Sans"/>
              </a:rPr>
              <a:t>¿Qué consideras que es importante para quien estás representando?</a:t>
            </a:r>
          </a:p>
        </p:txBody>
      </p:sp>
      <p:sp>
        <p:nvSpPr>
          <p:cNvPr id="2802" name="Google Shape;2802;p104"/>
          <p:cNvSpPr/>
          <p:nvPr/>
        </p:nvSpPr>
        <p:spPr>
          <a:xfrm rot="10800000">
            <a:off x="3784021" y="1467639"/>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3" name="Google Shape;2803;p104"/>
          <p:cNvSpPr/>
          <p:nvPr/>
        </p:nvSpPr>
        <p:spPr>
          <a:xfrm>
            <a:off x="375781" y="255804"/>
            <a:ext cx="7308528" cy="369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Habla con tus compañeros de grupo sobre el papel que se te asigna.</a:t>
            </a:r>
          </a:p>
        </p:txBody>
      </p:sp>
      <p:sp>
        <p:nvSpPr>
          <p:cNvPr id="2804" name="Google Shape;2804;p104"/>
          <p:cNvSpPr/>
          <p:nvPr/>
        </p:nvSpPr>
        <p:spPr>
          <a:xfrm>
            <a:off x="2880621" y="4260348"/>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5" name="Google Shape;2805;p104"/>
          <p:cNvSpPr/>
          <p:nvPr/>
        </p:nvSpPr>
        <p:spPr>
          <a:xfrm>
            <a:off x="4037032" y="4221173"/>
            <a:ext cx="7917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6" name="Google Shape;2806;p104"/>
          <p:cNvSpPr/>
          <p:nvPr/>
        </p:nvSpPr>
        <p:spPr>
          <a:xfrm>
            <a:off x="5858124" y="4150933"/>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7" name="Google Shape;2807;p104"/>
          <p:cNvSpPr/>
          <p:nvPr/>
        </p:nvSpPr>
        <p:spPr>
          <a:xfrm>
            <a:off x="5019167" y="4340538"/>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8" name="Google Shape;2808;p104"/>
          <p:cNvSpPr/>
          <p:nvPr/>
        </p:nvSpPr>
        <p:spPr>
          <a:xfrm>
            <a:off x="6434081" y="4079401"/>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9" name="Google Shape;2809;p104"/>
          <p:cNvSpPr/>
          <p:nvPr/>
        </p:nvSpPr>
        <p:spPr>
          <a:xfrm>
            <a:off x="6979513" y="4222332"/>
            <a:ext cx="15528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10" name="Google Shape;2810;p104"/>
          <p:cNvPicPr preferRelativeResize="0"/>
          <p:nvPr/>
        </p:nvPicPr>
        <p:blipFill rotWithShape="1">
          <a:blip r:embed="rId4">
            <a:alphaModFix/>
          </a:blip>
          <a:srcRect/>
          <a:stretch/>
        </p:blipFill>
        <p:spPr>
          <a:xfrm>
            <a:off x="1286910" y="2263027"/>
            <a:ext cx="7153275" cy="2057401"/>
          </a:xfrm>
          <a:prstGeom prst="rect">
            <a:avLst/>
          </a:prstGeom>
          <a:noFill/>
          <a:ln>
            <a:noFill/>
          </a:ln>
        </p:spPr>
      </p:pic>
      <p:sp>
        <p:nvSpPr>
          <p:cNvPr id="2811" name="Google Shape;2811;p104">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CFC32D67-0CA7-4E2A-BAC3-78AB15E38C4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2815"/>
        <p:cNvGrpSpPr/>
        <p:nvPr/>
      </p:nvGrpSpPr>
      <p:grpSpPr>
        <a:xfrm>
          <a:off x="0" y="0"/>
          <a:ext cx="0" cy="0"/>
          <a:chOff x="0" y="0"/>
          <a:chExt cx="0" cy="0"/>
        </a:xfrm>
      </p:grpSpPr>
      <p:sp>
        <p:nvSpPr>
          <p:cNvPr id="2816" name="Google Shape;2816;p105"/>
          <p:cNvSpPr txBox="1"/>
          <p:nvPr/>
        </p:nvSpPr>
        <p:spPr>
          <a:xfrm>
            <a:off x="188075" y="990270"/>
            <a:ext cx="2830800" cy="2999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3585F"/>
              </a:buClr>
              <a:buSzPts val="2400"/>
              <a:buFont typeface="Arial"/>
              <a:buNone/>
            </a:pPr>
            <a:r>
              <a:rPr lang="es-AR">
                <a:solidFill>
                  <a:srgbClr val="53585F"/>
                </a:solidFill>
                <a:latin typeface="Google Sans"/>
                <a:ea typeface="Google Sans"/>
                <a:cs typeface="Google Sans"/>
                <a:sym typeface="Google Sans"/>
              </a:rPr>
              <a:t>¿Qué es importante para ti como padre, director, entrenador, amigo/a, etc.?</a:t>
            </a: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s-AR">
                <a:solidFill>
                  <a:srgbClr val="53585F"/>
                </a:solidFill>
                <a:latin typeface="Google Sans"/>
                <a:ea typeface="Google Sans"/>
                <a:cs typeface="Google Sans"/>
                <a:sym typeface="Google Sans"/>
              </a:rPr>
              <a:t>¿A qué conclusiones puedes llegar con respecto al personaje?</a:t>
            </a: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s-AR">
                <a:solidFill>
                  <a:srgbClr val="53585F"/>
                </a:solidFill>
                <a:latin typeface="Google Sans"/>
                <a:ea typeface="Google Sans"/>
                <a:cs typeface="Google Sans"/>
                <a:sym typeface="Google Sans"/>
              </a:rPr>
              <a:t>¿Cómo utilizarías esa información?</a:t>
            </a: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s-AR">
                <a:solidFill>
                  <a:srgbClr val="53585F"/>
                </a:solidFill>
                <a:latin typeface="Google Sans"/>
                <a:ea typeface="Google Sans"/>
                <a:cs typeface="Google Sans"/>
                <a:sym typeface="Google Sans"/>
              </a:rPr>
              <a:t>¿Qué información consideras que al personaje no le gustaría que vieras?</a:t>
            </a:r>
          </a:p>
        </p:txBody>
      </p:sp>
      <p:grpSp>
        <p:nvGrpSpPr>
          <p:cNvPr id="2817" name="Google Shape;2817;p105"/>
          <p:cNvGrpSpPr/>
          <p:nvPr/>
        </p:nvGrpSpPr>
        <p:grpSpPr>
          <a:xfrm>
            <a:off x="5037045" y="884345"/>
            <a:ext cx="1886555" cy="3754799"/>
            <a:chOff x="5113245" y="922001"/>
            <a:chExt cx="1886555" cy="3754799"/>
          </a:xfrm>
        </p:grpSpPr>
        <p:sp>
          <p:nvSpPr>
            <p:cNvPr id="2818" name="Google Shape;2818;p105"/>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19" name="Google Shape;2819;p105"/>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Detesto los bailes en la escuela. #novoy</a:t>
              </a:r>
            </a:p>
          </p:txBody>
        </p:sp>
        <p:sp>
          <p:nvSpPr>
            <p:cNvPr id="2820" name="Google Shape;2820;p105"/>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1" name="Google Shape;2821;p105"/>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dirty="0">
                  <a:solidFill>
                    <a:srgbClr val="53585F"/>
                  </a:solidFill>
                  <a:latin typeface="Google Sans"/>
                  <a:ea typeface="Google Sans"/>
                  <a:cs typeface="Google Sans"/>
                  <a:sym typeface="Google Sans"/>
                </a:rPr>
                <a:t>Pescando este sábado con mi </a:t>
              </a:r>
              <a:r>
                <a:rPr lang="es-AR" sz="800" i="0" u="none" strike="noStrike" cap="none" dirty="0">
                  <a:solidFill>
                    <a:srgbClr val="53585F"/>
                  </a:solidFill>
                  <a:latin typeface="Google Sans"/>
                  <a:ea typeface="Google Sans"/>
                  <a:cs typeface="Google Sans"/>
                  <a:sym typeface="Google Sans"/>
                </a:rPr>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smtClean="0">
                  <a:solidFill>
                    <a:srgbClr val="53585F"/>
                  </a:solidFill>
                  <a:latin typeface="Google Sans"/>
                  <a:ea typeface="Google Sans"/>
                  <a:cs typeface="Google Sans"/>
                  <a:sym typeface="Google Sans"/>
                </a:rPr>
                <a:t>papá </a:t>
              </a:r>
              <a:r>
                <a:rPr lang="es-AR" sz="800" i="0" u="none" strike="noStrike" cap="none" dirty="0">
                  <a:solidFill>
                    <a:srgbClr val="53585F"/>
                  </a:solidFill>
                  <a:latin typeface="Google Sans"/>
                  <a:ea typeface="Google Sans"/>
                  <a:cs typeface="Google Sans"/>
                  <a:sym typeface="Google Sans"/>
                </a:rPr>
                <a:t>en </a:t>
              </a:r>
              <a:r>
                <a:rPr lang="es-AR" sz="800" i="0" u="none" strike="noStrike" cap="none" dirty="0" err="1">
                  <a:solidFill>
                    <a:srgbClr val="53585F"/>
                  </a:solidFill>
                  <a:latin typeface="Google Sans"/>
                  <a:ea typeface="Google Sans"/>
                  <a:cs typeface="Google Sans"/>
                  <a:sym typeface="Google Sans"/>
                </a:rPr>
                <a:t>Penny</a:t>
              </a:r>
              <a:r>
                <a:rPr lang="es-AR" sz="800" i="0" u="none" strike="noStrike" cap="none" dirty="0">
                  <a:solidFill>
                    <a:srgbClr val="53585F"/>
                  </a:solidFill>
                  <a:latin typeface="Google Sans"/>
                  <a:ea typeface="Google Sans"/>
                  <a:cs typeface="Google Sans"/>
                  <a:sym typeface="Google Sans"/>
                </a:rPr>
                <a:t> Pack Park! Va a ser</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genial</a:t>
              </a:r>
            </a:p>
          </p:txBody>
        </p:sp>
        <p:sp>
          <p:nvSpPr>
            <p:cNvPr id="2822" name="Google Shape;2822;p105"/>
            <p:cNvSpPr/>
            <p:nvPr/>
          </p:nvSpPr>
          <p:spPr>
            <a:xfrm>
              <a:off x="5113245" y="4225300"/>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3" name="Google Shape;2823;p105"/>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smtClean="0">
                  <a:solidFill>
                    <a:srgbClr val="53585F"/>
                  </a:solidFill>
                  <a:latin typeface="Google Sans"/>
                  <a:ea typeface="Google Sans"/>
                  <a:cs typeface="Google Sans"/>
                  <a:sym typeface="Google Sans"/>
                </a:rPr>
                <a:t>La </a:t>
              </a:r>
              <a:r>
                <a:rPr lang="es-AR" sz="800" i="0" u="none" strike="noStrike" cap="none" dirty="0">
                  <a:solidFill>
                    <a:srgbClr val="53585F"/>
                  </a:solidFill>
                  <a:latin typeface="Google Sans"/>
                  <a:ea typeface="Google Sans"/>
                  <a:cs typeface="Google Sans"/>
                  <a:sym typeface="Google Sans"/>
                </a:rPr>
                <a:t>Luna en el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City Center Arena</a:t>
              </a:r>
            </a:p>
          </p:txBody>
        </p:sp>
        <p:sp>
          <p:nvSpPr>
            <p:cNvPr id="2824" name="Google Shape;2824;p105"/>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825" name="Google Shape;2825;p105"/>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6" name="Google Shape;2826;p105"/>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¡Gané! Un juego más para</a:t>
              </a:r>
              <a:br>
                <a:rPr lang="es-AR" sz="800" i="0" u="none" strike="noStrike" cap="none">
                  <a:solidFill>
                    <a:srgbClr val="53585F"/>
                  </a:solidFill>
                  <a:latin typeface="Google Sans"/>
                  <a:ea typeface="Google Sans"/>
                  <a:cs typeface="Google Sans"/>
                  <a:sym typeface="Google Sans"/>
                </a:rPr>
              </a:br>
              <a:r>
                <a:rPr lang="es-AR" sz="800" i="0" u="none" strike="noStrike" cap="none">
                  <a:solidFill>
                    <a:srgbClr val="53585F"/>
                  </a:solidFill>
                  <a:latin typeface="Google Sans"/>
                  <a:ea typeface="Google Sans"/>
                  <a:cs typeface="Google Sans"/>
                  <a:sym typeface="Google Sans"/>
                </a:rPr>
                <a:t>ganar el campeonato. </a:t>
              </a:r>
              <a:r>
                <a:rPr lang="es-AR" sz="800">
                  <a:solidFill>
                    <a:srgbClr val="53585F"/>
                  </a:solidFill>
                  <a:latin typeface="Google Sans"/>
                  <a:ea typeface="Google Sans"/>
                  <a:cs typeface="Google Sans"/>
                  <a:sym typeface="Google Sans"/>
                </a:rPr>
                <a:t>Debo practicar más los lanzamientos en </a:t>
              </a:r>
              <a:r>
                <a:rPr lang="es-AR" sz="800" i="0" u="none" strike="noStrike" cap="none">
                  <a:solidFill>
                    <a:srgbClr val="53585F"/>
                  </a:solidFill>
                  <a:latin typeface="Google Sans"/>
                  <a:ea typeface="Google Sans"/>
                  <a:cs typeface="Google Sans"/>
                  <a:sym typeface="Google Sans"/>
                </a:rPr>
                <a:t>1</a:t>
              </a:r>
              <a:r>
                <a:rPr lang="es-AR" sz="800" i="0" u="none" strike="noStrike" cap="none" baseline="30000">
                  <a:solidFill>
                    <a:srgbClr val="53585F"/>
                  </a:solidFill>
                  <a:latin typeface="Google Sans"/>
                  <a:ea typeface="Google Sans"/>
                  <a:cs typeface="Google Sans"/>
                  <a:sym typeface="Google Sans"/>
                </a:rPr>
                <a:t>era</a:t>
              </a:r>
              <a:r>
                <a:rPr lang="es-AR" sz="800" i="0" u="none" strike="noStrike" cap="none">
                  <a:solidFill>
                    <a:srgbClr val="53585F"/>
                  </a:solidFill>
                  <a:latin typeface="Google Sans"/>
                  <a:ea typeface="Google Sans"/>
                  <a:cs typeface="Google Sans"/>
                  <a:sym typeface="Google Sans"/>
                </a:rPr>
                <a:t> base.</a:t>
              </a:r>
            </a:p>
          </p:txBody>
        </p:sp>
        <p:sp>
          <p:nvSpPr>
            <p:cNvPr id="2827" name="Google Shape;2827;p105"/>
            <p:cNvSpPr/>
            <p:nvPr/>
          </p:nvSpPr>
          <p:spPr>
            <a:xfrm>
              <a:off x="5113245" y="2243241"/>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8" name="Google Shape;2828;p105"/>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Academia de Ciencias, Filadelfia</a:t>
              </a:r>
            </a:p>
          </p:txBody>
        </p:sp>
        <p:sp>
          <p:nvSpPr>
            <p:cNvPr id="2829" name="Google Shape;2829;p105"/>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0" name="Google Shape;2830;p105"/>
            <p:cNvSpPr/>
            <p:nvPr/>
          </p:nvSpPr>
          <p:spPr>
            <a:xfrm>
              <a:off x="5113245" y="2903927"/>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31" name="Google Shape;2831;p105"/>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10 signos de que tus padres </a:t>
              </a:r>
              <a:r>
                <a:rPr lang="es-AR" sz="800" i="0" u="none" strike="noStrike" cap="none" dirty="0" smtClean="0">
                  <a:solidFill>
                    <a:srgbClr val="53585F"/>
                  </a:solidFill>
                  <a:latin typeface="Google Sans"/>
                  <a:ea typeface="Google Sans"/>
                  <a:cs typeface="Google Sans"/>
                  <a:sym typeface="Google Sans"/>
                </a:rPr>
                <a:t>están intentando </a:t>
              </a:r>
              <a:r>
                <a:rPr lang="es-AR" sz="800" i="0" u="none" strike="noStrike" cap="none" dirty="0">
                  <a:solidFill>
                    <a:srgbClr val="53585F"/>
                  </a:solidFill>
                  <a:latin typeface="Google Sans"/>
                  <a:ea typeface="Google Sans"/>
                  <a:cs typeface="Google Sans"/>
                  <a:sym typeface="Google Sans"/>
                </a:rPr>
                <a:t>arruinar tu vida </a:t>
              </a:r>
            </a:p>
          </p:txBody>
        </p:sp>
        <p:grpSp>
          <p:nvGrpSpPr>
            <p:cNvPr id="2832" name="Google Shape;2832;p105"/>
            <p:cNvGrpSpPr/>
            <p:nvPr/>
          </p:nvGrpSpPr>
          <p:grpSpPr>
            <a:xfrm>
              <a:off x="5211638" y="3081266"/>
              <a:ext cx="230667" cy="96908"/>
              <a:chOff x="8632369" y="3851317"/>
              <a:chExt cx="543000" cy="228126"/>
            </a:xfrm>
          </p:grpSpPr>
          <p:sp>
            <p:nvSpPr>
              <p:cNvPr id="2833" name="Google Shape;2833;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4" name="Google Shape;2834;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5" name="Google Shape;2835;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836" name="Google Shape;2836;p105"/>
          <p:cNvGrpSpPr/>
          <p:nvPr/>
        </p:nvGrpSpPr>
        <p:grpSpPr>
          <a:xfrm>
            <a:off x="6908986" y="884345"/>
            <a:ext cx="1980247" cy="3898576"/>
            <a:chOff x="6985186" y="917419"/>
            <a:chExt cx="1980247" cy="3898576"/>
          </a:xfrm>
        </p:grpSpPr>
        <p:sp>
          <p:nvSpPr>
            <p:cNvPr id="2837" name="Google Shape;2837;p105"/>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38" name="Google Shape;2838;p105"/>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Perdí el </a:t>
              </a:r>
              <a:r>
                <a:rPr lang="es-AR" sz="800" i="0" u="none" strike="noStrike" cap="none" dirty="0" smtClean="0">
                  <a:solidFill>
                    <a:srgbClr val="53585F"/>
                  </a:solidFill>
                  <a:latin typeface="Google Sans"/>
                  <a:ea typeface="Google Sans"/>
                  <a:cs typeface="Google Sans"/>
                  <a:sym typeface="Google Sans"/>
                </a:rPr>
                <a:t>gol ganador</a:t>
              </a:r>
              <a:r>
                <a:rPr lang="es-AR" sz="800" i="0" u="none" strike="noStrike" cap="none" dirty="0">
                  <a:solidFill>
                    <a:srgbClr val="53585F"/>
                  </a:solidFill>
                  <a:latin typeface="Google Sans"/>
                  <a:ea typeface="Google Sans"/>
                  <a:cs typeface="Google Sans"/>
                  <a:sym typeface="Google Sans"/>
                </a:rPr>
                <a:t>, </a:t>
              </a:r>
              <a:r>
                <a:rPr lang="es-AR" sz="800" i="0" u="none" strike="noStrike" cap="none" dirty="0" err="1">
                  <a:solidFill>
                    <a:srgbClr val="53585F"/>
                  </a:solidFill>
                  <a:latin typeface="Google Sans"/>
                  <a:ea typeface="Google Sans"/>
                  <a:cs typeface="Google Sans"/>
                  <a:sym typeface="Google Sans"/>
                </a:rPr>
                <a:t>ufff</a:t>
              </a:r>
              <a:r>
                <a:rPr lang="es-AR" sz="800" i="0" u="none" strike="noStrike" cap="none" dirty="0">
                  <a:solidFill>
                    <a:srgbClr val="53585F"/>
                  </a:solidFill>
                  <a:latin typeface="Google Sans"/>
                  <a:ea typeface="Google Sans"/>
                  <a:cs typeface="Google Sans"/>
                  <a:sym typeface="Google Sans"/>
                </a:rPr>
                <a:t>.</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Al menos empatamos.</a:t>
              </a:r>
            </a:p>
          </p:txBody>
        </p:sp>
        <p:sp>
          <p:nvSpPr>
            <p:cNvPr id="2839" name="Google Shape;2839;p105"/>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0" name="Google Shape;2840;p105"/>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¡Miren el sitio web de mi amigo!</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smtClean="0">
                  <a:solidFill>
                    <a:srgbClr val="53585F"/>
                  </a:solidFill>
                  <a:latin typeface="Google Sans"/>
                  <a:ea typeface="Google Sans"/>
                  <a:cs typeface="Google Sans"/>
                  <a:sym typeface="Google Sans"/>
                </a:rPr>
                <a:t>Yo  </a:t>
              </a:r>
              <a:r>
                <a:rPr lang="es-AR" sz="800" i="0" u="none" strike="noStrike" cap="none" dirty="0">
                  <a:solidFill>
                    <a:srgbClr val="53585F"/>
                  </a:solidFill>
                  <a:latin typeface="Google Sans"/>
                  <a:ea typeface="Google Sans"/>
                  <a:cs typeface="Google Sans"/>
                  <a:sym typeface="Google Sans"/>
                </a:rPr>
                <a:t>escribí el código.</a:t>
              </a:r>
            </a:p>
          </p:txBody>
        </p:sp>
        <p:sp>
          <p:nvSpPr>
            <p:cNvPr id="2841" name="Google Shape;2841;p105"/>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2" name="Google Shape;2842;p105"/>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¡Nuevo puntaje más alto!</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err="1">
                  <a:solidFill>
                    <a:srgbClr val="53585F"/>
                  </a:solidFill>
                  <a:latin typeface="Google Sans"/>
                  <a:ea typeface="Google Sans"/>
                  <a:cs typeface="Google Sans"/>
                  <a:sym typeface="Google Sans"/>
                </a:rPr>
                <a:t>Síiiiiii</a:t>
              </a:r>
              <a:r>
                <a:rPr lang="es-AR" sz="800" i="0" u="none" strike="noStrike" cap="none" dirty="0">
                  <a:solidFill>
                    <a:srgbClr val="53585F"/>
                  </a:solidFill>
                  <a:latin typeface="Google Sans"/>
                  <a:ea typeface="Google Sans"/>
                  <a:cs typeface="Google Sans"/>
                  <a:sym typeface="Google Sans"/>
                </a:rPr>
                <a:t>. ¡Me encanta el </a:t>
              </a:r>
              <a:r>
                <a:rPr lang="es-AR" sz="800" i="0" u="none" strike="noStrike" cap="none" dirty="0" smtClean="0">
                  <a:solidFill>
                    <a:srgbClr val="53585F"/>
                  </a:solidFill>
                  <a:latin typeface="Google Sans"/>
                  <a:ea typeface="Google Sans"/>
                  <a:cs typeface="Google Sans"/>
                  <a:sym typeface="Google Sans"/>
                </a:rPr>
                <a:t>juego </a:t>
              </a:r>
              <a:r>
                <a:rPr lang="es-AR" sz="800" i="0" u="none" strike="noStrike" cap="none" dirty="0" err="1" smtClean="0">
                  <a:solidFill>
                    <a:srgbClr val="53585F"/>
                  </a:solidFill>
                  <a:latin typeface="Google Sans"/>
                  <a:ea typeface="Google Sans"/>
                  <a:cs typeface="Google Sans"/>
                  <a:sym typeface="Google Sans"/>
                </a:rPr>
                <a:t>gem</a:t>
              </a:r>
              <a:r>
                <a:rPr lang="es-AR" sz="800" i="0" u="none" strike="noStrike" cap="none" dirty="0" smtClean="0">
                  <a:solidFill>
                    <a:srgbClr val="53585F"/>
                  </a:solidFill>
                  <a:latin typeface="Google Sans"/>
                  <a:ea typeface="Google Sans"/>
                  <a:cs typeface="Google Sans"/>
                  <a:sym typeface="Google Sans"/>
                </a:rPr>
                <a:t> </a:t>
              </a:r>
              <a:r>
                <a:rPr lang="es-AR" sz="800" i="0" u="none" strike="noStrike" cap="none" dirty="0" err="1">
                  <a:solidFill>
                    <a:srgbClr val="53585F"/>
                  </a:solidFill>
                  <a:latin typeface="Google Sans"/>
                  <a:ea typeface="Google Sans"/>
                  <a:cs typeface="Google Sans"/>
                  <a:sym typeface="Google Sans"/>
                </a:rPr>
                <a:t>jam</a:t>
              </a:r>
              <a:r>
                <a:rPr lang="es-AR" sz="800" i="0" u="none" strike="noStrike" cap="none" dirty="0">
                  <a:solidFill>
                    <a:srgbClr val="53585F"/>
                  </a:solidFill>
                  <a:latin typeface="Google Sans"/>
                  <a:ea typeface="Google Sans"/>
                  <a:cs typeface="Google Sans"/>
                  <a:sym typeface="Google Sans"/>
                </a:rPr>
                <a:t>!!</a:t>
              </a:r>
            </a:p>
          </p:txBody>
        </p:sp>
        <p:sp>
          <p:nvSpPr>
            <p:cNvPr id="2843" name="Google Shape;2843;p105"/>
            <p:cNvSpPr/>
            <p:nvPr/>
          </p:nvSpPr>
          <p:spPr>
            <a:xfrm>
              <a:off x="6985186" y="917419"/>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4" name="Google Shape;2844;p105"/>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Barney’s Burger Emporium</a:t>
              </a:r>
            </a:p>
          </p:txBody>
        </p:sp>
        <p:sp>
          <p:nvSpPr>
            <p:cNvPr id="2845" name="Google Shape;2845;p105"/>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6" name="Google Shape;2846;p105"/>
            <p:cNvSpPr/>
            <p:nvPr/>
          </p:nvSpPr>
          <p:spPr>
            <a:xfrm>
              <a:off x="6985186" y="2243241"/>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7" name="Google Shape;2847;p105"/>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25 fotografías de mascotas</a:t>
              </a:r>
            </a:p>
          </p:txBody>
        </p:sp>
        <p:grpSp>
          <p:nvGrpSpPr>
            <p:cNvPr id="2848" name="Google Shape;2848;p105"/>
            <p:cNvGrpSpPr/>
            <p:nvPr/>
          </p:nvGrpSpPr>
          <p:grpSpPr>
            <a:xfrm>
              <a:off x="7100682" y="2420580"/>
              <a:ext cx="230667" cy="96908"/>
              <a:chOff x="8632369" y="3851317"/>
              <a:chExt cx="543000" cy="228126"/>
            </a:xfrm>
          </p:grpSpPr>
          <p:sp>
            <p:nvSpPr>
              <p:cNvPr id="2849" name="Google Shape;2849;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0" name="Google Shape;2850;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1" name="Google Shape;2851;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52" name="Google Shape;2852;p105"/>
            <p:cNvSpPr/>
            <p:nvPr/>
          </p:nvSpPr>
          <p:spPr>
            <a:xfrm>
              <a:off x="6985186" y="2903927"/>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53" name="Google Shape;2853;p105"/>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lvl="0">
                <a:buClr>
                  <a:schemeClr val="dk2"/>
                </a:buClr>
                <a:buSzPts val="700"/>
              </a:pPr>
              <a:r>
                <a:rPr lang="es-AR" sz="800" dirty="0">
                  <a:solidFill>
                    <a:schemeClr val="dk2"/>
                  </a:solidFill>
                  <a:latin typeface="Google Sans"/>
                  <a:ea typeface="Google Sans"/>
                  <a:cs typeface="Google Sans"/>
                  <a:sym typeface="Google Sans"/>
                </a:rPr>
                <a:t>Baile del 11º grado de </a:t>
              </a:r>
              <a:r>
                <a:rPr lang="es-AR" sz="800" dirty="0" err="1">
                  <a:solidFill>
                    <a:schemeClr val="dk2"/>
                  </a:solidFill>
                  <a:latin typeface="Google Sans"/>
                  <a:ea typeface="Google Sans"/>
                  <a:cs typeface="Google Sans"/>
                  <a:sym typeface="Google Sans"/>
                </a:rPr>
                <a:t>Westfield</a:t>
              </a:r>
              <a:r>
                <a:rPr lang="es-AR" sz="800" dirty="0">
                  <a:solidFill>
                    <a:schemeClr val="dk2"/>
                  </a:solidFill>
                  <a:latin typeface="Google Sans"/>
                  <a:ea typeface="Google Sans"/>
                  <a:cs typeface="Google Sans"/>
                  <a:sym typeface="Google Sans"/>
                </a:rPr>
                <a:t> High </a:t>
              </a:r>
            </a:p>
          </p:txBody>
        </p:sp>
        <p:sp>
          <p:nvSpPr>
            <p:cNvPr id="2854" name="Google Shape;2854;p105"/>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2855" name="Google Shape;2855;p105"/>
          <p:cNvGrpSpPr/>
          <p:nvPr/>
        </p:nvGrpSpPr>
        <p:grpSpPr>
          <a:xfrm>
            <a:off x="3143242" y="884345"/>
            <a:ext cx="1947033" cy="3893994"/>
            <a:chOff x="3219442" y="922001"/>
            <a:chExt cx="1947033" cy="3893994"/>
          </a:xfrm>
        </p:grpSpPr>
        <p:sp>
          <p:nvSpPr>
            <p:cNvPr id="2856" name="Google Shape;2856;p105"/>
            <p:cNvSpPr/>
            <p:nvPr/>
          </p:nvSpPr>
          <p:spPr>
            <a:xfrm>
              <a:off x="3241306" y="1582554"/>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57" name="Google Shape;2857;p105"/>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Las mejores formas de combatir los granos</a:t>
              </a:r>
            </a:p>
          </p:txBody>
        </p:sp>
        <p:grpSp>
          <p:nvGrpSpPr>
            <p:cNvPr id="2858" name="Google Shape;2858;p105"/>
            <p:cNvGrpSpPr/>
            <p:nvPr/>
          </p:nvGrpSpPr>
          <p:grpSpPr>
            <a:xfrm>
              <a:off x="3393541" y="1759893"/>
              <a:ext cx="230667" cy="96908"/>
              <a:chOff x="8632369" y="3851317"/>
              <a:chExt cx="543000" cy="228126"/>
            </a:xfrm>
          </p:grpSpPr>
          <p:sp>
            <p:nvSpPr>
              <p:cNvPr id="2859" name="Google Shape;2859;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0" name="Google Shape;2860;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1" name="Google Shape;2861;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62" name="Google Shape;2862;p105"/>
            <p:cNvSpPr/>
            <p:nvPr/>
          </p:nvSpPr>
          <p:spPr>
            <a:xfrm>
              <a:off x="3241306" y="3564613"/>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63" name="Google Shape;2863;p105"/>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864" name="Google Shape;2864;p105"/>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dirty="0">
                  <a:solidFill>
                    <a:srgbClr val="53585F"/>
                  </a:solidFill>
                  <a:latin typeface="Google Sans"/>
                  <a:ea typeface="Google Sans"/>
                  <a:cs typeface="Google Sans"/>
                  <a:sym typeface="Google Sans"/>
                </a:rPr>
                <a:t>Conferencia de </a:t>
              </a:r>
              <a:r>
                <a:rPr lang="es-AR" sz="800" i="0" u="none" strike="noStrike" cap="none" dirty="0">
                  <a:solidFill>
                    <a:srgbClr val="53585F"/>
                  </a:solidFill>
                  <a:latin typeface="Google Sans"/>
                  <a:ea typeface="Google Sans"/>
                  <a:cs typeface="Google Sans"/>
                  <a:sym typeface="Google Sans"/>
                </a:rPr>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Jóvenes Diseñadores en</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la Universidad </a:t>
              </a:r>
              <a:r>
                <a:rPr lang="es-AR" sz="800" i="0" u="none" strike="noStrike" cap="none" dirty="0" smtClean="0">
                  <a:solidFill>
                    <a:srgbClr val="53585F"/>
                  </a:solidFill>
                  <a:latin typeface="Google Sans"/>
                  <a:ea typeface="Google Sans"/>
                  <a:cs typeface="Google Sans"/>
                  <a:sym typeface="Google Sans"/>
                </a:rPr>
                <a:t>Thompson</a:t>
              </a:r>
              <a:endParaRPr lang="es-AR" sz="800" i="0" u="none" strike="noStrike" cap="none" dirty="0">
                <a:solidFill>
                  <a:srgbClr val="53585F"/>
                </a:solidFill>
                <a:latin typeface="Google Sans"/>
                <a:ea typeface="Google Sans"/>
                <a:cs typeface="Google Sans"/>
                <a:sym typeface="Google Sans"/>
              </a:endParaRPr>
            </a:p>
          </p:txBody>
        </p:sp>
        <p:sp>
          <p:nvSpPr>
            <p:cNvPr id="2865" name="Google Shape;2865;p105"/>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66" name="Google Shape;2866;p105"/>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a:solidFill>
                    <a:srgbClr val="53585F"/>
                  </a:solidFill>
                  <a:latin typeface="Google Sans"/>
                  <a:ea typeface="Google Sans"/>
                  <a:cs typeface="Google Sans"/>
                  <a:sym typeface="Google Sans"/>
                </a:rPr>
                <a:t>FINALMENTE PUDE VER LA NUEVA PELÍCULA SOBRE GUERRAS DE ESPÍAS.</a:t>
              </a:r>
              <a:r>
                <a:rPr lang="es-AR" sz="800" i="0" u="none" strike="noStrike" cap="none">
                  <a:solidFill>
                    <a:srgbClr val="53585F"/>
                  </a:solidFill>
                  <a:latin typeface="Google Sans"/>
                  <a:ea typeface="Google Sans"/>
                  <a:cs typeface="Google Sans"/>
                  <a:sym typeface="Google Sans"/>
                </a:rPr>
                <a:t> ¡Quedé tan obsesionada!</a:t>
              </a:r>
            </a:p>
          </p:txBody>
        </p:sp>
        <p:sp>
          <p:nvSpPr>
            <p:cNvPr id="2867" name="Google Shape;2867;p105"/>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68" name="Google Shape;2868;p105"/>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dirty="0">
                  <a:solidFill>
                    <a:srgbClr val="53585F"/>
                  </a:solidFill>
                  <a:latin typeface="Google Sans"/>
                  <a:ea typeface="Google Sans"/>
                  <a:cs typeface="Google Sans"/>
                  <a:sym typeface="Google Sans"/>
                </a:rPr>
                <a:t>¡Fotografías </a:t>
              </a:r>
              <a:r>
                <a:rPr lang="es-AR" sz="800" i="0" u="none" strike="noStrike" cap="none" dirty="0" smtClean="0">
                  <a:solidFill>
                    <a:srgbClr val="53585F"/>
                  </a:solidFill>
                  <a:latin typeface="Google Sans"/>
                  <a:ea typeface="Google Sans"/>
                  <a:cs typeface="Google Sans"/>
                  <a:sym typeface="Google Sans"/>
                </a:rPr>
                <a:t>del baile escolar! </a:t>
              </a:r>
              <a:r>
                <a:rPr lang="es-AR" sz="800" i="0" u="none" strike="noStrike" cap="none" dirty="0">
                  <a:solidFill>
                    <a:srgbClr val="53585F"/>
                  </a:solidFill>
                  <a:latin typeface="Google Sans"/>
                  <a:ea typeface="Google Sans"/>
                  <a:cs typeface="Google Sans"/>
                  <a:sym typeface="Google Sans"/>
                </a:rPr>
                <a:t>¡Se ven todos bien!</a:t>
              </a:r>
            </a:p>
          </p:txBody>
        </p:sp>
        <p:sp>
          <p:nvSpPr>
            <p:cNvPr id="2869" name="Google Shape;2869;p105"/>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70" name="Google Shape;2870;p105"/>
            <p:cNvSpPr txBox="1"/>
            <p:nvPr/>
          </p:nvSpPr>
          <p:spPr>
            <a:xfrm>
              <a:off x="3219442" y="2349400"/>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dirty="0">
                  <a:solidFill>
                    <a:srgbClr val="53585F"/>
                  </a:solidFill>
                  <a:latin typeface="Google Sans"/>
                  <a:ea typeface="Google Sans"/>
                  <a:cs typeface="Google Sans"/>
                  <a:sym typeface="Google Sans"/>
                </a:rPr>
                <a:t>Mi pequeño hermano Alex es </a:t>
              </a:r>
              <a:r>
                <a:rPr lang="es-AR" sz="800" dirty="0" smtClean="0">
                  <a:solidFill>
                    <a:srgbClr val="53585F"/>
                  </a:solidFill>
                  <a:latin typeface="Google Sans"/>
                  <a:ea typeface="Google Sans"/>
                  <a:cs typeface="Google Sans"/>
                  <a:sym typeface="Google Sans"/>
                </a:rPr>
                <a:t>TAN</a:t>
              </a:r>
              <a:r>
                <a:rPr lang="es-AR" sz="800" i="0" u="none" strike="noStrike" cap="none" dirty="0">
                  <a:solidFill>
                    <a:srgbClr val="53585F"/>
                  </a:solidFill>
                  <a:latin typeface="Google Sans"/>
                  <a:ea typeface="Google Sans"/>
                  <a:cs typeface="Google Sans"/>
                  <a:sym typeface="Google Sans"/>
                </a:rPr>
                <a:t/>
              </a:r>
              <a:br>
                <a:rPr lang="es-AR" sz="800" i="0" u="none" strike="noStrike" cap="none" dirty="0">
                  <a:solidFill>
                    <a:srgbClr val="53585F"/>
                  </a:solidFill>
                  <a:latin typeface="Google Sans"/>
                  <a:ea typeface="Google Sans"/>
                  <a:cs typeface="Google Sans"/>
                  <a:sym typeface="Google Sans"/>
                </a:rPr>
              </a:br>
              <a:r>
                <a:rPr lang="es-AR" sz="800" i="0" u="none" strike="noStrike" cap="none" dirty="0">
                  <a:solidFill>
                    <a:srgbClr val="53585F"/>
                  </a:solidFill>
                  <a:latin typeface="Google Sans"/>
                  <a:ea typeface="Google Sans"/>
                  <a:cs typeface="Google Sans"/>
                  <a:sym typeface="Google Sans"/>
                </a:rPr>
                <a:t>molesto.</a:t>
              </a:r>
              <a:r>
                <a:rPr lang="es-AR" sz="800" dirty="0">
                  <a:solidFill>
                    <a:srgbClr val="53585F"/>
                  </a:solidFill>
                  <a:latin typeface="Google Sans"/>
                  <a:ea typeface="Google Sans"/>
                  <a:cs typeface="Google Sans"/>
                  <a:sym typeface="Google Sans"/>
                </a:rPr>
                <a:t> </a:t>
              </a:r>
              <a:r>
                <a:rPr lang="es-AR" sz="800" i="0" u="none" strike="noStrike" cap="none" dirty="0">
                  <a:solidFill>
                    <a:srgbClr val="53585F"/>
                  </a:solidFill>
                  <a:latin typeface="Google Sans"/>
                  <a:ea typeface="Google Sans"/>
                  <a:cs typeface="Google Sans"/>
                  <a:sym typeface="Google Sans"/>
                </a:rPr>
                <a:t>Tal vez sea un extraterrestre.</a:t>
              </a:r>
            </a:p>
          </p:txBody>
        </p:sp>
        <p:sp>
          <p:nvSpPr>
            <p:cNvPr id="2871" name="Google Shape;2871;p105"/>
            <p:cNvSpPr/>
            <p:nvPr/>
          </p:nvSpPr>
          <p:spPr>
            <a:xfrm>
              <a:off x="3242762" y="2903927"/>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72" name="Google Shape;2872;p105"/>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3" name="Google Shape;2873;p105"/>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s-AR" sz="800" i="0" u="none" strike="noStrike" cap="none">
                  <a:solidFill>
                    <a:srgbClr val="53585F"/>
                  </a:solidFill>
                  <a:latin typeface="Google Sans"/>
                  <a:ea typeface="Google Sans"/>
                  <a:cs typeface="Google Sans"/>
                  <a:sym typeface="Google Sans"/>
                </a:rPr>
                <a:t>Laser Tag Arena, Maple St. </a:t>
              </a:r>
            </a:p>
          </p:txBody>
        </p:sp>
      </p:grpSp>
      <p:sp>
        <p:nvSpPr>
          <p:cNvPr id="2874" name="Google Shape;2874;p105"/>
          <p:cNvSpPr txBox="1"/>
          <p:nvPr/>
        </p:nvSpPr>
        <p:spPr>
          <a:xfrm>
            <a:off x="3915167" y="475213"/>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s-AR" sz="1600" b="1" i="0" u="none" strike="noStrike" cap="none">
                <a:solidFill>
                  <a:srgbClr val="53585F"/>
                </a:solidFill>
                <a:latin typeface="Google Sans"/>
                <a:ea typeface="Google Sans"/>
                <a:cs typeface="Google Sans"/>
                <a:sym typeface="Google Sans"/>
              </a:rPr>
              <a:t>Jenny</a:t>
            </a:r>
          </a:p>
        </p:txBody>
      </p:sp>
      <p:grpSp>
        <p:nvGrpSpPr>
          <p:cNvPr id="2875" name="Google Shape;2875;p105"/>
          <p:cNvGrpSpPr/>
          <p:nvPr/>
        </p:nvGrpSpPr>
        <p:grpSpPr>
          <a:xfrm>
            <a:off x="3347492" y="374536"/>
            <a:ext cx="486000" cy="486000"/>
            <a:chOff x="3377970" y="169913"/>
            <a:chExt cx="486000" cy="486000"/>
          </a:xfrm>
        </p:grpSpPr>
        <p:sp>
          <p:nvSpPr>
            <p:cNvPr id="2876" name="Google Shape;2876;p105"/>
            <p:cNvSpPr/>
            <p:nvPr/>
          </p:nvSpPr>
          <p:spPr>
            <a:xfrm>
              <a:off x="3377970"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77" name="Google Shape;2877;p105"/>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2878" name="Google Shape;2878;p105"/>
          <p:cNvSpPr txBox="1"/>
          <p:nvPr/>
        </p:nvSpPr>
        <p:spPr>
          <a:xfrm>
            <a:off x="5808861" y="475213"/>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s-AR" sz="1600" b="1" i="0" u="none" strike="noStrike" cap="none">
                <a:solidFill>
                  <a:srgbClr val="53585F"/>
                </a:solidFill>
                <a:latin typeface="Google Sans"/>
                <a:ea typeface="Google Sans"/>
                <a:cs typeface="Google Sans"/>
                <a:sym typeface="Google Sans"/>
              </a:rPr>
              <a:t>Tyler</a:t>
            </a:r>
          </a:p>
        </p:txBody>
      </p:sp>
      <p:grpSp>
        <p:nvGrpSpPr>
          <p:cNvPr id="2879" name="Google Shape;2879;p105"/>
          <p:cNvGrpSpPr/>
          <p:nvPr/>
        </p:nvGrpSpPr>
        <p:grpSpPr>
          <a:xfrm>
            <a:off x="5236995" y="374536"/>
            <a:ext cx="486000" cy="486000"/>
            <a:chOff x="5372832" y="169913"/>
            <a:chExt cx="486000" cy="486000"/>
          </a:xfrm>
        </p:grpSpPr>
        <p:sp>
          <p:nvSpPr>
            <p:cNvPr id="2880" name="Google Shape;2880;p105"/>
            <p:cNvSpPr/>
            <p:nvPr/>
          </p:nvSpPr>
          <p:spPr>
            <a:xfrm>
              <a:off x="5372832"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81" name="Google Shape;2881;p105"/>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882" name="Google Shape;2882;p105"/>
          <p:cNvSpPr txBox="1"/>
          <p:nvPr/>
        </p:nvSpPr>
        <p:spPr>
          <a:xfrm>
            <a:off x="7645401" y="475213"/>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s-AR" sz="1600" b="1" i="0" u="none" strike="noStrike" cap="none">
                <a:solidFill>
                  <a:srgbClr val="53585F"/>
                </a:solidFill>
                <a:latin typeface="Google Sans"/>
                <a:ea typeface="Google Sans"/>
                <a:cs typeface="Google Sans"/>
                <a:sym typeface="Google Sans"/>
              </a:rPr>
              <a:t>Leah</a:t>
            </a:r>
          </a:p>
        </p:txBody>
      </p:sp>
      <p:grpSp>
        <p:nvGrpSpPr>
          <p:cNvPr id="2883" name="Google Shape;2883;p105"/>
          <p:cNvGrpSpPr/>
          <p:nvPr/>
        </p:nvGrpSpPr>
        <p:grpSpPr>
          <a:xfrm>
            <a:off x="7074630" y="374536"/>
            <a:ext cx="486000" cy="486046"/>
            <a:chOff x="7210467" y="169913"/>
            <a:chExt cx="486000" cy="486046"/>
          </a:xfrm>
        </p:grpSpPr>
        <p:sp>
          <p:nvSpPr>
            <p:cNvPr id="2884" name="Google Shape;2884;p105"/>
            <p:cNvSpPr/>
            <p:nvPr/>
          </p:nvSpPr>
          <p:spPr>
            <a:xfrm>
              <a:off x="7210467"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85" name="Google Shape;2885;p105"/>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886" name="Google Shape;2886;p105">
            <a:hlinkClick r:id="rId7"/>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5588A5CD-07BD-4BB8-B04E-530E3104EF4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2890"/>
        <p:cNvGrpSpPr/>
        <p:nvPr/>
      </p:nvGrpSpPr>
      <p:grpSpPr>
        <a:xfrm>
          <a:off x="0" y="0"/>
          <a:ext cx="0" cy="0"/>
          <a:chOff x="0" y="0"/>
          <a:chExt cx="0" cy="0"/>
        </a:xfrm>
      </p:grpSpPr>
      <p:pic>
        <p:nvPicPr>
          <p:cNvPr id="2891" name="Google Shape;2891;p106"/>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892" name="Google Shape;2892;p106"/>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893" name="Google Shape;2893;p106"/>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Conclusiones</a:t>
            </a:r>
          </a:p>
        </p:txBody>
      </p:sp>
      <p:sp>
        <p:nvSpPr>
          <p:cNvPr id="2" name="TextBox 1">
            <a:extLst>
              <a:ext uri="{FF2B5EF4-FFF2-40B4-BE49-F238E27FC236}">
                <a16:creationId xmlns:a16="http://schemas.microsoft.com/office/drawing/2014/main" xmlns="" id="{09E1D43F-EC8A-44D5-AE3E-DB4975A32F6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2897"/>
        <p:cNvGrpSpPr/>
        <p:nvPr/>
      </p:nvGrpSpPr>
      <p:grpSpPr>
        <a:xfrm>
          <a:off x="0" y="0"/>
          <a:ext cx="0" cy="0"/>
          <a:chOff x="0" y="0"/>
          <a:chExt cx="0" cy="0"/>
        </a:xfrm>
      </p:grpSpPr>
      <p:sp>
        <p:nvSpPr>
          <p:cNvPr id="2898" name="Google Shape;2898;p107"/>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s-AR" sz="1200" b="1" i="0" u="none" strike="noStrike" cap="none">
                <a:solidFill>
                  <a:schemeClr val="accent1"/>
                </a:solidFill>
                <a:latin typeface="Google Sans"/>
                <a:ea typeface="Google Sans"/>
                <a:cs typeface="Google Sans"/>
                <a:sym typeface="Google Sans"/>
              </a:rPr>
              <a:t>LECCIÓN </a:t>
            </a:r>
          </a:p>
        </p:txBody>
      </p:sp>
      <p:sp>
        <p:nvSpPr>
          <p:cNvPr id="2899" name="Google Shape;2899;p107"/>
          <p:cNvSpPr txBox="1"/>
          <p:nvPr/>
        </p:nvSpPr>
        <p:spPr>
          <a:xfrm>
            <a:off x="890741" y="4103929"/>
            <a:ext cx="289328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dirty="0">
                <a:solidFill>
                  <a:schemeClr val="accent5"/>
                </a:solidFill>
                <a:latin typeface="Google Sans"/>
                <a:ea typeface="Google Sans"/>
                <a:cs typeface="Google Sans"/>
                <a:sym typeface="Google Sans"/>
              </a:rPr>
              <a:t>Comparte con cuidado</a:t>
            </a:r>
          </a:p>
        </p:txBody>
      </p:sp>
      <p:sp>
        <p:nvSpPr>
          <p:cNvPr id="2900" name="Google Shape;2900;p107"/>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8800"/>
              <a:buFont typeface="Arial"/>
              <a:buNone/>
            </a:pPr>
            <a:r>
              <a:rPr lang="es-AR" sz="8800" b="1" i="0" u="none" strike="noStrike" cap="none">
                <a:solidFill>
                  <a:schemeClr val="accent1"/>
                </a:solidFill>
                <a:latin typeface="Google Sans"/>
                <a:ea typeface="Google Sans"/>
                <a:cs typeface="Google Sans"/>
                <a:sym typeface="Google Sans"/>
              </a:rPr>
              <a:t>Fin.</a:t>
            </a:r>
          </a:p>
        </p:txBody>
      </p:sp>
      <p:sp>
        <p:nvSpPr>
          <p:cNvPr id="2901" name="Google Shape;2901;p107"/>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s-AR" sz="2800" i="0" u="none" strike="noStrike" cap="none">
                <a:solidFill>
                  <a:schemeClr val="dk2"/>
                </a:solidFill>
                <a:latin typeface="Google Sans"/>
                <a:ea typeface="Google Sans"/>
                <a:cs typeface="Google Sans"/>
                <a:sym typeface="Google Sans"/>
              </a:rPr>
              <a:t> </a:t>
            </a:r>
          </a:p>
        </p:txBody>
      </p:sp>
      <p:grpSp>
        <p:nvGrpSpPr>
          <p:cNvPr id="2902" name="Google Shape;2902;p107"/>
          <p:cNvGrpSpPr/>
          <p:nvPr/>
        </p:nvGrpSpPr>
        <p:grpSpPr>
          <a:xfrm>
            <a:off x="5935605" y="419549"/>
            <a:ext cx="2488095" cy="3964900"/>
            <a:chOff x="5681775" y="783192"/>
            <a:chExt cx="2174528" cy="3465216"/>
          </a:xfrm>
        </p:grpSpPr>
        <p:sp>
          <p:nvSpPr>
            <p:cNvPr id="2903" name="Google Shape;2903;p107"/>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904" name="Google Shape;2904;p107"/>
            <p:cNvGrpSpPr/>
            <p:nvPr/>
          </p:nvGrpSpPr>
          <p:grpSpPr>
            <a:xfrm>
              <a:off x="6200856" y="995033"/>
              <a:ext cx="1148992" cy="401235"/>
              <a:chOff x="6200856" y="995033"/>
              <a:chExt cx="1148992" cy="401235"/>
            </a:xfrm>
          </p:grpSpPr>
          <p:sp>
            <p:nvSpPr>
              <p:cNvPr id="2905" name="Google Shape;2905;p107"/>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6" name="Google Shape;2906;p107"/>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7" name="Google Shape;2907;p107"/>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8" name="Google Shape;2908;p107"/>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9" name="Google Shape;2909;p107"/>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0" name="Google Shape;2910;p107"/>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1" name="Google Shape;2911;p107"/>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2" name="Google Shape;2912;p107"/>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3" name="Google Shape;2913;p107"/>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4" name="Google Shape;2914;p107"/>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5" name="Google Shape;2915;p107"/>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6" name="Google Shape;2916;p107"/>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7" name="Google Shape;2917;p107"/>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8" name="Google Shape;2918;p107"/>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919" name="Google Shape;2919;p107"/>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0" name="Google Shape;2920;p107"/>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1" name="Google Shape;2921;p107"/>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2" name="Google Shape;2922;p107"/>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3" name="Google Shape;2923;p107"/>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4" name="Google Shape;2924;p107"/>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5" name="Google Shape;2925;p107"/>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6" name="Google Shape;2926;p107"/>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7" name="Google Shape;2927;p107"/>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8" name="Google Shape;2928;p107"/>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9" name="Google Shape;2929;p107"/>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0" name="Google Shape;2930;p107"/>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1" name="Google Shape;2931;p107"/>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2" name="Google Shape;2932;p107"/>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3" name="Google Shape;2933;p107"/>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4" name="Google Shape;2934;p107"/>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5" name="Google Shape;2935;p107"/>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6" name="Google Shape;2936;p107"/>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7" name="Google Shape;2937;p107"/>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8" name="Google Shape;2938;p107"/>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9" name="Google Shape;2939;p107"/>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0" name="Google Shape;2940;p107"/>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1" name="Google Shape;2941;p107"/>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2" name="Google Shape;2942;p107"/>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3" name="Google Shape;2943;p107"/>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4" name="Google Shape;2944;p107"/>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5" name="Google Shape;2945;p107"/>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6" name="Google Shape;2946;p107"/>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7" name="Google Shape;2947;p107"/>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8" name="Google Shape;2948;p107"/>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9" name="Google Shape;2949;p107"/>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0" name="Google Shape;2950;p107"/>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951" name="Google Shape;2951;p107"/>
            <p:cNvGrpSpPr/>
            <p:nvPr/>
          </p:nvGrpSpPr>
          <p:grpSpPr>
            <a:xfrm>
              <a:off x="6458994" y="1641780"/>
              <a:ext cx="625702" cy="505051"/>
              <a:chOff x="6458994" y="1641780"/>
              <a:chExt cx="625702" cy="505051"/>
            </a:xfrm>
          </p:grpSpPr>
          <p:sp>
            <p:nvSpPr>
              <p:cNvPr id="2952" name="Google Shape;2952;p10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3" name="Google Shape;2953;p10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954" name="Google Shape;2954;p107"/>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5" name="Google Shape;2955;p107"/>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6" name="Google Shape;2956;p107"/>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7" name="Google Shape;2957;p107"/>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8" name="Google Shape;2958;p107"/>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9" name="Google Shape;2959;p107"/>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960" name="Google Shape;2960;p107"/>
          <p:cNvGrpSpPr/>
          <p:nvPr/>
        </p:nvGrpSpPr>
        <p:grpSpPr>
          <a:xfrm>
            <a:off x="605626" y="3934634"/>
            <a:ext cx="312851" cy="252525"/>
            <a:chOff x="6458994" y="1641780"/>
            <a:chExt cx="625702" cy="505051"/>
          </a:xfrm>
        </p:grpSpPr>
        <p:sp>
          <p:nvSpPr>
            <p:cNvPr id="2961" name="Google Shape;2961;p10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2" name="Google Shape;2962;p10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xmlns="" id="{E9185ACF-EF5D-45A9-9473-A950E9D480C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3034"/>
        <p:cNvGrpSpPr/>
        <p:nvPr/>
      </p:nvGrpSpPr>
      <p:grpSpPr>
        <a:xfrm>
          <a:off x="0" y="0"/>
          <a:ext cx="0" cy="0"/>
          <a:chOff x="0" y="0"/>
          <a:chExt cx="0" cy="0"/>
        </a:xfrm>
      </p:grpSpPr>
      <p:sp>
        <p:nvSpPr>
          <p:cNvPr id="3037" name="Google Shape;3037;p114"/>
          <p:cNvSpPr txBox="1">
            <a:spLocks noGrp="1"/>
          </p:cNvSpPr>
          <p:nvPr>
            <p:ph type="ctrTitle" idx="4294967295"/>
          </p:nvPr>
        </p:nvSpPr>
        <p:spPr>
          <a:xfrm>
            <a:off x="1163637" y="2205550"/>
            <a:ext cx="6816725"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Lugar adonde se envían los mensajes de correo electrónico filtrados como correo basura o </a:t>
            </a:r>
            <a:r>
              <a:rPr lang="es-AR" dirty="0" err="1">
                <a:latin typeface="Open Sans" panose="020B0606030504020204" pitchFamily="34" charset="0"/>
                <a:ea typeface="Open Sans" panose="020B0606030504020204" pitchFamily="34" charset="0"/>
                <a:cs typeface="Open Sans" panose="020B0606030504020204" pitchFamily="34" charset="0"/>
                <a:sym typeface="Average"/>
              </a:rPr>
              <a:t>scam</a:t>
            </a:r>
            <a:r>
              <a:rPr lang="es-AR" dirty="0">
                <a:latin typeface="Open Sans" panose="020B0606030504020204" pitchFamily="34" charset="0"/>
                <a:ea typeface="Open Sans" panose="020B0606030504020204" pitchFamily="34" charset="0"/>
                <a:cs typeface="Open Sans" panose="020B0606030504020204" pitchFamily="34" charset="0"/>
                <a:sym typeface="Average"/>
              </a:rPr>
              <a:t> (fraude).</a:t>
            </a:r>
          </a:p>
        </p:txBody>
      </p:sp>
      <p:sp>
        <p:nvSpPr>
          <p:cNvPr id="3036" name="Google Shape;3036;p114"/>
          <p:cNvSpPr txBox="1">
            <a:spLocks noGrp="1"/>
          </p:cNvSpPr>
          <p:nvPr>
            <p:ph type="title" idx="4294967295"/>
          </p:nvPr>
        </p:nvSpPr>
        <p:spPr>
          <a:xfrm>
            <a:off x="112734" y="1005661"/>
            <a:ext cx="8500774" cy="828675"/>
          </a:xfrm>
          <a:prstGeom prst="rect">
            <a:avLst/>
          </a:prstGeom>
          <a:noFill/>
          <a:ln>
            <a:noFill/>
          </a:ln>
        </p:spPr>
        <p:txBody>
          <a:bodyPr spcFirstLastPara="1" wrap="square" lIns="91425" tIns="91425" rIns="91425" bIns="91425" anchor="t" anchorCtr="0">
            <a:noAutofit/>
          </a:bodyPr>
          <a:lstStyle/>
          <a:p>
            <a:pPr algn="ctr"/>
            <a:r>
              <a:rPr lang="es-AR" sz="3000" dirty="0">
                <a:latin typeface="+mj-lt"/>
                <a:ea typeface="Open Sans" panose="020B0606030504020204" pitchFamily="34" charset="0"/>
                <a:cs typeface="Open Sans" panose="020B0606030504020204" pitchFamily="34" charset="0"/>
                <a:sym typeface="Average"/>
              </a:rPr>
              <a:t>Correo electrónico: Carpeta de Spam (Correo no deseado)</a:t>
            </a:r>
          </a:p>
        </p:txBody>
      </p:sp>
    </p:spTree>
    <p:custDataLst>
      <p:tags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3042"/>
        <p:cNvGrpSpPr/>
        <p:nvPr/>
      </p:nvGrpSpPr>
      <p:grpSpPr>
        <a:xfrm>
          <a:off x="0" y="0"/>
          <a:ext cx="0" cy="0"/>
          <a:chOff x="0" y="0"/>
          <a:chExt cx="0" cy="0"/>
        </a:xfrm>
      </p:grpSpPr>
      <p:sp>
        <p:nvSpPr>
          <p:cNvPr id="3045" name="Google Shape;3045;p115"/>
          <p:cNvSpPr txBox="1">
            <a:spLocks noGrp="1"/>
          </p:cNvSpPr>
          <p:nvPr>
            <p:ph type="ctrTitle" idx="4294967295"/>
          </p:nvPr>
        </p:nvSpPr>
        <p:spPr>
          <a:xfrm>
            <a:off x="0" y="1465980"/>
            <a:ext cx="9144000" cy="828675"/>
          </a:xfrm>
          <a:prstGeom prst="rect">
            <a:avLst/>
          </a:prstGeom>
          <a:noFill/>
          <a:ln>
            <a:noFill/>
          </a:ln>
        </p:spPr>
        <p:txBody>
          <a:bodyPr spcFirstLastPara="1" wrap="square" lIns="91425" tIns="91425" rIns="91425" bIns="91425" anchor="t" anchorCtr="0">
            <a:noAutofit/>
          </a:bodyPr>
          <a:lstStyle/>
          <a:p>
            <a:pPr algn="ctr"/>
            <a:r>
              <a:rPr lang="es-AR" sz="3200">
                <a:latin typeface="+mj-lt"/>
                <a:ea typeface="Open Sans" panose="020B0606030504020204" pitchFamily="34" charset="0"/>
                <a:cs typeface="Open Sans" panose="020B0606030504020204" pitchFamily="34" charset="0"/>
                <a:sym typeface="Average"/>
              </a:rPr>
              <a:t>Pregunta para debatir</a:t>
            </a:r>
          </a:p>
        </p:txBody>
      </p:sp>
      <p:sp>
        <p:nvSpPr>
          <p:cNvPr id="3046" name="Google Shape;3046;p115"/>
          <p:cNvSpPr txBox="1">
            <a:spLocks noGrp="1"/>
          </p:cNvSpPr>
          <p:nvPr>
            <p:ph type="ctrTitle" idx="4294967295"/>
          </p:nvPr>
        </p:nvSpPr>
        <p:spPr>
          <a:xfrm>
            <a:off x="1099472" y="2079625"/>
            <a:ext cx="6945056" cy="30638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¿Por qué alguien a quien no conoce podría enviarle un mensaje? </a:t>
            </a: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3042"/>
        <p:cNvGrpSpPr/>
        <p:nvPr/>
      </p:nvGrpSpPr>
      <p:grpSpPr>
        <a:xfrm>
          <a:off x="0" y="0"/>
          <a:ext cx="0" cy="0"/>
          <a:chOff x="0" y="0"/>
          <a:chExt cx="0" cy="0"/>
        </a:xfrm>
      </p:grpSpPr>
      <p:sp>
        <p:nvSpPr>
          <p:cNvPr id="3045" name="Google Shape;3045;p115"/>
          <p:cNvSpPr txBox="1">
            <a:spLocks noGrp="1"/>
          </p:cNvSpPr>
          <p:nvPr>
            <p:ph type="ctrTitle" idx="4294967295"/>
          </p:nvPr>
        </p:nvSpPr>
        <p:spPr>
          <a:xfrm>
            <a:off x="0" y="1452253"/>
            <a:ext cx="9144000" cy="828675"/>
          </a:xfrm>
          <a:prstGeom prst="rect">
            <a:avLst/>
          </a:prstGeom>
          <a:noFill/>
          <a:ln>
            <a:noFill/>
          </a:ln>
        </p:spPr>
        <p:txBody>
          <a:bodyPr spcFirstLastPara="1" wrap="square" lIns="91425" tIns="91425" rIns="91425" bIns="91425" anchor="t" anchorCtr="0">
            <a:noAutofit/>
          </a:bodyPr>
          <a:lstStyle/>
          <a:p>
            <a:pPr algn="ctr"/>
            <a:r>
              <a:rPr lang="es-AR" sz="3200">
                <a:latin typeface="+mj-lt"/>
                <a:ea typeface="Open Sans" panose="020B0606030504020204" pitchFamily="34" charset="0"/>
                <a:cs typeface="Open Sans" panose="020B0606030504020204" pitchFamily="34" charset="0"/>
                <a:sym typeface="Average"/>
              </a:rPr>
              <a:t>Pregunta para debatir</a:t>
            </a:r>
          </a:p>
        </p:txBody>
      </p:sp>
      <p:sp>
        <p:nvSpPr>
          <p:cNvPr id="3046" name="Google Shape;3046;p115"/>
          <p:cNvSpPr txBox="1">
            <a:spLocks noGrp="1"/>
          </p:cNvSpPr>
          <p:nvPr>
            <p:ph type="ctrTitle" idx="4294967295"/>
          </p:nvPr>
        </p:nvSpPr>
        <p:spPr>
          <a:xfrm>
            <a:off x="1235536" y="2079625"/>
            <a:ext cx="6672928" cy="30638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¿Qué tipo de mensajes de correo electrónico podría encontrar en su carpeta de Spam (Correo no deseado)? </a:t>
            </a:r>
          </a:p>
        </p:txBody>
      </p:sp>
    </p:spTree>
    <p:custDataLst>
      <p:tags r:id="rId1"/>
    </p:custDataLst>
    <p:extLst>
      <p:ext uri="{BB962C8B-B14F-4D97-AF65-F5344CB8AC3E}">
        <p14:creationId xmlns:p14="http://schemas.microsoft.com/office/powerpoint/2010/main" val="354495432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3042"/>
        <p:cNvGrpSpPr/>
        <p:nvPr/>
      </p:nvGrpSpPr>
      <p:grpSpPr>
        <a:xfrm>
          <a:off x="0" y="0"/>
          <a:ext cx="0" cy="0"/>
          <a:chOff x="0" y="0"/>
          <a:chExt cx="0" cy="0"/>
        </a:xfrm>
      </p:grpSpPr>
      <p:sp>
        <p:nvSpPr>
          <p:cNvPr id="3045" name="Google Shape;3045;p115"/>
          <p:cNvSpPr txBox="1">
            <a:spLocks noGrp="1"/>
          </p:cNvSpPr>
          <p:nvPr>
            <p:ph type="ctrTitle" idx="4294967295"/>
          </p:nvPr>
        </p:nvSpPr>
        <p:spPr>
          <a:xfrm>
            <a:off x="0" y="1435305"/>
            <a:ext cx="9144000" cy="828675"/>
          </a:xfrm>
          <a:prstGeom prst="rect">
            <a:avLst/>
          </a:prstGeom>
          <a:noFill/>
          <a:ln>
            <a:noFill/>
          </a:ln>
        </p:spPr>
        <p:txBody>
          <a:bodyPr spcFirstLastPara="1" wrap="square" lIns="91425" tIns="91425" rIns="91425" bIns="91425" anchor="t" anchorCtr="0">
            <a:noAutofit/>
          </a:bodyPr>
          <a:lstStyle/>
          <a:p>
            <a:pPr algn="ctr"/>
            <a:r>
              <a:rPr lang="es-AR" sz="3200">
                <a:latin typeface="+mj-lt"/>
                <a:ea typeface="Open Sans" panose="020B0606030504020204" pitchFamily="34" charset="0"/>
                <a:cs typeface="Open Sans" panose="020B0606030504020204" pitchFamily="34" charset="0"/>
                <a:sym typeface="Average"/>
              </a:rPr>
              <a:t>Pregunta para debatir</a:t>
            </a:r>
          </a:p>
        </p:txBody>
      </p:sp>
      <p:sp>
        <p:nvSpPr>
          <p:cNvPr id="3046" name="Google Shape;3046;p115"/>
          <p:cNvSpPr txBox="1">
            <a:spLocks noGrp="1"/>
          </p:cNvSpPr>
          <p:nvPr>
            <p:ph type="ctrTitle" idx="4294967295"/>
          </p:nvPr>
        </p:nvSpPr>
        <p:spPr>
          <a:xfrm>
            <a:off x="1025369" y="2079625"/>
            <a:ext cx="7093261" cy="30638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¿Alguna vez ha visto un mensaje que parece ser falso? </a:t>
            </a:r>
          </a:p>
        </p:txBody>
      </p:sp>
    </p:spTree>
    <p:custDataLst>
      <p:tags r:id="rId1"/>
    </p:custDataLst>
    <p:extLst>
      <p:ext uri="{BB962C8B-B14F-4D97-AF65-F5344CB8AC3E}">
        <p14:creationId xmlns:p14="http://schemas.microsoft.com/office/powerpoint/2010/main" val="416016438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3050"/>
        <p:cNvGrpSpPr/>
        <p:nvPr/>
      </p:nvGrpSpPr>
      <p:grpSpPr>
        <a:xfrm>
          <a:off x="0" y="0"/>
          <a:ext cx="0" cy="0"/>
          <a:chOff x="0" y="0"/>
          <a:chExt cx="0" cy="0"/>
        </a:xfrm>
      </p:grpSpPr>
      <p:sp>
        <p:nvSpPr>
          <p:cNvPr id="3053" name="Google Shape;3053;p116"/>
          <p:cNvSpPr txBox="1">
            <a:spLocks noGrp="1"/>
          </p:cNvSpPr>
          <p:nvPr>
            <p:ph type="ctrTitle" idx="4294967295"/>
          </p:nvPr>
        </p:nvSpPr>
        <p:spPr>
          <a:xfrm>
            <a:off x="0" y="1381279"/>
            <a:ext cx="9144000" cy="828675"/>
          </a:xfrm>
          <a:prstGeom prst="rect">
            <a:avLst/>
          </a:prstGeom>
          <a:noFill/>
          <a:ln>
            <a:noFill/>
          </a:ln>
        </p:spPr>
        <p:txBody>
          <a:bodyPr spcFirstLastPara="1" wrap="square" lIns="91425" tIns="91425" rIns="91425" bIns="91425" anchor="t" anchorCtr="0">
            <a:noAutofit/>
          </a:bodyPr>
          <a:lstStyle/>
          <a:p>
            <a:pPr algn="ctr"/>
            <a:r>
              <a:rPr lang="es-AR" sz="3200">
                <a:latin typeface="+mj-lt"/>
                <a:ea typeface="Open Sans" panose="020B0606030504020204" pitchFamily="34" charset="0"/>
                <a:cs typeface="Open Sans" panose="020B0606030504020204" pitchFamily="34" charset="0"/>
                <a:sym typeface="Average"/>
              </a:rPr>
              <a:t>Virus o malware</a:t>
            </a:r>
          </a:p>
        </p:txBody>
      </p:sp>
      <p:sp>
        <p:nvSpPr>
          <p:cNvPr id="3054" name="Google Shape;3054;p116"/>
          <p:cNvSpPr txBox="1">
            <a:spLocks noGrp="1"/>
          </p:cNvSpPr>
          <p:nvPr>
            <p:ph type="ctrTitle" idx="4294967295"/>
          </p:nvPr>
        </p:nvSpPr>
        <p:spPr>
          <a:xfrm>
            <a:off x="1036637" y="2057451"/>
            <a:ext cx="7070725"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Parte de un software diseñado para atacar su computadora.</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8" name="Google Shape;148;p29"/>
          <p:cNvPicPr preferRelativeResize="0"/>
          <p:nvPr/>
        </p:nvPicPr>
        <p:blipFill rotWithShape="1">
          <a:blip r:embed="rId4">
            <a:alphaModFix/>
          </a:blip>
          <a:srcRect t="9056" b="7008"/>
          <a:stretch/>
        </p:blipFill>
        <p:spPr>
          <a:xfrm>
            <a:off x="779100" y="413100"/>
            <a:ext cx="7715250" cy="4317300"/>
          </a:xfrm>
          <a:prstGeom prst="rect">
            <a:avLst/>
          </a:prstGeom>
          <a:noFill/>
          <a:ln w="12700">
            <a:solidFill>
              <a:srgbClr val="002060"/>
            </a:solidFill>
          </a:ln>
        </p:spPr>
      </p:pic>
      <p:sp>
        <p:nvSpPr>
          <p:cNvPr id="149" name="Google Shape;149;p29"/>
          <p:cNvSpPr/>
          <p:nvPr/>
        </p:nvSpPr>
        <p:spPr>
          <a:xfrm>
            <a:off x="7614000" y="1593250"/>
            <a:ext cx="332100" cy="431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0" name="Google Shape;150;p29"/>
          <p:cNvCxnSpPr>
            <a:endCxn id="149" idx="0"/>
          </p:cNvCxnSpPr>
          <p:nvPr/>
        </p:nvCxnSpPr>
        <p:spPr>
          <a:xfrm>
            <a:off x="7768050" y="-6950"/>
            <a:ext cx="12000" cy="1600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3058"/>
        <p:cNvGrpSpPr/>
        <p:nvPr/>
      </p:nvGrpSpPr>
      <p:grpSpPr>
        <a:xfrm>
          <a:off x="0" y="0"/>
          <a:ext cx="0" cy="0"/>
          <a:chOff x="0" y="0"/>
          <a:chExt cx="0" cy="0"/>
        </a:xfrm>
      </p:grpSpPr>
      <p:sp>
        <p:nvSpPr>
          <p:cNvPr id="3061" name="Google Shape;3061;p117"/>
          <p:cNvSpPr txBox="1">
            <a:spLocks noGrp="1"/>
          </p:cNvSpPr>
          <p:nvPr>
            <p:ph type="ctrTitle" idx="4294967295"/>
          </p:nvPr>
        </p:nvSpPr>
        <p:spPr>
          <a:xfrm>
            <a:off x="0" y="936201"/>
            <a:ext cx="9144000" cy="828675"/>
          </a:xfrm>
          <a:prstGeom prst="rect">
            <a:avLst/>
          </a:prstGeom>
          <a:noFill/>
          <a:ln>
            <a:noFill/>
          </a:ln>
        </p:spPr>
        <p:txBody>
          <a:bodyPr spcFirstLastPara="1" wrap="square" lIns="91425" tIns="91425" rIns="91425" bIns="91425" anchor="t" anchorCtr="0">
            <a:noAutofit/>
          </a:bodyPr>
          <a:lstStyle/>
          <a:p>
            <a:pPr algn="ctr"/>
            <a:r>
              <a:rPr lang="es-AR" sz="3200" dirty="0" err="1">
                <a:latin typeface="+mj-lt"/>
                <a:ea typeface="Open Sans" panose="020B0606030504020204" pitchFamily="34" charset="0"/>
                <a:cs typeface="Open Sans" panose="020B0606030504020204" pitchFamily="34" charset="0"/>
                <a:sym typeface="Average"/>
              </a:rPr>
              <a:t>Phishing</a:t>
            </a:r>
            <a:r>
              <a:rPr lang="es-AR" sz="3200" dirty="0">
                <a:latin typeface="+mj-lt"/>
                <a:ea typeface="Open Sans" panose="020B0606030504020204" pitchFamily="34" charset="0"/>
                <a:cs typeface="Open Sans" panose="020B0606030504020204" pitchFamily="34" charset="0"/>
                <a:sym typeface="Average"/>
              </a:rPr>
              <a:t> (Suplantación de identidad) </a:t>
            </a:r>
            <a:r>
              <a:rPr lang="es-AR" sz="3200" dirty="0" smtClean="0">
                <a:latin typeface="+mj-lt"/>
                <a:ea typeface="Open Sans" panose="020B0606030504020204" pitchFamily="34" charset="0"/>
                <a:cs typeface="Open Sans" panose="020B0606030504020204" pitchFamily="34" charset="0"/>
                <a:sym typeface="Average"/>
              </a:rPr>
              <a:t/>
            </a:r>
            <a:br>
              <a:rPr lang="es-AR" sz="3200" dirty="0" smtClean="0">
                <a:latin typeface="+mj-lt"/>
                <a:ea typeface="Open Sans" panose="020B0606030504020204" pitchFamily="34" charset="0"/>
                <a:cs typeface="Open Sans" panose="020B0606030504020204" pitchFamily="34" charset="0"/>
                <a:sym typeface="Average"/>
              </a:rPr>
            </a:br>
            <a:r>
              <a:rPr lang="es-AR" sz="3200" dirty="0" smtClean="0">
                <a:latin typeface="+mj-lt"/>
                <a:ea typeface="Open Sans" panose="020B0606030504020204" pitchFamily="34" charset="0"/>
                <a:cs typeface="Open Sans" panose="020B0606030504020204" pitchFamily="34" charset="0"/>
                <a:sym typeface="Average"/>
              </a:rPr>
              <a:t>[</a:t>
            </a:r>
            <a:r>
              <a:rPr lang="es-AR" sz="3200" dirty="0" err="1">
                <a:latin typeface="+mj-lt"/>
                <a:ea typeface="Open Sans" panose="020B0606030504020204" pitchFamily="34" charset="0"/>
                <a:cs typeface="Open Sans" panose="020B0606030504020204" pitchFamily="34" charset="0"/>
                <a:sym typeface="Average"/>
              </a:rPr>
              <a:t>phony</a:t>
            </a:r>
            <a:r>
              <a:rPr lang="es-AR" sz="3200" dirty="0">
                <a:latin typeface="+mj-lt"/>
                <a:ea typeface="Open Sans" panose="020B0606030504020204" pitchFamily="34" charset="0"/>
                <a:cs typeface="Open Sans" panose="020B0606030504020204" pitchFamily="34" charset="0"/>
                <a:sym typeface="Average"/>
              </a:rPr>
              <a:t> (falso) + </a:t>
            </a:r>
            <a:r>
              <a:rPr lang="es-AR" sz="3200" dirty="0" err="1">
                <a:latin typeface="+mj-lt"/>
                <a:ea typeface="Open Sans" panose="020B0606030504020204" pitchFamily="34" charset="0"/>
                <a:cs typeface="Open Sans" panose="020B0606030504020204" pitchFamily="34" charset="0"/>
                <a:sym typeface="Average"/>
              </a:rPr>
              <a:t>fishing</a:t>
            </a:r>
            <a:r>
              <a:rPr lang="es-AR" sz="3200" dirty="0">
                <a:latin typeface="+mj-lt"/>
                <a:ea typeface="Open Sans" panose="020B0606030504020204" pitchFamily="34" charset="0"/>
                <a:cs typeface="Open Sans" panose="020B0606030504020204" pitchFamily="34" charset="0"/>
                <a:sym typeface="Average"/>
              </a:rPr>
              <a:t> (pescar)]</a:t>
            </a:r>
          </a:p>
        </p:txBody>
      </p:sp>
      <p:sp>
        <p:nvSpPr>
          <p:cNvPr id="3062" name="Google Shape;3062;p117"/>
          <p:cNvSpPr txBox="1">
            <a:spLocks noGrp="1"/>
          </p:cNvSpPr>
          <p:nvPr>
            <p:ph type="ctrTitle" idx="4294967295"/>
          </p:nvPr>
        </p:nvSpPr>
        <p:spPr>
          <a:xfrm>
            <a:off x="384175" y="2050180"/>
            <a:ext cx="8375650"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Cuando alguien en línea intenta engañarlo para que le brinde información o instale un virus en su computadora.</a:t>
            </a:r>
          </a:p>
        </p:txBody>
      </p:sp>
    </p:spTree>
    <p:custDataLst>
      <p:tags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3066"/>
        <p:cNvGrpSpPr/>
        <p:nvPr/>
      </p:nvGrpSpPr>
      <p:grpSpPr>
        <a:xfrm>
          <a:off x="0" y="0"/>
          <a:ext cx="0" cy="0"/>
          <a:chOff x="0" y="0"/>
          <a:chExt cx="0" cy="0"/>
        </a:xfrm>
      </p:grpSpPr>
      <p:sp>
        <p:nvSpPr>
          <p:cNvPr id="3067" name="Google Shape;3067;p118"/>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LECCIÓN 2</a:t>
            </a:r>
          </a:p>
        </p:txBody>
      </p:sp>
      <p:sp>
        <p:nvSpPr>
          <p:cNvPr id="3068" name="Google Shape;3068;p118"/>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ACTIVIDAD 1.</a:t>
            </a:r>
          </a:p>
        </p:txBody>
      </p:sp>
      <p:sp>
        <p:nvSpPr>
          <p:cNvPr id="3069" name="Google Shape;3069;p118"/>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dirty="0">
                <a:solidFill>
                  <a:schemeClr val="accent5"/>
                </a:solidFill>
                <a:latin typeface="Google Sans"/>
                <a:ea typeface="Google Sans"/>
                <a:cs typeface="Google Sans"/>
                <a:sym typeface="Google Sans"/>
              </a:rPr>
              <a:t>No </a:t>
            </a:r>
            <a:r>
              <a:rPr lang="es-AR" sz="1600" i="0" u="none" strike="noStrike" cap="none" dirty="0" smtClean="0">
                <a:solidFill>
                  <a:schemeClr val="accent5"/>
                </a:solidFill>
                <a:latin typeface="Google Sans"/>
                <a:ea typeface="Google Sans"/>
                <a:cs typeface="Google Sans"/>
                <a:sym typeface="Google Sans"/>
              </a:rPr>
              <a:t>caigas, </a:t>
            </a:r>
            <a:r>
              <a:rPr lang="es-AR" sz="1600" i="0" u="none" strike="noStrike" cap="none" dirty="0">
                <a:solidFill>
                  <a:schemeClr val="accent5"/>
                </a:solidFill>
                <a:latin typeface="Google Sans"/>
                <a:ea typeface="Google Sans"/>
                <a:cs typeface="Google Sans"/>
                <a:sym typeface="Google Sans"/>
              </a:rPr>
              <a:t>porque es falso</a:t>
            </a:r>
          </a:p>
        </p:txBody>
      </p:sp>
      <p:sp>
        <p:nvSpPr>
          <p:cNvPr id="3070" name="Google Shape;3070;p118"/>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a:solidFill>
                  <a:schemeClr val="accent5"/>
                </a:solidFill>
                <a:latin typeface="Google Sans"/>
                <a:ea typeface="Google Sans"/>
                <a:cs typeface="Google Sans"/>
                <a:sym typeface="Google Sans"/>
              </a:rPr>
              <a:t>¡No muerdas el anzuelo del p</a:t>
            </a:r>
            <a:r>
              <a:rPr lang="es-AR" sz="1600" i="0" u="none" strike="noStrike" cap="none">
                <a:solidFill>
                  <a:schemeClr val="accent5"/>
                </a:solidFill>
                <a:latin typeface="Google Sans"/>
                <a:ea typeface="Google Sans"/>
                <a:cs typeface="Google Sans"/>
                <a:sym typeface="Google Sans"/>
              </a:rPr>
              <a:t>hishing!</a:t>
            </a:r>
          </a:p>
        </p:txBody>
      </p:sp>
      <p:grpSp>
        <p:nvGrpSpPr>
          <p:cNvPr id="3071" name="Google Shape;3071;p118"/>
          <p:cNvGrpSpPr/>
          <p:nvPr/>
        </p:nvGrpSpPr>
        <p:grpSpPr>
          <a:xfrm>
            <a:off x="538594" y="1410763"/>
            <a:ext cx="3035231" cy="1727598"/>
            <a:chOff x="538042" y="1229550"/>
            <a:chExt cx="3353476" cy="1908737"/>
          </a:xfrm>
        </p:grpSpPr>
        <p:sp>
          <p:nvSpPr>
            <p:cNvPr id="3072" name="Google Shape;3072;p118"/>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3" name="Google Shape;3073;p118"/>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4" name="Google Shape;3074;p118"/>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5" name="Google Shape;3075;p118"/>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6" name="Google Shape;3076;p118"/>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7" name="Google Shape;3077;p118"/>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8" name="Google Shape;3078;p118"/>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9" name="Google Shape;3079;p118"/>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0" name="Google Shape;3080;p118"/>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1" name="Google Shape;3081;p118"/>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2" name="Google Shape;3082;p118"/>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3" name="Google Shape;3083;p118"/>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4" name="Google Shape;3084;p118"/>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5" name="Google Shape;3085;p118"/>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6" name="Google Shape;3086;p118"/>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7" name="Google Shape;3087;p118"/>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8" name="Google Shape;3088;p118"/>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9" name="Google Shape;3089;p118"/>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090" name="Google Shape;3090;p118"/>
          <p:cNvGrpSpPr/>
          <p:nvPr/>
        </p:nvGrpSpPr>
        <p:grpSpPr>
          <a:xfrm>
            <a:off x="605626" y="3934634"/>
            <a:ext cx="312851" cy="252525"/>
            <a:chOff x="6458994" y="1641780"/>
            <a:chExt cx="625702" cy="505051"/>
          </a:xfrm>
        </p:grpSpPr>
        <p:sp>
          <p:nvSpPr>
            <p:cNvPr id="3091" name="Google Shape;3091;p11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2" name="Google Shape;3092;p11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093" name="Google Shape;3093;p118"/>
          <p:cNvGrpSpPr/>
          <p:nvPr/>
        </p:nvGrpSpPr>
        <p:grpSpPr>
          <a:xfrm>
            <a:off x="3066180" y="3934634"/>
            <a:ext cx="312851" cy="252525"/>
            <a:chOff x="6458994" y="1641780"/>
            <a:chExt cx="625702" cy="505051"/>
          </a:xfrm>
        </p:grpSpPr>
        <p:sp>
          <p:nvSpPr>
            <p:cNvPr id="3094" name="Google Shape;3094;p11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5" name="Google Shape;3095;p11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096" name="Google Shape;3096;p118"/>
          <p:cNvGrpSpPr/>
          <p:nvPr/>
        </p:nvGrpSpPr>
        <p:grpSpPr>
          <a:xfrm>
            <a:off x="5925170" y="407426"/>
            <a:ext cx="2500475" cy="3984628"/>
            <a:chOff x="5927012" y="407426"/>
            <a:chExt cx="2500475" cy="3984628"/>
          </a:xfrm>
        </p:grpSpPr>
        <p:sp>
          <p:nvSpPr>
            <p:cNvPr id="3097" name="Google Shape;3097;p118"/>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8" name="Google Shape;3098;p118"/>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9" name="Google Shape;3099;p118"/>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0" name="Google Shape;3100;p118"/>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1" name="Google Shape;3101;p118"/>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2" name="Google Shape;3102;p118"/>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3" name="Google Shape;3103;p118"/>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4" name="Google Shape;3104;p118"/>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5" name="Google Shape;3105;p118"/>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6" name="Google Shape;3106;p118"/>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7" name="Google Shape;3107;p118"/>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8" name="Google Shape;3108;p118"/>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9" name="Google Shape;3109;p118"/>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0" name="Google Shape;3110;p118"/>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1" name="Google Shape;3111;p118"/>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2" name="Google Shape;3112;p118"/>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3" name="Google Shape;3113;p118"/>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4" name="Google Shape;3114;p118"/>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5" name="Google Shape;3115;p118"/>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6" name="Google Shape;3116;p118"/>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7" name="Google Shape;3117;p118"/>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8" name="Google Shape;3118;p118"/>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9" name="Google Shape;3119;p118"/>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0" name="Google Shape;3120;p118"/>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1" name="Google Shape;3121;p118"/>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2" name="Google Shape;3122;p118"/>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3" name="Google Shape;3123;p118"/>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4" name="Google Shape;3124;p118"/>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5" name="Google Shape;3125;p118"/>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6" name="Google Shape;3126;p118"/>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7" name="Google Shape;3127;p118"/>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8" name="Google Shape;3128;p118"/>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9" name="Google Shape;3129;p118"/>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0" name="Google Shape;3130;p118"/>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1" name="Google Shape;3131;p118"/>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2" name="Google Shape;3132;p118"/>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3" name="Google Shape;3133;p118"/>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4" name="Google Shape;3134;p118"/>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5" name="Google Shape;3135;p118"/>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6" name="Google Shape;3136;p118"/>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7" name="Google Shape;3137;p118"/>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8" name="Google Shape;3138;p118"/>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9" name="Google Shape;3139;p118"/>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0" name="Google Shape;3140;p118"/>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1" name="Google Shape;3141;p118"/>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2" name="Google Shape;3142;p118"/>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3" name="Google Shape;3143;p118"/>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4" name="Google Shape;3144;p118"/>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5" name="Google Shape;3145;p118"/>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6" name="Google Shape;3146;p118"/>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7" name="Google Shape;3147;p118"/>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148" name="Google Shape;3148;p118">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xmlns="" id="{501DEAE0-B9C9-4C1A-8C7E-2796ABBF289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3152"/>
        <p:cNvGrpSpPr/>
        <p:nvPr/>
      </p:nvGrpSpPr>
      <p:grpSpPr>
        <a:xfrm>
          <a:off x="0" y="0"/>
          <a:ext cx="0" cy="0"/>
          <a:chOff x="0" y="0"/>
          <a:chExt cx="0" cy="0"/>
        </a:xfrm>
      </p:grpSpPr>
      <p:pic>
        <p:nvPicPr>
          <p:cNvPr id="3153" name="Google Shape;3153;p119"/>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54" name="Google Shape;3154;p119"/>
          <p:cNvGrpSpPr/>
          <p:nvPr/>
        </p:nvGrpSpPr>
        <p:grpSpPr>
          <a:xfrm>
            <a:off x="2032490" y="1289636"/>
            <a:ext cx="5106493" cy="3079048"/>
            <a:chOff x="2038158" y="1442552"/>
            <a:chExt cx="5012262" cy="3079048"/>
          </a:xfrm>
        </p:grpSpPr>
        <p:pic>
          <p:nvPicPr>
            <p:cNvPr id="3155" name="Google Shape;3155;p119"/>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56" name="Google Shape;3156;p119"/>
            <p:cNvSpPr/>
            <p:nvPr/>
          </p:nvSpPr>
          <p:spPr>
            <a:xfrm>
              <a:off x="2038833"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57" name="Google Shape;3157;p119"/>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¿El sitio incluye indicadores de</a:t>
            </a:r>
            <a:br>
              <a:rPr lang="es-AR" sz="2400" b="1" i="0" u="none" strike="noStrike" cap="none" dirty="0">
                <a:solidFill>
                  <a:schemeClr val="dk2"/>
                </a:solidFill>
                <a:latin typeface="Google Sans"/>
                <a:ea typeface="Google Sans"/>
                <a:cs typeface="Google Sans"/>
                <a:sym typeface="Google Sans"/>
              </a:rPr>
            </a:br>
            <a:r>
              <a:rPr lang="es-AR" sz="2400" b="1" i="0" u="none" strike="noStrike" cap="none" dirty="0">
                <a:solidFill>
                  <a:schemeClr val="dk2"/>
                </a:solidFill>
                <a:latin typeface="Google Sans"/>
                <a:ea typeface="Google Sans"/>
                <a:cs typeface="Google Sans"/>
                <a:sym typeface="Google Sans"/>
              </a:rPr>
              <a:t>que es un sitio confiable, como insignias de confianza?</a:t>
            </a:r>
          </a:p>
        </p:txBody>
      </p:sp>
      <p:grpSp>
        <p:nvGrpSpPr>
          <p:cNvPr id="3158" name="Google Shape;3158;p119"/>
          <p:cNvGrpSpPr/>
          <p:nvPr/>
        </p:nvGrpSpPr>
        <p:grpSpPr>
          <a:xfrm>
            <a:off x="2266154" y="1868127"/>
            <a:ext cx="4571989" cy="2169776"/>
            <a:chOff x="2435117" y="2147196"/>
            <a:chExt cx="4219649" cy="2002562"/>
          </a:xfrm>
        </p:grpSpPr>
        <p:pic>
          <p:nvPicPr>
            <p:cNvPr id="3159" name="Google Shape;3159;p119"/>
            <p:cNvPicPr preferRelativeResize="0"/>
            <p:nvPr/>
          </p:nvPicPr>
          <p:blipFill rotWithShape="1">
            <a:blip r:embed="rId6">
              <a:alphaModFix/>
            </a:blip>
            <a:srcRect/>
            <a:stretch/>
          </p:blipFill>
          <p:spPr>
            <a:xfrm>
              <a:off x="5756627" y="2147196"/>
              <a:ext cx="898139" cy="497733"/>
            </a:xfrm>
            <a:prstGeom prst="rect">
              <a:avLst/>
            </a:prstGeom>
            <a:noFill/>
            <a:ln>
              <a:noFill/>
            </a:ln>
          </p:spPr>
        </p:pic>
        <p:pic>
          <p:nvPicPr>
            <p:cNvPr id="3160" name="Google Shape;3160;p119"/>
            <p:cNvPicPr preferRelativeResize="0"/>
            <p:nvPr/>
          </p:nvPicPr>
          <p:blipFill rotWithShape="1">
            <a:blip r:embed="rId7">
              <a:alphaModFix/>
            </a:blip>
            <a:srcRect b="13111"/>
            <a:stretch/>
          </p:blipFill>
          <p:spPr>
            <a:xfrm>
              <a:off x="2435117" y="2211939"/>
              <a:ext cx="842887" cy="407214"/>
            </a:xfrm>
            <a:prstGeom prst="rect">
              <a:avLst/>
            </a:prstGeom>
            <a:noFill/>
            <a:ln>
              <a:noFill/>
            </a:ln>
          </p:spPr>
        </p:pic>
        <p:pic>
          <p:nvPicPr>
            <p:cNvPr id="3161" name="Google Shape;3161;p119"/>
            <p:cNvPicPr preferRelativeResize="0"/>
            <p:nvPr/>
          </p:nvPicPr>
          <p:blipFill rotWithShape="1">
            <a:blip r:embed="rId8">
              <a:alphaModFix/>
            </a:blip>
            <a:srcRect/>
            <a:stretch/>
          </p:blipFill>
          <p:spPr>
            <a:xfrm>
              <a:off x="4792531" y="3037526"/>
              <a:ext cx="1230406" cy="317794"/>
            </a:xfrm>
            <a:prstGeom prst="rect">
              <a:avLst/>
            </a:prstGeom>
            <a:noFill/>
            <a:ln>
              <a:noFill/>
            </a:ln>
          </p:spPr>
        </p:pic>
        <p:pic>
          <p:nvPicPr>
            <p:cNvPr id="3162" name="Google Shape;3162;p119"/>
            <p:cNvPicPr preferRelativeResize="0"/>
            <p:nvPr/>
          </p:nvPicPr>
          <p:blipFill rotWithShape="1">
            <a:blip r:embed="rId9">
              <a:alphaModFix/>
            </a:blip>
            <a:srcRect/>
            <a:stretch/>
          </p:blipFill>
          <p:spPr>
            <a:xfrm>
              <a:off x="4000538" y="2247173"/>
              <a:ext cx="1033555" cy="371980"/>
            </a:xfrm>
            <a:prstGeom prst="rect">
              <a:avLst/>
            </a:prstGeom>
            <a:noFill/>
            <a:ln>
              <a:noFill/>
            </a:ln>
          </p:spPr>
        </p:pic>
        <p:pic>
          <p:nvPicPr>
            <p:cNvPr id="3163" name="Google Shape;3163;p119"/>
            <p:cNvPicPr preferRelativeResize="0"/>
            <p:nvPr/>
          </p:nvPicPr>
          <p:blipFill rotWithShape="1">
            <a:blip r:embed="rId10">
              <a:alphaModFix/>
            </a:blip>
            <a:srcRect l="12062" t="18504" r="12642" b="18554"/>
            <a:stretch/>
          </p:blipFill>
          <p:spPr>
            <a:xfrm>
              <a:off x="5073989" y="3777778"/>
              <a:ext cx="667490" cy="371980"/>
            </a:xfrm>
            <a:prstGeom prst="rect">
              <a:avLst/>
            </a:prstGeom>
            <a:noFill/>
            <a:ln>
              <a:noFill/>
            </a:ln>
          </p:spPr>
        </p:pic>
        <p:pic>
          <p:nvPicPr>
            <p:cNvPr id="3164" name="Google Shape;3164;p119"/>
            <p:cNvPicPr preferRelativeResize="0"/>
            <p:nvPr/>
          </p:nvPicPr>
          <p:blipFill rotWithShape="1">
            <a:blip r:embed="rId11">
              <a:alphaModFix/>
            </a:blip>
            <a:srcRect/>
            <a:stretch/>
          </p:blipFill>
          <p:spPr>
            <a:xfrm>
              <a:off x="2916886" y="3026658"/>
              <a:ext cx="1193143" cy="328662"/>
            </a:xfrm>
            <a:prstGeom prst="rect">
              <a:avLst/>
            </a:prstGeom>
            <a:noFill/>
            <a:ln>
              <a:noFill/>
            </a:ln>
          </p:spPr>
        </p:pic>
        <p:pic>
          <p:nvPicPr>
            <p:cNvPr id="3165" name="Google Shape;3165;p119"/>
            <p:cNvPicPr preferRelativeResize="0"/>
            <p:nvPr/>
          </p:nvPicPr>
          <p:blipFill rotWithShape="1">
            <a:blip r:embed="rId12">
              <a:alphaModFix/>
            </a:blip>
            <a:srcRect/>
            <a:stretch/>
          </p:blipFill>
          <p:spPr>
            <a:xfrm>
              <a:off x="3034721" y="3741644"/>
              <a:ext cx="897418" cy="371980"/>
            </a:xfrm>
            <a:prstGeom prst="rect">
              <a:avLst/>
            </a:prstGeom>
            <a:noFill/>
            <a:ln>
              <a:noFill/>
            </a:ln>
          </p:spPr>
        </p:pic>
      </p:grpSp>
      <p:sp>
        <p:nvSpPr>
          <p:cNvPr id="3166" name="Google Shape;3166;p119">
            <a:hlinkClick r:id="rId13"/>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8CF5C69F-440C-4865-A3F2-782B4E9EA2A5}"/>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1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15"/>
              </a:rPr>
              <a:t>CC BY 4.0</a:t>
            </a:r>
          </a:p>
        </p:txBody>
      </p:sp>
    </p:spTree>
    <p:custDataLst>
      <p:tags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3170"/>
        <p:cNvGrpSpPr/>
        <p:nvPr/>
      </p:nvGrpSpPr>
      <p:grpSpPr>
        <a:xfrm>
          <a:off x="0" y="0"/>
          <a:ext cx="0" cy="0"/>
          <a:chOff x="0" y="0"/>
          <a:chExt cx="0" cy="0"/>
        </a:xfrm>
      </p:grpSpPr>
      <p:sp>
        <p:nvSpPr>
          <p:cNvPr id="3171" name="Google Shape;3171;p120"/>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¿La dirección del </a:t>
            </a:r>
            <a:r>
              <a:rPr lang="es-AR" sz="2400" b="1" i="0" u="none" strike="noStrike" cap="none" dirty="0" smtClean="0">
                <a:solidFill>
                  <a:schemeClr val="dk2"/>
                </a:solidFill>
                <a:latin typeface="Google Sans"/>
                <a:ea typeface="Google Sans"/>
                <a:cs typeface="Google Sans"/>
                <a:sym typeface="Google Sans"/>
              </a:rPr>
              <a:t>sitio web </a:t>
            </a:r>
            <a:r>
              <a:rPr lang="es-AR" sz="2400" b="1" i="0" u="none" strike="noStrike" cap="none" dirty="0">
                <a:solidFill>
                  <a:schemeClr val="dk2"/>
                </a:solidFill>
                <a:latin typeface="Google Sans"/>
                <a:ea typeface="Google Sans"/>
                <a:cs typeface="Google Sans"/>
                <a:sym typeface="Google Sans"/>
              </a:rPr>
              <a:t>(URL) coincide con el nombre</a:t>
            </a:r>
            <a:br>
              <a:rPr lang="es-AR" sz="2400" b="1" i="0" u="none" strike="noStrike" cap="none" dirty="0">
                <a:solidFill>
                  <a:schemeClr val="dk2"/>
                </a:solidFill>
                <a:latin typeface="Google Sans"/>
                <a:ea typeface="Google Sans"/>
                <a:cs typeface="Google Sans"/>
                <a:sym typeface="Google Sans"/>
              </a:rPr>
            </a:br>
            <a:r>
              <a:rPr lang="es-AR" sz="2400" b="1" i="0" u="none" strike="noStrike" cap="none" dirty="0">
                <a:solidFill>
                  <a:schemeClr val="dk2"/>
                </a:solidFill>
                <a:latin typeface="Google Sans"/>
                <a:ea typeface="Google Sans"/>
                <a:cs typeface="Google Sans"/>
                <a:sym typeface="Google Sans"/>
              </a:rPr>
              <a:t>y el título que estás buscando?</a:t>
            </a:r>
          </a:p>
        </p:txBody>
      </p:sp>
      <p:pic>
        <p:nvPicPr>
          <p:cNvPr id="3172" name="Google Shape;3172;p120"/>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73" name="Google Shape;3173;p120"/>
          <p:cNvGrpSpPr/>
          <p:nvPr/>
        </p:nvGrpSpPr>
        <p:grpSpPr>
          <a:xfrm>
            <a:off x="2038158" y="1290152"/>
            <a:ext cx="5012262" cy="3079048"/>
            <a:chOff x="2038158" y="1442552"/>
            <a:chExt cx="5012262" cy="3079048"/>
          </a:xfrm>
        </p:grpSpPr>
        <p:pic>
          <p:nvPicPr>
            <p:cNvPr id="3174" name="Google Shape;3174;p120"/>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75" name="Google Shape;3175;p120"/>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76" name="Google Shape;3176;p120">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77" name="Google Shape;3177;p120"/>
          <p:cNvPicPr preferRelativeResize="0"/>
          <p:nvPr/>
        </p:nvPicPr>
        <p:blipFill rotWithShape="1">
          <a:blip r:embed="rId7">
            <a:alphaModFix/>
          </a:blip>
          <a:srcRect l="2581" b="40262"/>
          <a:stretch/>
        </p:blipFill>
        <p:spPr>
          <a:xfrm>
            <a:off x="2161050" y="1758475"/>
            <a:ext cx="4791476" cy="2270399"/>
          </a:xfrm>
          <a:prstGeom prst="rect">
            <a:avLst/>
          </a:prstGeom>
          <a:noFill/>
          <a:ln>
            <a:noFill/>
          </a:ln>
        </p:spPr>
      </p:pic>
      <p:sp>
        <p:nvSpPr>
          <p:cNvPr id="3178" name="Google Shape;3178;p120"/>
          <p:cNvSpPr txBox="1"/>
          <p:nvPr/>
        </p:nvSpPr>
        <p:spPr>
          <a:xfrm>
            <a:off x="2360324" y="1979225"/>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2200">
                <a:solidFill>
                  <a:schemeClr val="accent5"/>
                </a:solidFill>
                <a:latin typeface="Google Sans"/>
                <a:ea typeface="Google Sans"/>
                <a:cs typeface="Google Sans"/>
                <a:sym typeface="Google Sans"/>
              </a:rPr>
              <a:t>http://www.google.com</a:t>
            </a:r>
          </a:p>
        </p:txBody>
      </p:sp>
      <p:sp>
        <p:nvSpPr>
          <p:cNvPr id="3179" name="Google Shape;3179;p120"/>
          <p:cNvSpPr txBox="1"/>
          <p:nvPr/>
        </p:nvSpPr>
        <p:spPr>
          <a:xfrm>
            <a:off x="2360324" y="2634363"/>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2200">
                <a:solidFill>
                  <a:schemeClr val="accent5"/>
                </a:solidFill>
                <a:latin typeface="Google Sans"/>
                <a:ea typeface="Google Sans"/>
                <a:cs typeface="Google Sans"/>
                <a:sym typeface="Google Sans"/>
              </a:rPr>
              <a:t>http://www.google.net</a:t>
            </a:r>
          </a:p>
        </p:txBody>
      </p:sp>
      <p:sp>
        <p:nvSpPr>
          <p:cNvPr id="3180" name="Google Shape;3180;p120"/>
          <p:cNvSpPr txBox="1"/>
          <p:nvPr/>
        </p:nvSpPr>
        <p:spPr>
          <a:xfrm>
            <a:off x="2360324" y="3328638"/>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2200">
                <a:solidFill>
                  <a:schemeClr val="accent5"/>
                </a:solidFill>
                <a:latin typeface="Google Sans"/>
                <a:ea typeface="Google Sans"/>
                <a:cs typeface="Google Sans"/>
                <a:sym typeface="Google Sans"/>
              </a:rPr>
              <a:t>http://www.g00gle.co</a:t>
            </a:r>
          </a:p>
        </p:txBody>
      </p:sp>
      <p:sp>
        <p:nvSpPr>
          <p:cNvPr id="2" name="TextBox 1">
            <a:extLst>
              <a:ext uri="{FF2B5EF4-FFF2-40B4-BE49-F238E27FC236}">
                <a16:creationId xmlns:a16="http://schemas.microsoft.com/office/drawing/2014/main" xmlns="" id="{F8090FB5-44C1-4B29-BE80-8C2333B20AC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3184"/>
        <p:cNvGrpSpPr/>
        <p:nvPr/>
      </p:nvGrpSpPr>
      <p:grpSpPr>
        <a:xfrm>
          <a:off x="0" y="0"/>
          <a:ext cx="0" cy="0"/>
          <a:chOff x="0" y="0"/>
          <a:chExt cx="0" cy="0"/>
        </a:xfrm>
      </p:grpSpPr>
      <p:sp>
        <p:nvSpPr>
          <p:cNvPr id="3185" name="Google Shape;3185;p121"/>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a:solidFill>
                  <a:schemeClr val="dk2"/>
                </a:solidFill>
                <a:latin typeface="Google Sans"/>
                <a:ea typeface="Google Sans"/>
                <a:cs typeface="Google Sans"/>
                <a:sym typeface="Google Sans"/>
              </a:rPr>
              <a:t>¿Incluye pantallas emergentes (pop-ups)?</a:t>
            </a:r>
          </a:p>
        </p:txBody>
      </p:sp>
      <p:pic>
        <p:nvPicPr>
          <p:cNvPr id="3186" name="Google Shape;3186;p121"/>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87" name="Google Shape;3187;p121"/>
          <p:cNvGrpSpPr/>
          <p:nvPr/>
        </p:nvGrpSpPr>
        <p:grpSpPr>
          <a:xfrm>
            <a:off x="2038158" y="1290152"/>
            <a:ext cx="5012262" cy="3079048"/>
            <a:chOff x="2038158" y="1442552"/>
            <a:chExt cx="5012262" cy="3079048"/>
          </a:xfrm>
        </p:grpSpPr>
        <p:pic>
          <p:nvPicPr>
            <p:cNvPr id="3188" name="Google Shape;3188;p121"/>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89" name="Google Shape;3189;p121"/>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190" name="Google Shape;3190;p121"/>
          <p:cNvPicPr preferRelativeResize="0"/>
          <p:nvPr/>
        </p:nvPicPr>
        <p:blipFill rotWithShape="1">
          <a:blip r:embed="rId6">
            <a:alphaModFix/>
          </a:blip>
          <a:srcRect/>
          <a:stretch/>
        </p:blipFill>
        <p:spPr>
          <a:xfrm>
            <a:off x="1793324" y="1428834"/>
            <a:ext cx="5678020" cy="3193884"/>
          </a:xfrm>
          <a:prstGeom prst="rect">
            <a:avLst/>
          </a:prstGeom>
          <a:noFill/>
          <a:ln>
            <a:noFill/>
          </a:ln>
        </p:spPr>
      </p:pic>
      <p:sp>
        <p:nvSpPr>
          <p:cNvPr id="3191" name="Google Shape;3191;p121">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FD256DE9-858D-45C1-BB70-BC88D57210F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3195"/>
        <p:cNvGrpSpPr/>
        <p:nvPr/>
      </p:nvGrpSpPr>
      <p:grpSpPr>
        <a:xfrm>
          <a:off x="0" y="0"/>
          <a:ext cx="0" cy="0"/>
          <a:chOff x="0" y="0"/>
          <a:chExt cx="0" cy="0"/>
        </a:xfrm>
      </p:grpSpPr>
      <p:sp>
        <p:nvSpPr>
          <p:cNvPr id="3196" name="Google Shape;3196;p12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¿La dirección del sitio </a:t>
            </a:r>
            <a:r>
              <a:rPr lang="es-AR" sz="2400" b="1" i="0" u="none" strike="noStrike" cap="none" dirty="0" smtClean="0">
                <a:solidFill>
                  <a:schemeClr val="dk2"/>
                </a:solidFill>
                <a:latin typeface="Google Sans"/>
                <a:ea typeface="Google Sans"/>
                <a:cs typeface="Google Sans"/>
                <a:sym typeface="Google Sans"/>
              </a:rPr>
              <a:t>web (URL</a:t>
            </a:r>
            <a:r>
              <a:rPr lang="es-AR" sz="2400" b="1" i="0" u="none" strike="noStrike" cap="none" dirty="0">
                <a:solidFill>
                  <a:schemeClr val="dk2"/>
                </a:solidFill>
                <a:latin typeface="Google Sans"/>
                <a:ea typeface="Google Sans"/>
                <a:cs typeface="Google Sans"/>
                <a:sym typeface="Google Sans"/>
              </a:rPr>
              <a:t>) comienza con https:// </a:t>
            </a:r>
            <a:br>
              <a:rPr lang="es-AR" sz="2400" b="1" i="0" u="none" strike="noStrike" cap="none" dirty="0">
                <a:solidFill>
                  <a:schemeClr val="dk2"/>
                </a:solidFill>
                <a:latin typeface="Google Sans"/>
                <a:ea typeface="Google Sans"/>
                <a:cs typeface="Google Sans"/>
                <a:sym typeface="Google Sans"/>
              </a:rPr>
            </a:br>
            <a:r>
              <a:rPr lang="es-AR" sz="2400" b="1" i="0" u="none" strike="noStrike" cap="none" dirty="0">
                <a:solidFill>
                  <a:schemeClr val="dk2"/>
                </a:solidFill>
                <a:latin typeface="Google Sans"/>
                <a:ea typeface="Google Sans"/>
                <a:cs typeface="Google Sans"/>
                <a:sym typeface="Google Sans"/>
              </a:rPr>
              <a:t>precedida por un candado de color verde?</a:t>
            </a:r>
          </a:p>
        </p:txBody>
      </p:sp>
      <p:pic>
        <p:nvPicPr>
          <p:cNvPr id="3197" name="Google Shape;3197;p122"/>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98" name="Google Shape;3198;p122"/>
          <p:cNvGrpSpPr/>
          <p:nvPr/>
        </p:nvGrpSpPr>
        <p:grpSpPr>
          <a:xfrm>
            <a:off x="2038158" y="1290152"/>
            <a:ext cx="5012262" cy="3079048"/>
            <a:chOff x="2038158" y="1442552"/>
            <a:chExt cx="5012262" cy="3079048"/>
          </a:xfrm>
        </p:grpSpPr>
        <p:pic>
          <p:nvPicPr>
            <p:cNvPr id="3199" name="Google Shape;3199;p122"/>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200" name="Google Shape;3200;p122"/>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201" name="Google Shape;3201;p122"/>
          <p:cNvPicPr preferRelativeResize="0"/>
          <p:nvPr/>
        </p:nvPicPr>
        <p:blipFill rotWithShape="1">
          <a:blip r:embed="rId6">
            <a:alphaModFix/>
          </a:blip>
          <a:srcRect/>
          <a:stretch/>
        </p:blipFill>
        <p:spPr>
          <a:xfrm>
            <a:off x="1734277" y="1041028"/>
            <a:ext cx="5829692" cy="3279184"/>
          </a:xfrm>
          <a:prstGeom prst="rect">
            <a:avLst/>
          </a:prstGeom>
          <a:noFill/>
          <a:ln>
            <a:noFill/>
          </a:ln>
        </p:spPr>
      </p:pic>
      <p:sp>
        <p:nvSpPr>
          <p:cNvPr id="3202" name="Google Shape;3202;p122">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2E4E84BC-B30C-4B19-982A-3158853346C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3206"/>
        <p:cNvGrpSpPr/>
        <p:nvPr/>
      </p:nvGrpSpPr>
      <p:grpSpPr>
        <a:xfrm>
          <a:off x="0" y="0"/>
          <a:ext cx="0" cy="0"/>
          <a:chOff x="0" y="0"/>
          <a:chExt cx="0" cy="0"/>
        </a:xfrm>
      </p:grpSpPr>
      <p:pic>
        <p:nvPicPr>
          <p:cNvPr id="3207" name="Google Shape;3207;p123"/>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208" name="Google Shape;3208;p123"/>
          <p:cNvGrpSpPr/>
          <p:nvPr/>
        </p:nvGrpSpPr>
        <p:grpSpPr>
          <a:xfrm>
            <a:off x="2038158" y="1290152"/>
            <a:ext cx="5012262" cy="3079048"/>
            <a:chOff x="2038158" y="1442552"/>
            <a:chExt cx="5012262" cy="3079048"/>
          </a:xfrm>
        </p:grpSpPr>
        <p:pic>
          <p:nvPicPr>
            <p:cNvPr id="3209" name="Google Shape;3209;p123"/>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210" name="Google Shape;3210;p123"/>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211" name="Google Shape;3211;p123"/>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a:solidFill>
                  <a:schemeClr val="dk2"/>
                </a:solidFill>
                <a:latin typeface="Google Sans"/>
                <a:ea typeface="Google Sans"/>
                <a:cs typeface="Google Sans"/>
                <a:sym typeface="Google Sans"/>
              </a:rPr>
              <a:t>¿Qué es lo que aparece en letra pequeña?</a:t>
            </a:r>
          </a:p>
        </p:txBody>
      </p:sp>
      <p:sp>
        <p:nvSpPr>
          <p:cNvPr id="3212" name="Google Shape;3212;p123">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13" name="Google Shape;3213;p123"/>
          <p:cNvPicPr preferRelativeResize="0"/>
          <p:nvPr/>
        </p:nvPicPr>
        <p:blipFill rotWithShape="1">
          <a:blip r:embed="rId7">
            <a:alphaModFix/>
          </a:blip>
          <a:srcRect l="3022" t="5177" r="3415" b="26609"/>
          <a:stretch/>
        </p:blipFill>
        <p:spPr>
          <a:xfrm>
            <a:off x="2246325" y="1701475"/>
            <a:ext cx="4595927" cy="2588977"/>
          </a:xfrm>
          <a:prstGeom prst="rect">
            <a:avLst/>
          </a:prstGeom>
          <a:noFill/>
          <a:ln>
            <a:noFill/>
          </a:ln>
        </p:spPr>
      </p:pic>
      <p:sp>
        <p:nvSpPr>
          <p:cNvPr id="2" name="TextBox 1">
            <a:extLst>
              <a:ext uri="{FF2B5EF4-FFF2-40B4-BE49-F238E27FC236}">
                <a16:creationId xmlns:a16="http://schemas.microsoft.com/office/drawing/2014/main" xmlns="" id="{1F900AFA-76D3-4CDA-9266-893A2ED5E59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9"/>
              </a:rPr>
              <a:t>CC BY 4.0</a:t>
            </a:r>
          </a:p>
        </p:txBody>
      </p:sp>
    </p:spTree>
    <p:custDataLst>
      <p:tags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3217"/>
        <p:cNvGrpSpPr/>
        <p:nvPr/>
      </p:nvGrpSpPr>
      <p:grpSpPr>
        <a:xfrm>
          <a:off x="0" y="0"/>
          <a:ext cx="0" cy="0"/>
          <a:chOff x="0" y="0"/>
          <a:chExt cx="0" cy="0"/>
        </a:xfrm>
      </p:grpSpPr>
      <p:sp>
        <p:nvSpPr>
          <p:cNvPr id="3218" name="Google Shape;3218;p124"/>
          <p:cNvSpPr/>
          <p:nvPr/>
        </p:nvSpPr>
        <p:spPr>
          <a:xfrm>
            <a:off x="1619151" y="4248698"/>
            <a:ext cx="5862292"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dirty="0">
                <a:solidFill>
                  <a:schemeClr val="dk2"/>
                </a:solidFill>
                <a:latin typeface="Google Sans"/>
                <a:ea typeface="Google Sans"/>
                <a:cs typeface="Google Sans"/>
                <a:sym typeface="Google Sans"/>
              </a:rPr>
              <a:t>No muerdas el anzuelo del </a:t>
            </a:r>
            <a:r>
              <a:rPr lang="es-AR" sz="2400" dirty="0" err="1">
                <a:solidFill>
                  <a:schemeClr val="dk2"/>
                </a:solidFill>
                <a:latin typeface="Google Sans"/>
                <a:ea typeface="Google Sans"/>
                <a:cs typeface="Google Sans"/>
                <a:sym typeface="Google Sans"/>
              </a:rPr>
              <a:t>p</a:t>
            </a:r>
            <a:r>
              <a:rPr lang="es-AR" sz="2400" i="0" u="none" strike="noStrike" cap="none" dirty="0" err="1">
                <a:solidFill>
                  <a:schemeClr val="dk2"/>
                </a:solidFill>
                <a:latin typeface="Google Sans"/>
                <a:ea typeface="Google Sans"/>
                <a:cs typeface="Google Sans"/>
                <a:sym typeface="Google Sans"/>
              </a:rPr>
              <a:t>hishing</a:t>
            </a:r>
            <a:endParaRPr lang="es-AR" sz="2400" i="0" u="none" strike="noStrike" cap="none" dirty="0">
              <a:solidFill>
                <a:schemeClr val="dk2"/>
              </a:solidFill>
              <a:latin typeface="Google Sans"/>
              <a:ea typeface="Google Sans"/>
              <a:cs typeface="Google Sans"/>
              <a:sym typeface="Google Sans"/>
            </a:endParaRPr>
          </a:p>
        </p:txBody>
      </p:sp>
      <p:sp>
        <p:nvSpPr>
          <p:cNvPr id="3219" name="Google Shape;3219;p124"/>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s-AR" sz="4000" b="1" i="0" u="none" strike="noStrike" cap="none">
                <a:solidFill>
                  <a:schemeClr val="accent4"/>
                </a:solidFill>
                <a:latin typeface="Google Sans"/>
                <a:ea typeface="Google Sans"/>
                <a:cs typeface="Google Sans"/>
                <a:sym typeface="Google Sans"/>
              </a:rPr>
              <a:t>¡Actividad!</a:t>
            </a:r>
          </a:p>
        </p:txBody>
      </p:sp>
      <p:sp>
        <p:nvSpPr>
          <p:cNvPr id="3220" name="Google Shape;3220;p124"/>
          <p:cNvSpPr/>
          <p:nvPr/>
        </p:nvSpPr>
        <p:spPr>
          <a:xfrm>
            <a:off x="3795969" y="3441520"/>
            <a:ext cx="3657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cxnSp>
        <p:nvCxnSpPr>
          <p:cNvPr id="3221" name="Google Shape;3221;p124"/>
          <p:cNvCxnSpPr/>
          <p:nvPr/>
        </p:nvCxnSpPr>
        <p:spPr>
          <a:xfrm rot="10800000">
            <a:off x="4931708" y="77447"/>
            <a:ext cx="0" cy="1459800"/>
          </a:xfrm>
          <a:prstGeom prst="straightConnector1">
            <a:avLst/>
          </a:prstGeom>
          <a:noFill/>
          <a:ln w="19050" cap="flat" cmpd="sng">
            <a:solidFill>
              <a:schemeClr val="dk2"/>
            </a:solidFill>
            <a:prstDash val="solid"/>
            <a:miter lim="400000"/>
            <a:headEnd type="none" w="sm" len="sm"/>
            <a:tailEnd type="none" w="sm" len="sm"/>
          </a:ln>
        </p:spPr>
      </p:cxnSp>
      <p:pic>
        <p:nvPicPr>
          <p:cNvPr id="3222" name="Google Shape;3222;p124"/>
          <p:cNvPicPr preferRelativeResize="0"/>
          <p:nvPr/>
        </p:nvPicPr>
        <p:blipFill rotWithShape="1">
          <a:blip r:embed="rId4">
            <a:alphaModFix/>
          </a:blip>
          <a:srcRect/>
          <a:stretch/>
        </p:blipFill>
        <p:spPr>
          <a:xfrm>
            <a:off x="4528109" y="1520623"/>
            <a:ext cx="579650" cy="579650"/>
          </a:xfrm>
          <a:prstGeom prst="rect">
            <a:avLst/>
          </a:prstGeom>
          <a:noFill/>
          <a:ln>
            <a:noFill/>
          </a:ln>
        </p:spPr>
      </p:pic>
      <p:sp>
        <p:nvSpPr>
          <p:cNvPr id="3223" name="Google Shape;3223;p124"/>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4" name="Google Shape;3224;p124"/>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5" name="Google Shape;3225;p124"/>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6" name="Google Shape;3226;p124"/>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7" name="Google Shape;3227;p124"/>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8" name="Google Shape;3228;p124"/>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9" name="Google Shape;3229;p124"/>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0" name="Google Shape;3230;p124"/>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1" name="Google Shape;3231;p124"/>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2" name="Google Shape;3232;p124"/>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3" name="Google Shape;3233;p124"/>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4" name="Google Shape;3234;p124"/>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5" name="Google Shape;3235;p124"/>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6" name="Google Shape;3236;p124"/>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7" name="Google Shape;3237;p124"/>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8" name="Google Shape;3238;p124"/>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9" name="Google Shape;3239;p124"/>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0" name="Google Shape;3240;p124"/>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1" name="Google Shape;3241;p124"/>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2" name="Google Shape;3242;p124"/>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3" name="Google Shape;3243;p124"/>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4" name="Google Shape;3244;p124"/>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5" name="Google Shape;3245;p124"/>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6" name="Google Shape;3246;p124"/>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7" name="Google Shape;3247;p124"/>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8" name="Google Shape;3248;p124"/>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9" name="Google Shape;3249;p124"/>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0" name="Google Shape;3250;p124"/>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1" name="Google Shape;3251;p124"/>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2" name="Google Shape;3252;p124"/>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3" name="Google Shape;3253;p124"/>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4" name="Google Shape;3254;p124"/>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5" name="Google Shape;3255;p124"/>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6" name="Google Shape;3256;p124"/>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7" name="Google Shape;3257;p124"/>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8" name="Google Shape;3258;p124"/>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9" name="Google Shape;3259;p124"/>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0" name="Google Shape;3260;p124"/>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1" name="Google Shape;3261;p124"/>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2" name="Google Shape;3262;p124"/>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3" name="Google Shape;3263;p124"/>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4" name="Google Shape;3264;p124"/>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5" name="Google Shape;3265;p124"/>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6" name="Google Shape;3266;p124"/>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7" name="Google Shape;3267;p124"/>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8" name="Google Shape;3268;p124"/>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269" name="Google Shape;3269;p124"/>
          <p:cNvGrpSpPr/>
          <p:nvPr/>
        </p:nvGrpSpPr>
        <p:grpSpPr>
          <a:xfrm>
            <a:off x="4581780" y="2069199"/>
            <a:ext cx="174227" cy="835569"/>
            <a:chOff x="6945270" y="2693707"/>
            <a:chExt cx="195410" cy="937262"/>
          </a:xfrm>
        </p:grpSpPr>
        <p:sp>
          <p:nvSpPr>
            <p:cNvPr id="3270" name="Google Shape;3270;p124"/>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1" name="Google Shape;3271;p124"/>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2" name="Google Shape;3272;p124"/>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3" name="Google Shape;3273;p124"/>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4" name="Google Shape;3274;p124"/>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5" name="Google Shape;3275;p124"/>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6" name="Google Shape;3276;p124"/>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7" name="Google Shape;3277;p124"/>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8" name="Google Shape;3278;p124"/>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279" name="Google Shape;3279;p124"/>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0" name="Google Shape;3280;p124"/>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1" name="Google Shape;3281;p124"/>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2" name="Google Shape;3282;p124"/>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3" name="Google Shape;3283;p124"/>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4" name="Google Shape;3284;p124"/>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5" name="Google Shape;3285;p124"/>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6" name="Google Shape;3286;p124"/>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7" name="Google Shape;3287;p124"/>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8" name="Google Shape;3288;p124"/>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9" name="Google Shape;3289;p124"/>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0" name="Google Shape;3290;p124"/>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1" name="Google Shape;3291;p124"/>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2" name="Google Shape;3292;p124"/>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293" name="Google Shape;3293;p124"/>
          <p:cNvGrpSpPr/>
          <p:nvPr/>
        </p:nvGrpSpPr>
        <p:grpSpPr>
          <a:xfrm rot="-744606">
            <a:off x="3432478" y="1010481"/>
            <a:ext cx="1158105" cy="844512"/>
            <a:chOff x="3527723" y="1139643"/>
            <a:chExt cx="1158146" cy="844541"/>
          </a:xfrm>
        </p:grpSpPr>
        <p:sp>
          <p:nvSpPr>
            <p:cNvPr id="3294" name="Google Shape;3294;p124"/>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5" name="Google Shape;3295;p124"/>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6" name="Google Shape;3296;p124"/>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7" name="Google Shape;3297;p124"/>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8" name="Google Shape;3298;p124"/>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9" name="Google Shape;3299;p124"/>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0" name="Google Shape;3300;p124"/>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1" name="Google Shape;3301;p124"/>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2" name="Google Shape;3302;p124"/>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3" name="Google Shape;3303;p124"/>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4" name="Google Shape;3304;p124"/>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5" name="Google Shape;3305;p124"/>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6" name="Google Shape;3306;p124"/>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7" name="Google Shape;3307;p124"/>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8" name="Google Shape;3308;p124"/>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9" name="Google Shape;3309;p124"/>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0" name="Google Shape;3310;p124"/>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1" name="Google Shape;3311;p124"/>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2" name="Google Shape;3312;p124"/>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3" name="Google Shape;3313;p124"/>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4" name="Google Shape;3314;p124"/>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5" name="Google Shape;3315;p124"/>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6" name="Google Shape;3316;p124"/>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7" name="Google Shape;3317;p124"/>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8" name="Google Shape;3318;p124"/>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9" name="Google Shape;3319;p124"/>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0" name="Google Shape;3320;p124"/>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1" name="Google Shape;3321;p124"/>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2" name="Google Shape;3322;p124"/>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3" name="Google Shape;3323;p124"/>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4" name="Google Shape;3324;p124"/>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5" name="Google Shape;3325;p124"/>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6" name="Google Shape;3326;p124"/>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7" name="Google Shape;3327;p124"/>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8" name="Google Shape;3328;p124"/>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9" name="Google Shape;3329;p124"/>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0" name="Google Shape;3330;p124"/>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1" name="Google Shape;3331;p124"/>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2" name="Google Shape;3332;p124"/>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3" name="Google Shape;3333;p124"/>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4" name="Google Shape;3334;p124"/>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5" name="Google Shape;3335;p124"/>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336" name="Google Shape;3336;p124"/>
          <p:cNvSpPr/>
          <p:nvPr/>
        </p:nvSpPr>
        <p:spPr>
          <a:xfrm>
            <a:off x="3674169" y="1925938"/>
            <a:ext cx="772848" cy="223331"/>
          </a:xfrm>
          <a:custGeom>
            <a:avLst/>
            <a:gdLst/>
            <a:ahLst/>
            <a:cxnLst/>
            <a:rect l="l" t="t" r="r" b="b"/>
            <a:pathLst>
              <a:path w="865936" h="250231" extrusionOk="0">
                <a:moveTo>
                  <a:pt x="228421" y="0"/>
                </a:moveTo>
                <a:lnTo>
                  <a:pt x="0" y="78105"/>
                </a:lnTo>
                <a:lnTo>
                  <a:pt x="190989" y="157389"/>
                </a:lnTo>
                <a:lnTo>
                  <a:pt x="684379" y="250231"/>
                </a:lnTo>
                <a:lnTo>
                  <a:pt x="865936" y="96379"/>
                </a:lnTo>
                <a:lnTo>
                  <a:pt x="740378" y="28000"/>
                </a:lnTo>
                <a:lnTo>
                  <a:pt x="228421"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7" name="Google Shape;3337;p124"/>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8" name="Google Shape;3338;p124"/>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9" name="Google Shape;3339;p124"/>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340" name="Google Shape;3340;p124">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DC2E05C2-453E-4C61-8CDE-162CB6F5DC6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3344"/>
        <p:cNvGrpSpPr/>
        <p:nvPr/>
      </p:nvGrpSpPr>
      <p:grpSpPr>
        <a:xfrm>
          <a:off x="0" y="0"/>
          <a:ext cx="0" cy="0"/>
          <a:chOff x="0" y="0"/>
          <a:chExt cx="0" cy="0"/>
        </a:xfrm>
      </p:grpSpPr>
      <p:sp>
        <p:nvSpPr>
          <p:cNvPr id="3345" name="Google Shape;3345;p125"/>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marR="0" lvl="0" indent="0" algn="ctr" rtl="0">
              <a:lnSpc>
                <a:spcPct val="100000"/>
              </a:lnSpc>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46" name="Google Shape;3346;p125"/>
          <p:cNvGrpSpPr/>
          <p:nvPr/>
        </p:nvGrpSpPr>
        <p:grpSpPr>
          <a:xfrm>
            <a:off x="1569099" y="1128242"/>
            <a:ext cx="6005790" cy="3258439"/>
            <a:chOff x="1235449" y="1277508"/>
            <a:chExt cx="6673100" cy="3620488"/>
          </a:xfrm>
        </p:grpSpPr>
        <p:pic>
          <p:nvPicPr>
            <p:cNvPr id="3347" name="Google Shape;3347;p125"/>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48" name="Google Shape;3348;p125"/>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349" name="Google Shape;3349;p125"/>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350" name="Google Shape;3350;p125"/>
          <p:cNvSpPr/>
          <p:nvPr/>
        </p:nvSpPr>
        <p:spPr>
          <a:xfrm>
            <a:off x="167524" y="1790700"/>
            <a:ext cx="1946586" cy="1566753"/>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51" name="Google Shape;3351;p125"/>
          <p:cNvSpPr txBox="1"/>
          <p:nvPr/>
        </p:nvSpPr>
        <p:spPr>
          <a:xfrm>
            <a:off x="262261" y="2243502"/>
            <a:ext cx="1851849"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s-AR" sz="2000" b="1" i="0" u="none" strike="noStrike" cap="none" dirty="0" smtClean="0">
                <a:solidFill>
                  <a:schemeClr val="accent2"/>
                </a:solidFill>
                <a:latin typeface="Google Sans"/>
                <a:ea typeface="Google Sans"/>
                <a:cs typeface="Google Sans"/>
                <a:sym typeface="Google Sans"/>
              </a:rPr>
              <a:t>¡</a:t>
            </a:r>
            <a:r>
              <a:rPr lang="es-AR" sz="2000" b="1" dirty="0" smtClean="0">
                <a:solidFill>
                  <a:schemeClr val="accent2"/>
                </a:solidFill>
                <a:latin typeface="Google Sans"/>
                <a:ea typeface="Google Sans"/>
                <a:cs typeface="Google Sans"/>
                <a:sym typeface="Google Sans"/>
              </a:rPr>
              <a:t>VERDADERO</a:t>
            </a:r>
            <a:r>
              <a:rPr lang="es-AR" sz="2000" b="1" i="0" u="none" strike="noStrike" cap="none" dirty="0" smtClean="0">
                <a:solidFill>
                  <a:schemeClr val="accent2"/>
                </a:solidFill>
                <a:latin typeface="Google Sans"/>
                <a:ea typeface="Google Sans"/>
                <a:cs typeface="Google Sans"/>
                <a:sym typeface="Google Sans"/>
              </a:rPr>
              <a:t>!</a:t>
            </a:r>
            <a:endParaRPr lang="es-AR" sz="2000" b="1" i="0" u="none" strike="noStrike" cap="none" dirty="0">
              <a:solidFill>
                <a:schemeClr val="accent2"/>
              </a:solidFill>
              <a:latin typeface="Google Sans"/>
              <a:ea typeface="Google Sans"/>
              <a:cs typeface="Google Sans"/>
              <a:sym typeface="Google Sans"/>
            </a:endParaRPr>
          </a:p>
        </p:txBody>
      </p:sp>
      <p:sp>
        <p:nvSpPr>
          <p:cNvPr id="3352" name="Google Shape;3352;p125"/>
          <p:cNvSpPr/>
          <p:nvPr/>
        </p:nvSpPr>
        <p:spPr>
          <a:xfrm>
            <a:off x="7217206" y="1790699"/>
            <a:ext cx="1815111" cy="1636555"/>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53" name="Google Shape;3353;p125"/>
          <p:cNvSpPr txBox="1"/>
          <p:nvPr/>
        </p:nvSpPr>
        <p:spPr>
          <a:xfrm>
            <a:off x="7574889" y="2253355"/>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800" b="1" i="0" u="none" strike="noStrike" cap="none" dirty="0">
                <a:solidFill>
                  <a:schemeClr val="accent4"/>
                </a:solidFill>
                <a:latin typeface="Google Sans"/>
                <a:ea typeface="Google Sans"/>
                <a:cs typeface="Google Sans"/>
                <a:sym typeface="Google Sans"/>
              </a:rPr>
              <a:t>¡</a:t>
            </a:r>
            <a:r>
              <a:rPr lang="es-AR" sz="2000" b="1" i="0" u="none" strike="noStrike" cap="none" dirty="0">
                <a:solidFill>
                  <a:schemeClr val="accent4"/>
                </a:solidFill>
                <a:latin typeface="Google Sans"/>
                <a:ea typeface="Google Sans"/>
                <a:cs typeface="Google Sans"/>
                <a:sym typeface="Google Sans"/>
              </a:rPr>
              <a:t>FALSO!</a:t>
            </a:r>
          </a:p>
        </p:txBody>
      </p:sp>
      <p:sp>
        <p:nvSpPr>
          <p:cNvPr id="3354" name="Google Shape;3354;p125">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92A3FB0E-E043-4EDC-98B7-F966B33B20B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208847" y="1243013"/>
            <a:ext cx="4680564" cy="26574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Tema: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Información </a:t>
            </a:r>
            <a:r>
              <a:rPr lang="es-ES" sz="1100" dirty="0">
                <a:effectLst/>
                <a:latin typeface="Calibri" panose="020F0502020204030204" pitchFamily="34" charset="0"/>
                <a:ea typeface="Calibri" panose="020F0502020204030204" pitchFamily="34" charset="0"/>
                <a:cs typeface="Times New Roman" panose="02020603050405020304" pitchFamily="18" charset="0"/>
              </a:rPr>
              <a:t>importante sobre su membrecía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Cines </a:t>
            </a:r>
            <a:r>
              <a:rPr lang="es-ES" sz="1100" dirty="0">
                <a:effectLst/>
                <a:latin typeface="Calibri" panose="020F0502020204030204" pitchFamily="34" charset="0"/>
                <a:ea typeface="Calibri" panose="020F0502020204030204" pitchFamily="34" charset="0"/>
                <a:cs typeface="Times New Roman" panose="02020603050405020304" pitchFamily="18" charset="0"/>
              </a:rPr>
              <a:t>Estrella </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r>
              <a:rPr lang="es-ES" sz="11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membresía@cinesEstrella-ejemplo.com</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Mensaje:	Estimado Juan,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Deseamos agradecerle por su membresía en los Cines Estrella.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Le escribimos para recordarle que su membresía inicial de 12 meses está por expirar. Esperamos que se haya divertido mucho en los Cines Estrella. ¡Y como usted ha sido un miembro especial, pronto vamos a mejorar su membresía sin costo adicional!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Por favor actualice su información personal ahora para tener todos los beneficios de una membresía mejorada.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El equipo de los Cines Estrella.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3358"/>
        <p:cNvGrpSpPr/>
        <p:nvPr/>
      </p:nvGrpSpPr>
      <p:grpSpPr>
        <a:xfrm>
          <a:off x="0" y="0"/>
          <a:ext cx="0" cy="0"/>
          <a:chOff x="0" y="0"/>
          <a:chExt cx="0" cy="0"/>
        </a:xfrm>
      </p:grpSpPr>
      <p:sp>
        <p:nvSpPr>
          <p:cNvPr id="3359" name="Google Shape;3359;p126"/>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marR="0" lvl="0" indent="0" algn="ctr" rtl="0">
              <a:lnSpc>
                <a:spcPct val="100000"/>
              </a:lnSpc>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60" name="Google Shape;3360;p126"/>
          <p:cNvGrpSpPr/>
          <p:nvPr/>
        </p:nvGrpSpPr>
        <p:grpSpPr>
          <a:xfrm>
            <a:off x="1569099" y="1128242"/>
            <a:ext cx="6005790" cy="3258439"/>
            <a:chOff x="1235449" y="1277508"/>
            <a:chExt cx="6673100" cy="3620488"/>
          </a:xfrm>
        </p:grpSpPr>
        <p:pic>
          <p:nvPicPr>
            <p:cNvPr id="3361" name="Google Shape;3361;p126"/>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62" name="Google Shape;3362;p126"/>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363" name="Google Shape;3363;p126"/>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364" name="Google Shape;3364;p126"/>
          <p:cNvSpPr/>
          <p:nvPr/>
        </p:nvSpPr>
        <p:spPr>
          <a:xfrm>
            <a:off x="293165" y="1790699"/>
            <a:ext cx="1835781" cy="1685417"/>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5" name="Google Shape;3365;p126"/>
          <p:cNvSpPr txBox="1"/>
          <p:nvPr/>
        </p:nvSpPr>
        <p:spPr>
          <a:xfrm>
            <a:off x="118663" y="2243502"/>
            <a:ext cx="2223991" cy="63930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366" name="Google Shape;3366;p126"/>
          <p:cNvSpPr/>
          <p:nvPr/>
        </p:nvSpPr>
        <p:spPr>
          <a:xfrm>
            <a:off x="7217207" y="1790700"/>
            <a:ext cx="1633616" cy="1496952"/>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7" name="Google Shape;3367;p126"/>
          <p:cNvSpPr txBox="1"/>
          <p:nvPr/>
        </p:nvSpPr>
        <p:spPr>
          <a:xfrm>
            <a:off x="7379044" y="2243502"/>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sp>
        <p:nvSpPr>
          <p:cNvPr id="3368" name="Google Shape;3368;p126">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49EB92EC-8F45-4A3F-AE3E-D032D920159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208847" y="1243013"/>
            <a:ext cx="4680564" cy="26574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Tema: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Información </a:t>
            </a:r>
            <a:r>
              <a:rPr lang="es-ES" sz="1100" dirty="0">
                <a:effectLst/>
                <a:latin typeface="Calibri" panose="020F0502020204030204" pitchFamily="34" charset="0"/>
                <a:ea typeface="Calibri" panose="020F0502020204030204" pitchFamily="34" charset="0"/>
                <a:cs typeface="Times New Roman" panose="02020603050405020304" pitchFamily="18" charset="0"/>
              </a:rPr>
              <a:t>importante sobre su membrecía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	</a:t>
            </a:r>
            <a:r>
              <a:rPr lang="es-ES" sz="1100" dirty="0" smtClean="0">
                <a:effectLst/>
                <a:latin typeface="Calibri" panose="020F0502020204030204" pitchFamily="34" charset="0"/>
                <a:ea typeface="Calibri" panose="020F0502020204030204" pitchFamily="34" charset="0"/>
                <a:cs typeface="Times New Roman" panose="02020603050405020304" pitchFamily="18" charset="0"/>
              </a:rPr>
              <a:t>Cines </a:t>
            </a:r>
            <a:r>
              <a:rPr lang="es-ES" sz="1100" dirty="0">
                <a:effectLst/>
                <a:latin typeface="Calibri" panose="020F0502020204030204" pitchFamily="34" charset="0"/>
                <a:ea typeface="Calibri" panose="020F0502020204030204" pitchFamily="34" charset="0"/>
                <a:cs typeface="Times New Roman" panose="02020603050405020304" pitchFamily="18" charset="0"/>
              </a:rPr>
              <a:t>Estrella </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r>
              <a:rPr lang="es-ES" sz="11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membresía@cinesEstrella-ejemplo.com</a:t>
            </a:r>
            <a:r>
              <a:rPr lang="es-ES"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Mensaje:	Estimado Juan,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Deseamos agradecerle por su membresía en los Cines Estrella.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Le escribimos para recordarle que su membresía inicial de 12 meses está por expirar. Esperamos que se haya divertido mucho en los Cines Estrella. ¡Y como usted ha sido un miembro especial, pronto vamos a mejorar su membresía sin costo adicional!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Por favor actualice su información personal ahora para tener todos los beneficios de una membresía mejorada.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El equipo de los Cines Estrella.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p30"/>
          <p:cNvPicPr preferRelativeResize="0"/>
          <p:nvPr/>
        </p:nvPicPr>
        <p:blipFill rotWithShape="1">
          <a:blip r:embed="rId4">
            <a:alphaModFix/>
          </a:blip>
          <a:srcRect t="8721" b="7421"/>
          <a:stretch/>
        </p:blipFill>
        <p:spPr>
          <a:xfrm>
            <a:off x="1497075" y="1061829"/>
            <a:ext cx="6432828" cy="3596400"/>
          </a:xfrm>
          <a:prstGeom prst="rect">
            <a:avLst/>
          </a:prstGeom>
          <a:noFill/>
          <a:ln w="12700">
            <a:solidFill>
              <a:srgbClr val="002060"/>
            </a:solidFill>
          </a:ln>
        </p:spPr>
      </p:pic>
      <p:sp>
        <p:nvSpPr>
          <p:cNvPr id="160" name="Google Shape;160;p30"/>
          <p:cNvSpPr txBox="1">
            <a:spLocks noGrp="1"/>
          </p:cNvSpPr>
          <p:nvPr>
            <p:ph type="ctrTitle" idx="4294967295"/>
          </p:nvPr>
        </p:nvSpPr>
        <p:spPr>
          <a:xfrm>
            <a:off x="0" y="9769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Línea “Para”</a:t>
            </a:r>
            <a:r>
              <a:rPr lang="es-AR" dirty="0">
                <a:latin typeface="Open Sans" panose="020B0606030504020204" pitchFamily="34" charset="0"/>
                <a:ea typeface="Open Sans" panose="020B0606030504020204" pitchFamily="34" charset="0"/>
                <a:cs typeface="Open Sans" panose="020B0606030504020204" pitchFamily="34" charset="0"/>
                <a:sym typeface="Average"/>
              </a:rPr>
              <a:t>: dirección de correo electrónico del destinatario.</a:t>
            </a:r>
          </a:p>
        </p:txBody>
      </p:sp>
      <p:sp>
        <p:nvSpPr>
          <p:cNvPr id="158" name="Google Shape;158;p30"/>
          <p:cNvSpPr/>
          <p:nvPr/>
        </p:nvSpPr>
        <p:spPr>
          <a:xfrm>
            <a:off x="2219400" y="1442529"/>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9" name="Google Shape;159;p30"/>
          <p:cNvCxnSpPr/>
          <p:nvPr/>
        </p:nvCxnSpPr>
        <p:spPr>
          <a:xfrm rot="10800000" flipH="1">
            <a:off x="789000" y="1596279"/>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3372"/>
        <p:cNvGrpSpPr/>
        <p:nvPr/>
      </p:nvGrpSpPr>
      <p:grpSpPr>
        <a:xfrm>
          <a:off x="0" y="0"/>
          <a:ext cx="0" cy="0"/>
          <a:chOff x="0" y="0"/>
          <a:chExt cx="0" cy="0"/>
        </a:xfrm>
      </p:grpSpPr>
      <p:sp>
        <p:nvSpPr>
          <p:cNvPr id="3373" name="Google Shape;3373;p127"/>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dirty="0" smtClean="0">
                <a:solidFill>
                  <a:schemeClr val="dk2"/>
                </a:solidFill>
                <a:latin typeface="Google Sans"/>
                <a:ea typeface="Google Sans"/>
                <a:cs typeface="Google Sans"/>
                <a:sym typeface="Google Sans"/>
              </a:rPr>
              <a:t>verdadero </a:t>
            </a:r>
            <a:r>
              <a:rPr lang="es-AR" sz="2400" b="1" i="0" u="none" strike="noStrike" cap="none" dirty="0" smtClean="0">
                <a:solidFill>
                  <a:schemeClr val="dk2"/>
                </a:solidFill>
                <a:latin typeface="Google Sans"/>
                <a:ea typeface="Google Sans"/>
                <a:cs typeface="Google Sans"/>
                <a:sym typeface="Google Sans"/>
              </a:rPr>
              <a:t>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74" name="Google Shape;3374;p127"/>
          <p:cNvGrpSpPr/>
          <p:nvPr/>
        </p:nvGrpSpPr>
        <p:grpSpPr>
          <a:xfrm>
            <a:off x="1569104" y="1125108"/>
            <a:ext cx="6005790" cy="3258439"/>
            <a:chOff x="1235449" y="1277508"/>
            <a:chExt cx="6673100" cy="3620488"/>
          </a:xfrm>
        </p:grpSpPr>
        <p:pic>
          <p:nvPicPr>
            <p:cNvPr id="3375" name="Google Shape;3375;p127"/>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76" name="Google Shape;3376;p127"/>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77" name="Google Shape;3377;p127"/>
          <p:cNvSpPr/>
          <p:nvPr/>
        </p:nvSpPr>
        <p:spPr>
          <a:xfrm>
            <a:off x="258265" y="1790700"/>
            <a:ext cx="1786919"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78"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379" name="Google Shape;3379;p127"/>
          <p:cNvSpPr/>
          <p:nvPr/>
        </p:nvSpPr>
        <p:spPr>
          <a:xfrm>
            <a:off x="7217206" y="1790699"/>
            <a:ext cx="1583351" cy="1545813"/>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80" name="Google Shape;3380;p127"/>
          <p:cNvSpPr txBox="1"/>
          <p:nvPr/>
        </p:nvSpPr>
        <p:spPr>
          <a:xfrm>
            <a:off x="7217207"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800" b="1" i="0" u="none" strike="noStrike" cap="none" dirty="0">
                <a:solidFill>
                  <a:schemeClr val="accent4"/>
                </a:solidFill>
                <a:latin typeface="Google Sans"/>
                <a:ea typeface="Google Sans"/>
                <a:cs typeface="Google Sans"/>
                <a:sym typeface="Google Sans"/>
              </a:rPr>
              <a:t>¡</a:t>
            </a:r>
            <a:r>
              <a:rPr lang="es-AR" sz="2000" b="1" i="0" u="none" strike="noStrike" cap="none" dirty="0">
                <a:solidFill>
                  <a:schemeClr val="accent4"/>
                </a:solidFill>
                <a:latin typeface="Google Sans"/>
                <a:ea typeface="Google Sans"/>
                <a:cs typeface="Google Sans"/>
                <a:sym typeface="Google Sans"/>
              </a:rPr>
              <a:t>FALSO!</a:t>
            </a:r>
          </a:p>
        </p:txBody>
      </p:sp>
      <p:pic>
        <p:nvPicPr>
          <p:cNvPr id="3381" name="Google Shape;3381;p127"/>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82" name="Google Shape;3382;p127">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3E390FF9-0632-45FE-8ED0-B2C9549CB6F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3386"/>
        <p:cNvGrpSpPr/>
        <p:nvPr/>
      </p:nvGrpSpPr>
      <p:grpSpPr>
        <a:xfrm>
          <a:off x="0" y="0"/>
          <a:ext cx="0" cy="0"/>
          <a:chOff x="0" y="0"/>
          <a:chExt cx="0" cy="0"/>
        </a:xfrm>
      </p:grpSpPr>
      <p:sp>
        <p:nvSpPr>
          <p:cNvPr id="3387" name="Google Shape;3387;p128"/>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388" name="Google Shape;3388;p128"/>
          <p:cNvGrpSpPr/>
          <p:nvPr/>
        </p:nvGrpSpPr>
        <p:grpSpPr>
          <a:xfrm>
            <a:off x="1569104" y="1125108"/>
            <a:ext cx="6005790" cy="3258439"/>
            <a:chOff x="1235449" y="1277508"/>
            <a:chExt cx="6673100" cy="3620488"/>
          </a:xfrm>
        </p:grpSpPr>
        <p:pic>
          <p:nvPicPr>
            <p:cNvPr id="3389" name="Google Shape;3389;p128"/>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90" name="Google Shape;3390;p128"/>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91" name="Google Shape;3391;p128"/>
          <p:cNvSpPr/>
          <p:nvPr/>
        </p:nvSpPr>
        <p:spPr>
          <a:xfrm>
            <a:off x="155955" y="1790700"/>
            <a:ext cx="1889229" cy="1448092"/>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2" name="Google Shape;3392;p128"/>
          <p:cNvSpPr txBox="1"/>
          <p:nvPr/>
        </p:nvSpPr>
        <p:spPr>
          <a:xfrm>
            <a:off x="551891" y="2243502"/>
            <a:ext cx="1155553"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393" name="Google Shape;3393;p128"/>
          <p:cNvSpPr/>
          <p:nvPr/>
        </p:nvSpPr>
        <p:spPr>
          <a:xfrm>
            <a:off x="7047709" y="1790700"/>
            <a:ext cx="1544398" cy="1329428"/>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4" name="Google Shape;3394;p128"/>
          <p:cNvSpPr txBox="1"/>
          <p:nvPr/>
        </p:nvSpPr>
        <p:spPr>
          <a:xfrm>
            <a:off x="7047709" y="2243502"/>
            <a:ext cx="1489849"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395" name="Google Shape;3395;p128"/>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96" name="Google Shape;3396;p128">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FD7CC10F-694B-41CB-8B9A-3034EB87701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4"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Tree>
    <p:custDataLst>
      <p:tags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3400"/>
        <p:cNvGrpSpPr/>
        <p:nvPr/>
      </p:nvGrpSpPr>
      <p:grpSpPr>
        <a:xfrm>
          <a:off x="0" y="0"/>
          <a:ext cx="0" cy="0"/>
          <a:chOff x="0" y="0"/>
          <a:chExt cx="0" cy="0"/>
        </a:xfrm>
      </p:grpSpPr>
      <p:sp>
        <p:nvSpPr>
          <p:cNvPr id="3401" name="Google Shape;3401;p129"/>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02" name="Google Shape;3402;p129"/>
          <p:cNvGrpSpPr/>
          <p:nvPr/>
        </p:nvGrpSpPr>
        <p:grpSpPr>
          <a:xfrm>
            <a:off x="1569104" y="1125108"/>
            <a:ext cx="6005790" cy="3258439"/>
            <a:chOff x="1235449" y="1277508"/>
            <a:chExt cx="6673100" cy="3620488"/>
          </a:xfrm>
        </p:grpSpPr>
        <p:pic>
          <p:nvPicPr>
            <p:cNvPr id="3403" name="Google Shape;3403;p129"/>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04" name="Google Shape;3404;p129"/>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05" name="Google Shape;3405;p129"/>
          <p:cNvSpPr/>
          <p:nvPr/>
        </p:nvSpPr>
        <p:spPr>
          <a:xfrm>
            <a:off x="207111" y="1790700"/>
            <a:ext cx="1838074"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6" name="Google Shape;3406;p129"/>
          <p:cNvSpPr txBox="1"/>
          <p:nvPr/>
        </p:nvSpPr>
        <p:spPr>
          <a:xfrm>
            <a:off x="551891" y="2286109"/>
            <a:ext cx="1155572"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407" name="Google Shape;3407;p129"/>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8" name="Google Shape;3408;p129"/>
          <p:cNvSpPr txBox="1"/>
          <p:nvPr/>
        </p:nvSpPr>
        <p:spPr>
          <a:xfrm>
            <a:off x="7217207" y="2243502"/>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600" b="1" i="0" u="none" strike="noStrike" cap="none" dirty="0">
                <a:solidFill>
                  <a:schemeClr val="accent4"/>
                </a:solidFill>
                <a:latin typeface="Google Sans"/>
                <a:ea typeface="Google Sans"/>
                <a:cs typeface="Google Sans"/>
                <a:sym typeface="Google Sans"/>
              </a:rPr>
              <a:t>¡FALSO!</a:t>
            </a:r>
          </a:p>
        </p:txBody>
      </p:sp>
      <p:pic>
        <p:nvPicPr>
          <p:cNvPr id="3409" name="Google Shape;3409;p129"/>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410" name="Google Shape;3410;p129">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30B32039-1178-425B-AB07-78A94FB0AAE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Tree>
    <p:custDataLst>
      <p:tags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3414"/>
        <p:cNvGrpSpPr/>
        <p:nvPr/>
      </p:nvGrpSpPr>
      <p:grpSpPr>
        <a:xfrm>
          <a:off x="0" y="0"/>
          <a:ext cx="0" cy="0"/>
          <a:chOff x="0" y="0"/>
          <a:chExt cx="0" cy="0"/>
        </a:xfrm>
      </p:grpSpPr>
      <p:sp>
        <p:nvSpPr>
          <p:cNvPr id="3415" name="Google Shape;3415;p130"/>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16" name="Google Shape;3416;p130"/>
          <p:cNvGrpSpPr/>
          <p:nvPr/>
        </p:nvGrpSpPr>
        <p:grpSpPr>
          <a:xfrm>
            <a:off x="1569104" y="1125108"/>
            <a:ext cx="6005790" cy="3258439"/>
            <a:chOff x="1235449" y="1277508"/>
            <a:chExt cx="6673100" cy="3620488"/>
          </a:xfrm>
        </p:grpSpPr>
        <p:pic>
          <p:nvPicPr>
            <p:cNvPr id="3417" name="Google Shape;3417;p130"/>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18" name="Google Shape;3418;p130"/>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19" name="Google Shape;3419;p130"/>
          <p:cNvSpPr/>
          <p:nvPr/>
        </p:nvSpPr>
        <p:spPr>
          <a:xfrm>
            <a:off x="76781" y="1790699"/>
            <a:ext cx="1968403" cy="1441111"/>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20" name="Google Shape;3420;p130"/>
          <p:cNvSpPr txBox="1"/>
          <p:nvPr/>
        </p:nvSpPr>
        <p:spPr>
          <a:xfrm>
            <a:off x="551891" y="2286109"/>
            <a:ext cx="1155572"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421" name="Google Shape;3421;p130"/>
          <p:cNvSpPr/>
          <p:nvPr/>
        </p:nvSpPr>
        <p:spPr>
          <a:xfrm>
            <a:off x="7217206" y="1790700"/>
            <a:ext cx="1583351" cy="1343389"/>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22" name="Google Shape;3422;p130"/>
          <p:cNvSpPr txBox="1"/>
          <p:nvPr/>
        </p:nvSpPr>
        <p:spPr>
          <a:xfrm>
            <a:off x="7356810" y="2243501"/>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smtClean="0">
                <a:solidFill>
                  <a:schemeClr val="accent4"/>
                </a:solidFill>
                <a:latin typeface="Google Sans"/>
                <a:ea typeface="Google Sans"/>
                <a:cs typeface="Google Sans"/>
                <a:sym typeface="Google Sans"/>
              </a:rPr>
              <a:t>¡FALSO!</a:t>
            </a:r>
            <a:endParaRPr lang="es-AR" sz="2000" b="1" i="0" u="none" strike="noStrike" cap="none" dirty="0">
              <a:solidFill>
                <a:schemeClr val="accent4"/>
              </a:solidFill>
              <a:latin typeface="Google Sans"/>
              <a:ea typeface="Google Sans"/>
              <a:cs typeface="Google Sans"/>
              <a:sym typeface="Google Sans"/>
            </a:endParaRPr>
          </a:p>
        </p:txBody>
      </p:sp>
      <p:pic>
        <p:nvPicPr>
          <p:cNvPr id="3423" name="Google Shape;3423;p130"/>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424" name="Google Shape;3424;p130">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54ABC484-9FAE-4B98-8300-652B2D0E9C2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Tree>
    <p:custDataLst>
      <p:tags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3428"/>
        <p:cNvGrpSpPr/>
        <p:nvPr/>
      </p:nvGrpSpPr>
      <p:grpSpPr>
        <a:xfrm>
          <a:off x="0" y="0"/>
          <a:ext cx="0" cy="0"/>
          <a:chOff x="0" y="0"/>
          <a:chExt cx="0" cy="0"/>
        </a:xfrm>
      </p:grpSpPr>
      <p:sp>
        <p:nvSpPr>
          <p:cNvPr id="3429" name="Google Shape;3429;p131"/>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a:solidFill>
                  <a:schemeClr val="dk2"/>
                </a:solidFill>
                <a:latin typeface="Google Sans"/>
                <a:ea typeface="Google Sans"/>
                <a:cs typeface="Google Sans"/>
                <a:sym typeface="Google Sans"/>
              </a:rPr>
              <a:t>¿Es real o falso?</a:t>
            </a:r>
          </a:p>
          <a:p>
            <a:pPr marL="0" lvl="0" indent="0" algn="ctr" rtl="0">
              <a:spcBef>
                <a:spcPts val="0"/>
              </a:spcBef>
              <a:spcAft>
                <a:spcPts val="0"/>
              </a:spcAft>
              <a:buClr>
                <a:schemeClr val="dk2"/>
              </a:buClr>
              <a:buSzPts val="3000"/>
              <a:buFont typeface="Arial"/>
              <a:buNone/>
            </a:pPr>
            <a:r>
              <a:rPr lang="es-AR" sz="2000">
                <a:solidFill>
                  <a:schemeClr val="dk2"/>
                </a:solidFill>
                <a:latin typeface="Google Sans"/>
                <a:ea typeface="Google Sans"/>
                <a:cs typeface="Google Sans"/>
                <a:sym typeface="Google Sans"/>
              </a:rPr>
              <a:t>En qué evidencia se basa tu decisión.</a:t>
            </a:r>
          </a:p>
        </p:txBody>
      </p:sp>
      <p:grpSp>
        <p:nvGrpSpPr>
          <p:cNvPr id="3430" name="Google Shape;3430;p131"/>
          <p:cNvGrpSpPr/>
          <p:nvPr/>
        </p:nvGrpSpPr>
        <p:grpSpPr>
          <a:xfrm>
            <a:off x="1569104" y="1125108"/>
            <a:ext cx="6005790" cy="3258439"/>
            <a:chOff x="1235449" y="1277508"/>
            <a:chExt cx="6673100" cy="3620488"/>
          </a:xfrm>
        </p:grpSpPr>
        <p:pic>
          <p:nvPicPr>
            <p:cNvPr id="3431" name="Google Shape;3431;p131"/>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32" name="Google Shape;3432;p131"/>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dirty="0">
                <a:solidFill>
                  <a:srgbClr val="FFFFFF"/>
                </a:solidFill>
                <a:latin typeface="Helvetica Neue Light"/>
                <a:ea typeface="Helvetica Neue Light"/>
                <a:cs typeface="Helvetica Neue Light"/>
                <a:sym typeface="Helvetica Neue Light"/>
              </a:endParaRPr>
            </a:p>
          </p:txBody>
        </p:sp>
      </p:grpSp>
      <p:sp>
        <p:nvSpPr>
          <p:cNvPr id="3433" name="Google Shape;3433;p131"/>
          <p:cNvSpPr/>
          <p:nvPr/>
        </p:nvSpPr>
        <p:spPr>
          <a:xfrm>
            <a:off x="207111" y="1790700"/>
            <a:ext cx="1838074" cy="1374900"/>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34" name="Google Shape;3434;p131"/>
          <p:cNvSpPr txBox="1"/>
          <p:nvPr/>
        </p:nvSpPr>
        <p:spPr>
          <a:xfrm>
            <a:off x="500736" y="2243502"/>
            <a:ext cx="1206708"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endParaRPr lang="es-AR" sz="2800" b="1" i="0" u="none" strike="noStrike" cap="none" dirty="0">
              <a:solidFill>
                <a:schemeClr val="accent2"/>
              </a:solidFill>
              <a:latin typeface="Google Sans"/>
              <a:ea typeface="Google Sans"/>
              <a:cs typeface="Google Sans"/>
              <a:sym typeface="Google Sans"/>
            </a:endParaRPr>
          </a:p>
        </p:txBody>
      </p:sp>
      <p:sp>
        <p:nvSpPr>
          <p:cNvPr id="3435" name="Google Shape;3435;p131"/>
          <p:cNvSpPr/>
          <p:nvPr/>
        </p:nvSpPr>
        <p:spPr>
          <a:xfrm>
            <a:off x="7217207" y="1790700"/>
            <a:ext cx="1719680" cy="1315468"/>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36" name="Google Shape;3436;p131"/>
          <p:cNvSpPr txBox="1"/>
          <p:nvPr/>
        </p:nvSpPr>
        <p:spPr>
          <a:xfrm>
            <a:off x="7425658" y="2243502"/>
            <a:ext cx="13749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sp>
        <p:nvSpPr>
          <p:cNvPr id="3438" name="Google Shape;3438;p131">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928BC13E-2B20-40F3-AAF1-03966DCA072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
        <p:nvSpPr>
          <p:cNvPr id="13" name="Google Shape;3378;p127"/>
          <p:cNvSpPr txBox="1"/>
          <p:nvPr/>
        </p:nvSpPr>
        <p:spPr>
          <a:xfrm>
            <a:off x="207111" y="2243501"/>
            <a:ext cx="1838074" cy="583461"/>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4" name="Rectangle 3"/>
          <p:cNvSpPr/>
          <p:nvPr/>
        </p:nvSpPr>
        <p:spPr>
          <a:xfrm>
            <a:off x="2291542" y="1273648"/>
            <a:ext cx="4509810" cy="2924070"/>
          </a:xfrm>
          <a:prstGeom prst="rect">
            <a:avLst/>
          </a:prstGeom>
        </p:spPr>
        <p:txBody>
          <a:bodyPr wrap="square">
            <a:spAutoFit/>
          </a:bodyPr>
          <a:lstStyle/>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Tema</a:t>
            </a:r>
            <a:r>
              <a:rPr lang="es-ES" sz="900" dirty="0" smtClean="0">
                <a:latin typeface="Calibri" panose="020F0502020204030204" pitchFamily="34" charset="0"/>
                <a:ea typeface="Calibri" panose="020F0502020204030204" pitchFamily="34" charset="0"/>
                <a:cs typeface="Times New Roman" panose="02020603050405020304" pitchFamily="18" charset="0"/>
              </a:rPr>
              <a:t>: 	 </a:t>
            </a:r>
            <a:r>
              <a:rPr lang="es-ES" sz="900" dirty="0">
                <a:latin typeface="Calibri" panose="020F0502020204030204" pitchFamily="34" charset="0"/>
                <a:ea typeface="Calibri" panose="020F0502020204030204" pitchFamily="34" charset="0"/>
                <a:cs typeface="Times New Roman" panose="02020603050405020304" pitchFamily="18" charset="0"/>
              </a:rPr>
              <a:t>Excelente oportunidad amiga</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De:	Robin </a:t>
            </a:r>
            <a:r>
              <a:rPr lang="es-ES" sz="9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8"/>
              </a:rPr>
              <a:t>{</a:t>
            </a:r>
            <a:r>
              <a:rPr lang="es-ES" sz="900" u="sng" dirty="0" err="1">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8"/>
              </a:rPr>
              <a:t>robin@robin-hood</a:t>
            </a:r>
            <a:r>
              <a:rPr lang="es-ES" sz="9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8"/>
              </a:rPr>
              <a:t>--ejemplo.com}</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Mensaje:	Estimada amiga,</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Me llamo Robin y soy una maestra del pueblo de </a:t>
            </a:r>
            <a:r>
              <a:rPr lang="es-ES" sz="900" dirty="0" err="1">
                <a:latin typeface="Calibri" panose="020F0502020204030204" pitchFamily="34" charset="0"/>
                <a:ea typeface="Calibri" panose="020F0502020204030204" pitchFamily="34" charset="0"/>
                <a:cs typeface="Times New Roman" panose="02020603050405020304" pitchFamily="18" charset="0"/>
              </a:rPr>
              <a:t>Nottingham</a:t>
            </a:r>
            <a:r>
              <a:rPr lang="es-ES" sz="900" dirty="0">
                <a:latin typeface="Calibri" panose="020F0502020204030204" pitchFamily="34" charset="0"/>
                <a:ea typeface="Calibri" panose="020F0502020204030204" pitchFamily="34" charset="0"/>
                <a:cs typeface="Times New Roman" panose="02020603050405020304" pitchFamily="18" charset="0"/>
              </a:rPr>
              <a:t>. Le doy clases a muchísimos niños y creo que logro hacer una diferencia en estos alumnos. Desafortunadamente el sheriff del pueblo me ha estado cobrando demasiados impuestos. Como sabes, nosotros los maestros no ganamos mucho. Estoy por recibir una enorme herencia (más de 5 millones de dólares) y no quiero que al sheriff le toque ese dinero.</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Tú siempre has sido buena amiga, así que quisiera depositar este dinero en tu cuenta de banco. Como premio, quisiera darte un millón de dólares. Esta es una muy buena oportunidad. Por favor envíame todos los detalles de tu cuenta para que te pueda depositar el dinero.</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Tu querida amiga para </a:t>
            </a:r>
            <a:r>
              <a:rPr lang="es-ES" sz="900" dirty="0" smtClean="0">
                <a:latin typeface="Calibri" panose="020F0502020204030204" pitchFamily="34" charset="0"/>
                <a:ea typeface="Calibri" panose="020F0502020204030204" pitchFamily="34" charset="0"/>
                <a:cs typeface="Times New Roman" panose="02020603050405020304" pitchFamily="18" charset="0"/>
              </a:rPr>
              <a:t>siempre,   Robin </a:t>
            </a:r>
            <a:r>
              <a:rPr lang="es-ES" sz="900" dirty="0" err="1">
                <a:latin typeface="Calibri" panose="020F0502020204030204" pitchFamily="34" charset="0"/>
                <a:ea typeface="Calibri" panose="020F0502020204030204" pitchFamily="34" charset="0"/>
                <a:cs typeface="Times New Roman" panose="02020603050405020304" pitchFamily="18" charset="0"/>
              </a:rPr>
              <a:t>Loxley</a:t>
            </a:r>
            <a:endParaRPr lang="en-US" sz="9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900" dirty="0">
                <a:latin typeface="Calibri" panose="020F0502020204030204" pitchFamily="34" charset="0"/>
                <a:ea typeface="Calibri" panose="020F0502020204030204" pitchFamily="34" charset="0"/>
                <a:cs typeface="Times New Roman" panose="02020603050405020304" pitchFamily="18" charset="0"/>
              </a:rPr>
              <a:t>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3442"/>
        <p:cNvGrpSpPr/>
        <p:nvPr/>
      </p:nvGrpSpPr>
      <p:grpSpPr>
        <a:xfrm>
          <a:off x="0" y="0"/>
          <a:ext cx="0" cy="0"/>
          <a:chOff x="0" y="0"/>
          <a:chExt cx="0" cy="0"/>
        </a:xfrm>
      </p:grpSpPr>
      <p:sp>
        <p:nvSpPr>
          <p:cNvPr id="3443" name="Google Shape;3443;p13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44" name="Google Shape;3444;p132"/>
          <p:cNvGrpSpPr/>
          <p:nvPr/>
        </p:nvGrpSpPr>
        <p:grpSpPr>
          <a:xfrm>
            <a:off x="1569104" y="1125108"/>
            <a:ext cx="6005790" cy="3258439"/>
            <a:chOff x="1235449" y="1277508"/>
            <a:chExt cx="6673100" cy="3620488"/>
          </a:xfrm>
        </p:grpSpPr>
        <p:pic>
          <p:nvPicPr>
            <p:cNvPr id="3445" name="Google Shape;3445;p132"/>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46" name="Google Shape;3446;p132"/>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47" name="Google Shape;3447;p132"/>
          <p:cNvSpPr/>
          <p:nvPr/>
        </p:nvSpPr>
        <p:spPr>
          <a:xfrm>
            <a:off x="191069" y="1790699"/>
            <a:ext cx="1836738" cy="1491588"/>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48" name="Google Shape;3448;p132"/>
          <p:cNvSpPr txBox="1"/>
          <p:nvPr/>
        </p:nvSpPr>
        <p:spPr>
          <a:xfrm>
            <a:off x="191069" y="2243502"/>
            <a:ext cx="1836738"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s-AR" sz="2000" b="1" i="0" u="none" strike="noStrike" cap="none" dirty="0" smtClean="0">
                <a:solidFill>
                  <a:schemeClr val="accent2"/>
                </a:solidFill>
                <a:latin typeface="Google Sans"/>
                <a:ea typeface="Google Sans"/>
                <a:cs typeface="Google Sans"/>
                <a:sym typeface="Google Sans"/>
              </a:rPr>
              <a:t>¡VERDADERO!</a:t>
            </a:r>
            <a:endParaRPr lang="es-AR" sz="2000" b="1" i="0" u="none" strike="noStrike" cap="none" dirty="0">
              <a:solidFill>
                <a:schemeClr val="accent2"/>
              </a:solidFill>
              <a:latin typeface="Google Sans"/>
              <a:ea typeface="Google Sans"/>
              <a:cs typeface="Google Sans"/>
              <a:sym typeface="Google Sans"/>
            </a:endParaRPr>
          </a:p>
        </p:txBody>
      </p:sp>
      <p:sp>
        <p:nvSpPr>
          <p:cNvPr id="3449" name="Google Shape;3449;p132"/>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50" name="Google Shape;3450;p132"/>
          <p:cNvSpPr txBox="1"/>
          <p:nvPr/>
        </p:nvSpPr>
        <p:spPr>
          <a:xfrm>
            <a:off x="7217207"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451" name="Google Shape;3451;p132"/>
          <p:cNvPicPr preferRelativeResize="0"/>
          <p:nvPr/>
        </p:nvPicPr>
        <p:blipFill rotWithShape="1">
          <a:blip r:embed="rId5">
            <a:alphaModFix/>
          </a:blip>
          <a:srcRect l="1286" t="1513" r="1237" b="1445"/>
          <a:stretch/>
        </p:blipFill>
        <p:spPr>
          <a:xfrm>
            <a:off x="3203917" y="1276370"/>
            <a:ext cx="2736166" cy="2770632"/>
          </a:xfrm>
          <a:prstGeom prst="rect">
            <a:avLst/>
          </a:prstGeom>
          <a:noFill/>
          <a:ln>
            <a:noFill/>
          </a:ln>
        </p:spPr>
      </p:pic>
      <p:sp>
        <p:nvSpPr>
          <p:cNvPr id="3452" name="Google Shape;3452;p132">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F86279F9-7C33-457B-AE40-2E6D4AF49F1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078962" y="1237113"/>
            <a:ext cx="4722390" cy="288890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Tema:	 </a:t>
            </a:r>
            <a:r>
              <a:rPr lang="es-ES" sz="900" dirty="0" smtClean="0">
                <a:effectLst/>
                <a:latin typeface="Calibri" panose="020F0502020204030204" pitchFamily="34" charset="0"/>
                <a:ea typeface="Calibri" panose="020F0502020204030204" pitchFamily="34" charset="0"/>
                <a:cs typeface="Times New Roman" panose="02020603050405020304" pitchFamily="18" charset="0"/>
              </a:rPr>
              <a:t>Excelente </a:t>
            </a:r>
            <a:r>
              <a:rPr lang="es-ES" sz="900" dirty="0">
                <a:effectLst/>
                <a:latin typeface="Calibri" panose="020F0502020204030204" pitchFamily="34" charset="0"/>
                <a:ea typeface="Calibri" panose="020F0502020204030204" pitchFamily="34" charset="0"/>
                <a:cs typeface="Times New Roman" panose="02020603050405020304" pitchFamily="18" charset="0"/>
              </a:rPr>
              <a:t>oportunidad amiga</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De:	</a:t>
            </a:r>
            <a:r>
              <a:rPr lang="es-ES" sz="900" dirty="0" smtClean="0">
                <a:effectLst/>
                <a:latin typeface="Calibri" panose="020F0502020204030204" pitchFamily="34" charset="0"/>
                <a:ea typeface="Calibri" panose="020F0502020204030204" pitchFamily="34" charset="0"/>
                <a:cs typeface="Times New Roman" panose="02020603050405020304" pitchFamily="18" charset="0"/>
              </a:rPr>
              <a:t>Robin </a:t>
            </a:r>
            <a:r>
              <a:rPr lang="es-ES" sz="9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a:t>
            </a:r>
            <a:r>
              <a:rPr lang="es-ES" sz="9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robin@robin-hood</a:t>
            </a:r>
            <a:r>
              <a:rPr lang="es-ES" sz="9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--ejemplo.com}</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Mensaje:	Estimada amiga,</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Me llamo Robin y soy una maestra del pueblo de </a:t>
            </a:r>
            <a:r>
              <a:rPr lang="es-ES" sz="900" dirty="0" err="1">
                <a:effectLst/>
                <a:latin typeface="Calibri" panose="020F0502020204030204" pitchFamily="34" charset="0"/>
                <a:ea typeface="Calibri" panose="020F0502020204030204" pitchFamily="34" charset="0"/>
                <a:cs typeface="Times New Roman" panose="02020603050405020304" pitchFamily="18" charset="0"/>
              </a:rPr>
              <a:t>Nottingham</a:t>
            </a:r>
            <a:r>
              <a:rPr lang="es-ES" sz="900" dirty="0">
                <a:effectLst/>
                <a:latin typeface="Calibri" panose="020F0502020204030204" pitchFamily="34" charset="0"/>
                <a:ea typeface="Calibri" panose="020F0502020204030204" pitchFamily="34" charset="0"/>
                <a:cs typeface="Times New Roman" panose="02020603050405020304" pitchFamily="18" charset="0"/>
              </a:rPr>
              <a:t>. Le doy clases a muchísimos niños y creo que logro hacer una diferencia en estos alumnos. Desafortunadamente el sheriff del pueblo me ha estado cobrando demasiados impuestos. Como sabes, nosotros los maestros no ganamos mucho. Estoy por recibir una enorme herencia (más de 5 millones de dólares) y no quiero que al sheriff le toque ese dinero.</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Tú siempre has sido buena amiga, así que quisiera depositar este dinero en tu cuenta de banco. Como premio, quisiera darte un millón de dólares. Esta es una muy buena oportunidad. Por favor envíame todos los detalles de tu cuenta para que te pueda depositar el dinero.</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Tu querida amiga para siempre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Robin </a:t>
            </a:r>
            <a:r>
              <a:rPr lang="es-ES" sz="900" dirty="0" err="1">
                <a:effectLst/>
                <a:latin typeface="Calibri" panose="020F0502020204030204" pitchFamily="34" charset="0"/>
                <a:ea typeface="Calibri" panose="020F0502020204030204" pitchFamily="34" charset="0"/>
                <a:cs typeface="Times New Roman" panose="02020603050405020304" pitchFamily="18" charset="0"/>
              </a:rPr>
              <a:t>Loxley</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ES" sz="900" dirty="0">
                <a:effectLst/>
                <a:latin typeface="Calibri" panose="020F0502020204030204" pitchFamily="34" charset="0"/>
                <a:ea typeface="Calibri" panose="020F0502020204030204" pitchFamily="34" charset="0"/>
                <a:cs typeface="Times New Roman" panose="02020603050405020304" pitchFamily="18" charset="0"/>
              </a:rPr>
              <a:t> </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3456"/>
        <p:cNvGrpSpPr/>
        <p:nvPr/>
      </p:nvGrpSpPr>
      <p:grpSpPr>
        <a:xfrm>
          <a:off x="0" y="0"/>
          <a:ext cx="0" cy="0"/>
          <a:chOff x="0" y="0"/>
          <a:chExt cx="0" cy="0"/>
        </a:xfrm>
      </p:grpSpPr>
      <p:sp>
        <p:nvSpPr>
          <p:cNvPr id="3457" name="Google Shape;3457;p133"/>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58" name="Google Shape;3458;p133"/>
          <p:cNvGrpSpPr/>
          <p:nvPr/>
        </p:nvGrpSpPr>
        <p:grpSpPr>
          <a:xfrm>
            <a:off x="1569104" y="1125108"/>
            <a:ext cx="6005790" cy="3258439"/>
            <a:chOff x="1235449" y="1277508"/>
            <a:chExt cx="6673100" cy="3620488"/>
          </a:xfrm>
        </p:grpSpPr>
        <p:pic>
          <p:nvPicPr>
            <p:cNvPr id="3459" name="Google Shape;3459;p133"/>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60" name="Google Shape;3460;p133"/>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61" name="Google Shape;3461;p133"/>
          <p:cNvSpPr/>
          <p:nvPr/>
        </p:nvSpPr>
        <p:spPr>
          <a:xfrm>
            <a:off x="137987" y="1790700"/>
            <a:ext cx="1945601"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62" name="Google Shape;3462;p133"/>
          <p:cNvSpPr txBox="1"/>
          <p:nvPr/>
        </p:nvSpPr>
        <p:spPr>
          <a:xfrm>
            <a:off x="189143" y="2193835"/>
            <a:ext cx="1894446" cy="683943"/>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463" name="Google Shape;3463;p133"/>
          <p:cNvSpPr/>
          <p:nvPr/>
        </p:nvSpPr>
        <p:spPr>
          <a:xfrm>
            <a:off x="7217206" y="1790700"/>
            <a:ext cx="1583351" cy="1251855"/>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64" name="Google Shape;3464;p133"/>
          <p:cNvSpPr txBox="1"/>
          <p:nvPr/>
        </p:nvSpPr>
        <p:spPr>
          <a:xfrm>
            <a:off x="7374502"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465" name="Google Shape;3465;p133"/>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466" name="Google Shape;3466;p133">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15BC37F6-E426-4BF1-ACB8-3F9FBC2EA7B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4" name="Text Box 2"/>
          <p:cNvSpPr txBox="1">
            <a:spLocks noChangeArrowheads="1"/>
          </p:cNvSpPr>
          <p:nvPr/>
        </p:nvSpPr>
        <p:spPr bwMode="auto">
          <a:xfrm>
            <a:off x="2123299" y="1125108"/>
            <a:ext cx="4884826" cy="30033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r>
              <a:rPr lang="es-ES" sz="1200" dirty="0"/>
              <a:t>Cuentas </a:t>
            </a:r>
            <a:r>
              <a:rPr lang="es-ES" sz="1200" i="1" dirty="0" err="1"/>
              <a:t>Internaut</a:t>
            </a:r>
            <a:r>
              <a:rPr lang="es-ES" sz="1200" dirty="0"/>
              <a:t>]</a:t>
            </a:r>
            <a:endParaRPr lang="en-US" sz="1200" dirty="0"/>
          </a:p>
          <a:p>
            <a:r>
              <a:rPr lang="es-ES" sz="1200" dirty="0"/>
              <a:t>Hola, ¿realmente eres tú?</a:t>
            </a:r>
            <a:endParaRPr lang="en-US" sz="1200" dirty="0"/>
          </a:p>
          <a:p>
            <a:r>
              <a:rPr lang="es-ES" sz="1200" dirty="0"/>
              <a:t>Parece que está ingresando a su cuenta desde un nuevo lugar. Solo para confirmar que es usted – y no alguien más tratando de infiltrarse a su cuenta – por favor complete esta verificación rápida.  Aprenda más sobre esta medida de protección adicional.</a:t>
            </a:r>
            <a:endParaRPr lang="en-US" sz="1200" dirty="0"/>
          </a:p>
          <a:p>
            <a:r>
              <a:rPr lang="es-ES" sz="1200" dirty="0"/>
              <a:t>Elija el método de verificación</a:t>
            </a:r>
            <a:endParaRPr lang="en-US" sz="1200" dirty="0"/>
          </a:p>
          <a:p>
            <a:r>
              <a:rPr lang="es-ES" sz="1200" dirty="0"/>
              <a:t>□  Confirme su número de teléfono</a:t>
            </a:r>
            <a:endParaRPr lang="en-US" sz="1200" dirty="0"/>
          </a:p>
          <a:p>
            <a:r>
              <a:rPr lang="es-ES" sz="1200" dirty="0"/>
              <a:t>Ingrese el número completo: __________________</a:t>
            </a:r>
            <a:endParaRPr lang="en-US" sz="1200" dirty="0"/>
          </a:p>
          <a:p>
            <a:r>
              <a:rPr lang="es-ES" sz="1200" i="1" dirty="0" err="1"/>
              <a:t>Internaut</a:t>
            </a:r>
            <a:r>
              <a:rPr lang="es-ES" sz="1200" i="1" dirty="0"/>
              <a:t> Mail</a:t>
            </a:r>
            <a:r>
              <a:rPr lang="es-ES" sz="1200" dirty="0"/>
              <a:t> verificará si este es el mismo número que tenemos en el expediente – no le enviaremos ningún mensaje.</a:t>
            </a:r>
            <a:endParaRPr lang="en-US" sz="1200" dirty="0"/>
          </a:p>
          <a:p>
            <a:r>
              <a:rPr lang="es-ES" sz="1200" dirty="0"/>
              <a:t>□  Confirme su correo electrónico de recuperación</a:t>
            </a:r>
            <a:endParaRPr lang="en-US" sz="1200" dirty="0"/>
          </a:p>
          <a:p>
            <a:r>
              <a:rPr lang="es-ES" sz="1200" dirty="0"/>
              <a:t>Ingrese su correo electrónico de recuperación: __________________</a:t>
            </a:r>
            <a:endParaRPr lang="en-US" sz="1200" dirty="0"/>
          </a:p>
          <a:p>
            <a:r>
              <a:rPr lang="es-ES" sz="1200" i="1" dirty="0" err="1"/>
              <a:t>Internaut</a:t>
            </a:r>
            <a:r>
              <a:rPr lang="es-ES" sz="1200" i="1" dirty="0"/>
              <a:t> Mail</a:t>
            </a:r>
            <a:r>
              <a:rPr lang="es-ES" sz="1200" dirty="0"/>
              <a:t> verificará si este es el mismo correo electrónico que tenemos en el expediente – no le enviaremos ningún mensaje.</a:t>
            </a:r>
            <a:endParaRPr lang="en-US" sz="1200" dirty="0"/>
          </a:p>
          <a:p>
            <a:r>
              <a:rPr lang="es-ES" sz="1200" dirty="0"/>
              <a:t>Continúe</a:t>
            </a:r>
            <a:endParaRPr lang="en-US" sz="1200" dirty="0"/>
          </a:p>
          <a:p>
            <a:pPr marL="0" marR="0" indent="45720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3470"/>
        <p:cNvGrpSpPr/>
        <p:nvPr/>
      </p:nvGrpSpPr>
      <p:grpSpPr>
        <a:xfrm>
          <a:off x="0" y="0"/>
          <a:ext cx="0" cy="0"/>
          <a:chOff x="0" y="0"/>
          <a:chExt cx="0" cy="0"/>
        </a:xfrm>
      </p:grpSpPr>
      <p:sp>
        <p:nvSpPr>
          <p:cNvPr id="3471" name="Google Shape;3471;p134"/>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s-AR" sz="2400" b="1" i="0" u="none" strike="noStrike" cap="none" dirty="0">
                <a:solidFill>
                  <a:schemeClr val="dk2"/>
                </a:solidFill>
                <a:latin typeface="Google Sans"/>
                <a:ea typeface="Google Sans"/>
                <a:cs typeface="Google Sans"/>
                <a:sym typeface="Google Sans"/>
              </a:rPr>
              <a:t>¿Es </a:t>
            </a:r>
            <a:r>
              <a:rPr lang="es-AR" sz="2400" b="1" i="0" u="none" strike="noStrike" cap="none" dirty="0" smtClean="0">
                <a:solidFill>
                  <a:schemeClr val="dk2"/>
                </a:solidFill>
                <a:latin typeface="Google Sans"/>
                <a:ea typeface="Google Sans"/>
                <a:cs typeface="Google Sans"/>
                <a:sym typeface="Google Sans"/>
              </a:rPr>
              <a:t>verdadero o </a:t>
            </a:r>
            <a:r>
              <a:rPr lang="es-AR" sz="2400" b="1" i="0" u="none" strike="noStrike" cap="none" dirty="0">
                <a:solidFill>
                  <a:schemeClr val="dk2"/>
                </a:solidFill>
                <a:latin typeface="Google Sans"/>
                <a:ea typeface="Google Sans"/>
                <a:cs typeface="Google Sans"/>
                <a:sym typeface="Google Sans"/>
              </a:rPr>
              <a:t>falso?</a:t>
            </a:r>
          </a:p>
          <a:p>
            <a:pPr marL="0" lvl="0" indent="0" algn="ctr" rtl="0">
              <a:spcBef>
                <a:spcPts val="0"/>
              </a:spcBef>
              <a:spcAft>
                <a:spcPts val="0"/>
              </a:spcAft>
              <a:buClr>
                <a:schemeClr val="dk2"/>
              </a:buClr>
              <a:buSzPts val="3000"/>
              <a:buFont typeface="Arial"/>
              <a:buNone/>
            </a:pPr>
            <a:r>
              <a:rPr lang="es-AR" sz="2000" dirty="0">
                <a:solidFill>
                  <a:schemeClr val="dk2"/>
                </a:solidFill>
                <a:latin typeface="Google Sans"/>
                <a:ea typeface="Google Sans"/>
                <a:cs typeface="Google Sans"/>
                <a:sym typeface="Google Sans"/>
              </a:rPr>
              <a:t>En qué evidencia se basa tu decisión.</a:t>
            </a:r>
          </a:p>
        </p:txBody>
      </p:sp>
      <p:grpSp>
        <p:nvGrpSpPr>
          <p:cNvPr id="3472" name="Google Shape;3472;p134"/>
          <p:cNvGrpSpPr/>
          <p:nvPr/>
        </p:nvGrpSpPr>
        <p:grpSpPr>
          <a:xfrm>
            <a:off x="1569104" y="1125108"/>
            <a:ext cx="6005790" cy="3258439"/>
            <a:chOff x="1235449" y="1277508"/>
            <a:chExt cx="6673100" cy="3620488"/>
          </a:xfrm>
        </p:grpSpPr>
        <p:pic>
          <p:nvPicPr>
            <p:cNvPr id="3473" name="Google Shape;3473;p134"/>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74" name="Google Shape;3474;p134"/>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75" name="Google Shape;3475;p134"/>
          <p:cNvSpPr/>
          <p:nvPr/>
        </p:nvSpPr>
        <p:spPr>
          <a:xfrm>
            <a:off x="102357" y="1790700"/>
            <a:ext cx="1811860"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76" name="Google Shape;3476;p134"/>
          <p:cNvSpPr txBox="1"/>
          <p:nvPr/>
        </p:nvSpPr>
        <p:spPr>
          <a:xfrm>
            <a:off x="102357" y="2169994"/>
            <a:ext cx="1869743" cy="543008"/>
          </a:xfrm>
          <a:prstGeom prst="rect">
            <a:avLst/>
          </a:prstGeom>
          <a:noFill/>
          <a:ln>
            <a:noFill/>
          </a:ln>
        </p:spPr>
        <p:txBody>
          <a:bodyPr spcFirstLastPara="1" wrap="square" lIns="19050" tIns="19050" rIns="19050" bIns="19050" anchor="ctr" anchorCtr="0">
            <a:noAutofit/>
          </a:bodyPr>
          <a:lstStyle/>
          <a:p>
            <a:pPr lvl="0" algn="ctr">
              <a:buClr>
                <a:schemeClr val="accent2"/>
              </a:buClr>
              <a:buSzPts val="2800"/>
            </a:pPr>
            <a:r>
              <a:rPr lang="es-AR" sz="2000" b="1" dirty="0">
                <a:solidFill>
                  <a:schemeClr val="accent2"/>
                </a:solidFill>
                <a:latin typeface="Google Sans"/>
                <a:ea typeface="Google Sans"/>
                <a:cs typeface="Google Sans"/>
                <a:sym typeface="Google Sans"/>
              </a:rPr>
              <a:t>¡VERDADERO!</a:t>
            </a:r>
          </a:p>
        </p:txBody>
      </p:sp>
      <p:sp>
        <p:nvSpPr>
          <p:cNvPr id="3477" name="Google Shape;3477;p134"/>
          <p:cNvSpPr/>
          <p:nvPr/>
        </p:nvSpPr>
        <p:spPr>
          <a:xfrm>
            <a:off x="7217206" y="1790700"/>
            <a:ext cx="1583351"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78" name="Google Shape;3478;p134"/>
          <p:cNvSpPr txBox="1"/>
          <p:nvPr/>
        </p:nvSpPr>
        <p:spPr>
          <a:xfrm>
            <a:off x="7358781" y="2243502"/>
            <a:ext cx="1426055"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s-AR" sz="2000" b="1" i="0" u="none" strike="noStrike" cap="none" dirty="0">
                <a:solidFill>
                  <a:schemeClr val="accent4"/>
                </a:solidFill>
                <a:latin typeface="Google Sans"/>
                <a:ea typeface="Google Sans"/>
                <a:cs typeface="Google Sans"/>
                <a:sym typeface="Google Sans"/>
              </a:rPr>
              <a:t>¡FALSO!</a:t>
            </a:r>
          </a:p>
        </p:txBody>
      </p:sp>
      <p:pic>
        <p:nvPicPr>
          <p:cNvPr id="3479" name="Google Shape;3479;p134"/>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480" name="Google Shape;3480;p134">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A160E36F-F703-499A-A386-427F53FDE7C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13" name="Text Box 2"/>
          <p:cNvSpPr txBox="1">
            <a:spLocks noChangeArrowheads="1"/>
          </p:cNvSpPr>
          <p:nvPr/>
        </p:nvSpPr>
        <p:spPr bwMode="auto">
          <a:xfrm>
            <a:off x="2123299" y="1125108"/>
            <a:ext cx="4884826" cy="30033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r>
              <a:rPr lang="es-ES" sz="1200" dirty="0"/>
              <a:t>Cuentas </a:t>
            </a:r>
            <a:r>
              <a:rPr lang="es-ES" sz="1200" i="1" dirty="0" err="1"/>
              <a:t>Internaut</a:t>
            </a:r>
            <a:r>
              <a:rPr lang="es-ES" sz="1200" dirty="0"/>
              <a:t>]</a:t>
            </a:r>
            <a:endParaRPr lang="en-US" sz="1200" dirty="0"/>
          </a:p>
          <a:p>
            <a:r>
              <a:rPr lang="es-ES" sz="1200" dirty="0"/>
              <a:t>Hola, ¿realmente eres tú?</a:t>
            </a:r>
            <a:endParaRPr lang="en-US" sz="1200" dirty="0"/>
          </a:p>
          <a:p>
            <a:r>
              <a:rPr lang="es-ES" sz="1200" dirty="0"/>
              <a:t>Parece que está ingresando a su cuenta desde un nuevo lugar. Solo para confirmar que es usted – y no alguien más tratando de infiltrarse a su cuenta – por favor complete esta verificación rápida.  Aprenda más sobre esta medida de protección adicional.</a:t>
            </a:r>
            <a:endParaRPr lang="en-US" sz="1200" dirty="0"/>
          </a:p>
          <a:p>
            <a:r>
              <a:rPr lang="es-ES" sz="1200" dirty="0"/>
              <a:t>Elija el método de verificación</a:t>
            </a:r>
            <a:endParaRPr lang="en-US" sz="1200" dirty="0"/>
          </a:p>
          <a:p>
            <a:r>
              <a:rPr lang="es-ES" sz="1200" dirty="0"/>
              <a:t>□  Confirme su número de teléfono</a:t>
            </a:r>
            <a:endParaRPr lang="en-US" sz="1200" dirty="0"/>
          </a:p>
          <a:p>
            <a:r>
              <a:rPr lang="es-ES" sz="1200" dirty="0"/>
              <a:t>Ingrese el número completo: __________________</a:t>
            </a:r>
            <a:endParaRPr lang="en-US" sz="1200" dirty="0"/>
          </a:p>
          <a:p>
            <a:r>
              <a:rPr lang="es-ES" sz="1200" i="1" dirty="0" err="1"/>
              <a:t>Internaut</a:t>
            </a:r>
            <a:r>
              <a:rPr lang="es-ES" sz="1200" i="1" dirty="0"/>
              <a:t> Mail</a:t>
            </a:r>
            <a:r>
              <a:rPr lang="es-ES" sz="1200" dirty="0"/>
              <a:t> verificará si este es el mismo número que tenemos en el expediente – no le enviaremos ningún mensaje.</a:t>
            </a:r>
            <a:endParaRPr lang="en-US" sz="1200" dirty="0"/>
          </a:p>
          <a:p>
            <a:r>
              <a:rPr lang="es-ES" sz="1200" dirty="0"/>
              <a:t>□  Confirme su correo electrónico de recuperación</a:t>
            </a:r>
            <a:endParaRPr lang="en-US" sz="1200" dirty="0"/>
          </a:p>
          <a:p>
            <a:r>
              <a:rPr lang="es-ES" sz="1200" dirty="0"/>
              <a:t>Ingrese su correo electrónico de recuperación: __________________</a:t>
            </a:r>
            <a:endParaRPr lang="en-US" sz="1200" dirty="0"/>
          </a:p>
          <a:p>
            <a:r>
              <a:rPr lang="es-ES" sz="1200" i="1" dirty="0" err="1"/>
              <a:t>Internaut</a:t>
            </a:r>
            <a:r>
              <a:rPr lang="es-ES" sz="1200" i="1" dirty="0"/>
              <a:t> Mail</a:t>
            </a:r>
            <a:r>
              <a:rPr lang="es-ES" sz="1200" dirty="0"/>
              <a:t> verificará si este es el mismo correo electrónico que tenemos en el expediente – no le enviaremos ningún mensaje.</a:t>
            </a:r>
            <a:endParaRPr lang="en-US" sz="1200" dirty="0"/>
          </a:p>
          <a:p>
            <a:r>
              <a:rPr lang="es-ES" sz="1200" dirty="0"/>
              <a:t>Continúe</a:t>
            </a:r>
            <a:endParaRPr lang="en-US" sz="1200" dirty="0"/>
          </a:p>
          <a:p>
            <a:pPr marL="0" marR="0" indent="45720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3484"/>
        <p:cNvGrpSpPr/>
        <p:nvPr/>
      </p:nvGrpSpPr>
      <p:grpSpPr>
        <a:xfrm>
          <a:off x="0" y="0"/>
          <a:ext cx="0" cy="0"/>
          <a:chOff x="0" y="0"/>
          <a:chExt cx="0" cy="0"/>
        </a:xfrm>
      </p:grpSpPr>
      <p:sp>
        <p:nvSpPr>
          <p:cNvPr id="3485" name="Google Shape;3485;p135"/>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a:solidFill>
                  <a:schemeClr val="dk2"/>
                </a:solidFill>
                <a:latin typeface="Google Sans"/>
                <a:ea typeface="Google Sans"/>
                <a:cs typeface="Google Sans"/>
                <a:sym typeface="Google Sans"/>
              </a:rPr>
              <a:t>Si eres víctima de fraude (scam), ¿qué debes hacer?</a:t>
            </a:r>
          </a:p>
        </p:txBody>
      </p:sp>
      <p:sp>
        <p:nvSpPr>
          <p:cNvPr id="3486" name="Google Shape;3486;p135"/>
          <p:cNvSpPr txBox="1"/>
          <p:nvPr/>
        </p:nvSpPr>
        <p:spPr>
          <a:xfrm>
            <a:off x="2110926" y="1004068"/>
            <a:ext cx="6717000" cy="523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dirty="0" smtClean="0">
                <a:solidFill>
                  <a:schemeClr val="dk2"/>
                </a:solidFill>
                <a:latin typeface="Google Sans"/>
                <a:ea typeface="Google Sans"/>
                <a:cs typeface="Google Sans"/>
                <a:sym typeface="Google Sans"/>
              </a:rPr>
              <a:t>Avisa de </a:t>
            </a:r>
            <a:r>
              <a:rPr lang="es-AR" sz="1400" i="0" u="none" strike="noStrike" cap="none" dirty="0">
                <a:solidFill>
                  <a:schemeClr val="dk2"/>
                </a:solidFill>
                <a:latin typeface="Google Sans"/>
                <a:ea typeface="Google Sans"/>
                <a:cs typeface="Google Sans"/>
                <a:sym typeface="Google Sans"/>
              </a:rPr>
              <a:t>inmediato a tu padre/madre, maestro u otro adulto de confianza. </a:t>
            </a:r>
            <a:br>
              <a:rPr lang="es-AR" sz="1400" i="0" u="none" strike="noStrike" cap="none" dirty="0">
                <a:solidFill>
                  <a:schemeClr val="dk2"/>
                </a:solidFill>
                <a:latin typeface="Google Sans"/>
                <a:ea typeface="Google Sans"/>
                <a:cs typeface="Google Sans"/>
                <a:sym typeface="Google Sans"/>
              </a:rPr>
            </a:br>
            <a:r>
              <a:rPr lang="es-AR" sz="1400" i="0" u="none" strike="noStrike" cap="none" dirty="0">
                <a:solidFill>
                  <a:schemeClr val="dk2"/>
                </a:solidFill>
                <a:latin typeface="Google Sans"/>
                <a:ea typeface="Google Sans"/>
                <a:cs typeface="Google Sans"/>
                <a:sym typeface="Google Sans"/>
              </a:rPr>
              <a:t>Cuanto más esperes, peor se pondrán las cosas. </a:t>
            </a:r>
          </a:p>
        </p:txBody>
      </p:sp>
      <p:grpSp>
        <p:nvGrpSpPr>
          <p:cNvPr id="3487" name="Google Shape;3487;p135"/>
          <p:cNvGrpSpPr/>
          <p:nvPr/>
        </p:nvGrpSpPr>
        <p:grpSpPr>
          <a:xfrm>
            <a:off x="1665913" y="1071568"/>
            <a:ext cx="388200" cy="388200"/>
            <a:chOff x="798578" y="1007695"/>
            <a:chExt cx="388200" cy="388200"/>
          </a:xfrm>
        </p:grpSpPr>
        <p:sp>
          <p:nvSpPr>
            <p:cNvPr id="3488" name="Google Shape;3488;p135"/>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89" name="Google Shape;3489;p135"/>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90" name="Google Shape;3490;p135"/>
          <p:cNvSpPr txBox="1"/>
          <p:nvPr/>
        </p:nvSpPr>
        <p:spPr>
          <a:xfrm>
            <a:off x="2110926" y="1786707"/>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dirty="0">
                <a:solidFill>
                  <a:schemeClr val="dk2"/>
                </a:solidFill>
                <a:latin typeface="Google Sans"/>
                <a:ea typeface="Google Sans"/>
                <a:cs typeface="Google Sans"/>
                <a:sym typeface="Google Sans"/>
              </a:rPr>
              <a:t>Cambia las contraseñas de tus cuentas en línea. </a:t>
            </a:r>
          </a:p>
        </p:txBody>
      </p:sp>
      <p:grpSp>
        <p:nvGrpSpPr>
          <p:cNvPr id="3491" name="Google Shape;3491;p135"/>
          <p:cNvGrpSpPr/>
          <p:nvPr/>
        </p:nvGrpSpPr>
        <p:grpSpPr>
          <a:xfrm>
            <a:off x="1665913" y="1746486"/>
            <a:ext cx="388200" cy="388200"/>
            <a:chOff x="798578" y="1756624"/>
            <a:chExt cx="388200" cy="388200"/>
          </a:xfrm>
        </p:grpSpPr>
        <p:sp>
          <p:nvSpPr>
            <p:cNvPr id="3492" name="Google Shape;3492;p135"/>
            <p:cNvSpPr/>
            <p:nvPr/>
          </p:nvSpPr>
          <p:spPr>
            <a:xfrm>
              <a:off x="798578" y="1756624"/>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93" name="Google Shape;3493;p135"/>
            <p:cNvSpPr/>
            <p:nvPr/>
          </p:nvSpPr>
          <p:spPr>
            <a:xfrm>
              <a:off x="798578" y="1756624"/>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94" name="Google Shape;3494;p135"/>
          <p:cNvSpPr txBox="1"/>
          <p:nvPr/>
        </p:nvSpPr>
        <p:spPr>
          <a:xfrm>
            <a:off x="2110926" y="2353903"/>
            <a:ext cx="6717000" cy="523200"/>
          </a:xfrm>
          <a:prstGeom prst="rect">
            <a:avLst/>
          </a:prstGeom>
          <a:noFill/>
          <a:ln>
            <a:noFill/>
          </a:ln>
        </p:spPr>
        <p:txBody>
          <a:bodyPr spcFirstLastPara="1" wrap="square" lIns="91425" tIns="45700" rIns="91425" bIns="45700" anchor="ctr" anchorCtr="0">
            <a:noAutofit/>
          </a:bodyPr>
          <a:lstStyle/>
          <a:p>
            <a:pPr lvl="0">
              <a:buClr>
                <a:schemeClr val="dk2"/>
              </a:buClr>
              <a:buSzPts val="1400"/>
            </a:pPr>
            <a:r>
              <a:rPr lang="es-AR" sz="1400" i="0" u="none" strike="noStrike" cap="none" dirty="0">
                <a:solidFill>
                  <a:schemeClr val="dk2"/>
                </a:solidFill>
                <a:latin typeface="Google Sans"/>
                <a:ea typeface="Google Sans"/>
                <a:cs typeface="Google Sans"/>
                <a:sym typeface="Google Sans"/>
              </a:rPr>
              <a:t>Si eres víctima de un intento de </a:t>
            </a:r>
            <a:r>
              <a:rPr lang="es-AR" sz="1400" i="0" u="none" strike="noStrike" cap="none" dirty="0" err="1">
                <a:solidFill>
                  <a:schemeClr val="dk2"/>
                </a:solidFill>
                <a:latin typeface="Google Sans"/>
                <a:ea typeface="Google Sans"/>
                <a:cs typeface="Google Sans"/>
                <a:sym typeface="Google Sans"/>
              </a:rPr>
              <a:t>phishing</a:t>
            </a:r>
            <a:r>
              <a:rPr lang="es-AR" sz="1400" i="0" u="none" strike="noStrike" cap="none" dirty="0">
                <a:solidFill>
                  <a:schemeClr val="dk2"/>
                </a:solidFill>
                <a:latin typeface="Google Sans"/>
                <a:ea typeface="Google Sans"/>
                <a:cs typeface="Google Sans"/>
                <a:sym typeface="Google Sans"/>
              </a:rPr>
              <a:t> o fraude (</a:t>
            </a:r>
            <a:r>
              <a:rPr lang="es-AR" sz="1400" i="0" u="none" strike="noStrike" cap="none" dirty="0" err="1">
                <a:solidFill>
                  <a:schemeClr val="dk2"/>
                </a:solidFill>
                <a:latin typeface="Google Sans"/>
                <a:ea typeface="Google Sans"/>
                <a:cs typeface="Google Sans"/>
                <a:sym typeface="Google Sans"/>
              </a:rPr>
              <a:t>scam</a:t>
            </a:r>
            <a:r>
              <a:rPr lang="es-AR" sz="1400" i="0" u="none" strike="noStrike" cap="none" dirty="0">
                <a:solidFill>
                  <a:schemeClr val="dk2"/>
                </a:solidFill>
                <a:latin typeface="Google Sans"/>
                <a:ea typeface="Google Sans"/>
                <a:cs typeface="Google Sans"/>
                <a:sym typeface="Google Sans"/>
              </a:rPr>
              <a:t>), </a:t>
            </a:r>
            <a:r>
              <a:rPr lang="es-AR" sz="1400" i="0" u="none" strike="noStrike" cap="none" dirty="0" smtClean="0">
                <a:solidFill>
                  <a:schemeClr val="dk2"/>
                </a:solidFill>
                <a:latin typeface="Google Sans"/>
                <a:ea typeface="Google Sans"/>
                <a:cs typeface="Google Sans"/>
                <a:sym typeface="Google Sans"/>
              </a:rPr>
              <a:t>avisa a </a:t>
            </a:r>
            <a:r>
              <a:rPr lang="es-AR" sz="1400" i="0" u="none" strike="noStrike" cap="none" dirty="0">
                <a:solidFill>
                  <a:schemeClr val="dk2"/>
                </a:solidFill>
                <a:latin typeface="Google Sans"/>
                <a:ea typeface="Google Sans"/>
                <a:cs typeface="Google Sans"/>
                <a:sym typeface="Google Sans"/>
              </a:rPr>
              <a:t>cualquier </a:t>
            </a:r>
            <a:r>
              <a:rPr lang="es-AR" sz="1400" i="0" u="none" strike="noStrike" cap="none" dirty="0" smtClean="0">
                <a:solidFill>
                  <a:schemeClr val="dk2"/>
                </a:solidFill>
                <a:latin typeface="Google Sans"/>
                <a:ea typeface="Google Sans"/>
                <a:cs typeface="Google Sans"/>
                <a:sym typeface="Google Sans"/>
              </a:rPr>
              <a:t>amigo/a que </a:t>
            </a:r>
            <a:r>
              <a:rPr lang="es-AR" sz="1400" i="0" u="none" strike="noStrike" cap="none" dirty="0">
                <a:solidFill>
                  <a:schemeClr val="dk2"/>
                </a:solidFill>
                <a:latin typeface="Google Sans"/>
                <a:ea typeface="Google Sans"/>
                <a:cs typeface="Google Sans"/>
                <a:sym typeface="Google Sans"/>
              </a:rPr>
              <a:t>pudiera haber sido </a:t>
            </a:r>
            <a:r>
              <a:rPr lang="es-AR" dirty="0">
                <a:solidFill>
                  <a:schemeClr val="dk2"/>
                </a:solidFill>
                <a:latin typeface="Google Sans"/>
                <a:ea typeface="Google Sans"/>
                <a:cs typeface="Google Sans"/>
                <a:sym typeface="Google Sans"/>
              </a:rPr>
              <a:t>víctima también . </a:t>
            </a:r>
            <a:endParaRPr lang="es-AR" sz="1400" i="0" u="none" strike="noStrike" cap="none" dirty="0">
              <a:solidFill>
                <a:schemeClr val="dk2"/>
              </a:solidFill>
              <a:latin typeface="Google Sans"/>
              <a:ea typeface="Google Sans"/>
              <a:cs typeface="Google Sans"/>
              <a:sym typeface="Google Sans"/>
            </a:endParaRPr>
          </a:p>
        </p:txBody>
      </p:sp>
      <p:grpSp>
        <p:nvGrpSpPr>
          <p:cNvPr id="3495" name="Google Shape;3495;p135"/>
          <p:cNvGrpSpPr/>
          <p:nvPr/>
        </p:nvGrpSpPr>
        <p:grpSpPr>
          <a:xfrm>
            <a:off x="1665913" y="2421403"/>
            <a:ext cx="388200" cy="388200"/>
            <a:chOff x="798578" y="2485965"/>
            <a:chExt cx="388200" cy="388200"/>
          </a:xfrm>
        </p:grpSpPr>
        <p:sp>
          <p:nvSpPr>
            <p:cNvPr id="3496" name="Google Shape;3496;p135"/>
            <p:cNvSpPr/>
            <p:nvPr/>
          </p:nvSpPr>
          <p:spPr>
            <a:xfrm>
              <a:off x="798578" y="248596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97" name="Google Shape;3497;p135"/>
            <p:cNvSpPr/>
            <p:nvPr/>
          </p:nvSpPr>
          <p:spPr>
            <a:xfrm>
              <a:off x="798578" y="248596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98" name="Google Shape;3498;p135"/>
          <p:cNvSpPr txBox="1"/>
          <p:nvPr/>
        </p:nvSpPr>
        <p:spPr>
          <a:xfrm>
            <a:off x="2110926" y="3136542"/>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dirty="0">
                <a:solidFill>
                  <a:schemeClr val="dk2"/>
                </a:solidFill>
                <a:latin typeface="Google Sans"/>
                <a:ea typeface="Google Sans"/>
                <a:cs typeface="Google Sans"/>
                <a:sym typeface="Google Sans"/>
              </a:rPr>
              <a:t>Utiliza la configuración para informar que un mensaje es spam, de ser posible.</a:t>
            </a:r>
          </a:p>
        </p:txBody>
      </p:sp>
      <p:grpSp>
        <p:nvGrpSpPr>
          <p:cNvPr id="3499" name="Google Shape;3499;p135"/>
          <p:cNvGrpSpPr/>
          <p:nvPr/>
        </p:nvGrpSpPr>
        <p:grpSpPr>
          <a:xfrm>
            <a:off x="1665913" y="3096321"/>
            <a:ext cx="388200" cy="388200"/>
            <a:chOff x="798578" y="3082473"/>
            <a:chExt cx="388200" cy="388200"/>
          </a:xfrm>
        </p:grpSpPr>
        <p:sp>
          <p:nvSpPr>
            <p:cNvPr id="3500" name="Google Shape;3500;p135"/>
            <p:cNvSpPr/>
            <p:nvPr/>
          </p:nvSpPr>
          <p:spPr>
            <a:xfrm>
              <a:off x="798578" y="3082473"/>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501" name="Google Shape;3501;p135"/>
            <p:cNvSpPr/>
            <p:nvPr/>
          </p:nvSpPr>
          <p:spPr>
            <a:xfrm>
              <a:off x="798578" y="3082473"/>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502" name="Google Shape;3502;p135"/>
          <p:cNvSpPr txBox="1"/>
          <p:nvPr/>
        </p:nvSpPr>
        <p:spPr>
          <a:xfrm>
            <a:off x="2110926" y="3743959"/>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s-AR" sz="1400" i="0" u="none" strike="noStrike" cap="none">
                <a:solidFill>
                  <a:schemeClr val="dk2"/>
                </a:solidFill>
                <a:latin typeface="Google Sans"/>
                <a:ea typeface="Google Sans"/>
                <a:cs typeface="Google Sans"/>
                <a:sym typeface="Google Sans"/>
              </a:rPr>
              <a:t>Todas las anteriores.</a:t>
            </a:r>
          </a:p>
        </p:txBody>
      </p:sp>
      <p:sp>
        <p:nvSpPr>
          <p:cNvPr id="3503" name="Google Shape;3503;p135"/>
          <p:cNvSpPr/>
          <p:nvPr/>
        </p:nvSpPr>
        <p:spPr>
          <a:xfrm>
            <a:off x="1665913" y="3703738"/>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504" name="Google Shape;3504;p135"/>
          <p:cNvSpPr/>
          <p:nvPr/>
        </p:nvSpPr>
        <p:spPr>
          <a:xfrm>
            <a:off x="1665913" y="3703738"/>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sp>
        <p:nvSpPr>
          <p:cNvPr id="3505" name="Google Shape;3505;p135"/>
          <p:cNvSpPr txBox="1"/>
          <p:nvPr/>
        </p:nvSpPr>
        <p:spPr>
          <a:xfrm>
            <a:off x="1636219" y="111576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1</a:t>
            </a:r>
          </a:p>
        </p:txBody>
      </p:sp>
      <p:sp>
        <p:nvSpPr>
          <p:cNvPr id="3506" name="Google Shape;3506;p135"/>
          <p:cNvSpPr txBox="1"/>
          <p:nvPr/>
        </p:nvSpPr>
        <p:spPr>
          <a:xfrm>
            <a:off x="1636219" y="17866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2</a:t>
            </a:r>
          </a:p>
        </p:txBody>
      </p:sp>
      <p:sp>
        <p:nvSpPr>
          <p:cNvPr id="3507" name="Google Shape;3507;p135"/>
          <p:cNvSpPr txBox="1"/>
          <p:nvPr/>
        </p:nvSpPr>
        <p:spPr>
          <a:xfrm>
            <a:off x="1636219" y="246161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3</a:t>
            </a:r>
          </a:p>
        </p:txBody>
      </p:sp>
      <p:sp>
        <p:nvSpPr>
          <p:cNvPr id="3508" name="Google Shape;3508;p135"/>
          <p:cNvSpPr txBox="1"/>
          <p:nvPr/>
        </p:nvSpPr>
        <p:spPr>
          <a:xfrm>
            <a:off x="1636219" y="374392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5</a:t>
            </a:r>
          </a:p>
        </p:txBody>
      </p:sp>
      <p:sp>
        <p:nvSpPr>
          <p:cNvPr id="3509" name="Google Shape;3509;p135"/>
          <p:cNvSpPr txBox="1"/>
          <p:nvPr/>
        </p:nvSpPr>
        <p:spPr>
          <a:xfrm>
            <a:off x="1636219" y="31228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chemeClr val="accent4"/>
                </a:solidFill>
                <a:latin typeface="Google Sans"/>
                <a:ea typeface="Google Sans"/>
                <a:cs typeface="Google Sans"/>
                <a:sym typeface="Google Sans"/>
              </a:rPr>
              <a:t>4</a:t>
            </a:r>
          </a:p>
        </p:txBody>
      </p:sp>
      <p:sp>
        <p:nvSpPr>
          <p:cNvPr id="3510" name="Google Shape;3510;p135">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FA416D6E-53FB-44A1-990F-6C4A1A4C3A0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3514"/>
        <p:cNvGrpSpPr/>
        <p:nvPr/>
      </p:nvGrpSpPr>
      <p:grpSpPr>
        <a:xfrm>
          <a:off x="0" y="0"/>
          <a:ext cx="0" cy="0"/>
          <a:chOff x="0" y="0"/>
          <a:chExt cx="0" cy="0"/>
        </a:xfrm>
      </p:grpSpPr>
      <p:pic>
        <p:nvPicPr>
          <p:cNvPr id="3515" name="Google Shape;3515;p136"/>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3516" name="Google Shape;3516;p136"/>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517" name="Google Shape;3517;p136"/>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s-AR" sz="4000" b="1" i="0" u="none" strike="noStrike" cap="none">
                <a:solidFill>
                  <a:schemeClr val="accent4"/>
                </a:solidFill>
                <a:latin typeface="Google Sans"/>
                <a:ea typeface="Google Sans"/>
                <a:cs typeface="Google Sans"/>
                <a:sym typeface="Google Sans"/>
              </a:rPr>
              <a:t>Conclusiones</a:t>
            </a:r>
          </a:p>
        </p:txBody>
      </p:sp>
      <p:sp>
        <p:nvSpPr>
          <p:cNvPr id="3518" name="Google Shape;3518;p136">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4A55C3CD-C378-43FC-B63B-FDFFB7A5D5B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31"/>
          <p:cNvPicPr preferRelativeResize="0"/>
          <p:nvPr/>
        </p:nvPicPr>
        <p:blipFill rotWithShape="1">
          <a:blip r:embed="rId4">
            <a:alphaModFix/>
          </a:blip>
          <a:srcRect t="8721" b="7421"/>
          <a:stretch/>
        </p:blipFill>
        <p:spPr>
          <a:xfrm>
            <a:off x="1497075" y="1071160"/>
            <a:ext cx="6432828" cy="3596400"/>
          </a:xfrm>
          <a:prstGeom prst="rect">
            <a:avLst/>
          </a:prstGeom>
          <a:noFill/>
          <a:ln w="12700">
            <a:solidFill>
              <a:srgbClr val="002060"/>
            </a:solidFill>
          </a:ln>
        </p:spPr>
      </p:pic>
      <p:sp>
        <p:nvSpPr>
          <p:cNvPr id="170" name="Google Shape;170;p31"/>
          <p:cNvSpPr txBox="1">
            <a:spLocks noGrp="1"/>
          </p:cNvSpPr>
          <p:nvPr>
            <p:ph type="ctrTitle" idx="4294967295"/>
          </p:nvPr>
        </p:nvSpPr>
        <p:spPr>
          <a:xfrm>
            <a:off x="0" y="83397"/>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Línea de “Asunto”</a:t>
            </a:r>
            <a:r>
              <a:rPr lang="es-AR" dirty="0">
                <a:latin typeface="Open Sans" panose="020B0606030504020204" pitchFamily="34" charset="0"/>
                <a:ea typeface="Open Sans" panose="020B0606030504020204" pitchFamily="34" charset="0"/>
                <a:cs typeface="Open Sans" panose="020B0606030504020204" pitchFamily="34" charset="0"/>
                <a:sym typeface="Average"/>
              </a:rPr>
              <a:t>: título de su mensaje de correo electrónico.</a:t>
            </a:r>
          </a:p>
        </p:txBody>
      </p:sp>
      <p:sp>
        <p:nvSpPr>
          <p:cNvPr id="168" name="Google Shape;168;p31"/>
          <p:cNvSpPr/>
          <p:nvPr/>
        </p:nvSpPr>
        <p:spPr>
          <a:xfrm>
            <a:off x="2195100" y="1652860"/>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9" name="Google Shape;169;p31"/>
          <p:cNvCxnSpPr/>
          <p:nvPr/>
        </p:nvCxnSpPr>
        <p:spPr>
          <a:xfrm rot="10800000" flipH="1">
            <a:off x="764700" y="1806610"/>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3522"/>
        <p:cNvGrpSpPr/>
        <p:nvPr/>
      </p:nvGrpSpPr>
      <p:grpSpPr>
        <a:xfrm>
          <a:off x="0" y="0"/>
          <a:ext cx="0" cy="0"/>
          <a:chOff x="0" y="0"/>
          <a:chExt cx="0" cy="0"/>
        </a:xfrm>
      </p:grpSpPr>
      <p:sp>
        <p:nvSpPr>
          <p:cNvPr id="3523" name="Google Shape;3523;p137"/>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LECCIÓN 2</a:t>
            </a:r>
          </a:p>
        </p:txBody>
      </p:sp>
      <p:sp>
        <p:nvSpPr>
          <p:cNvPr id="3524" name="Google Shape;3524;p137"/>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s-AR" sz="1200" b="1" i="0" u="none" strike="noStrike" cap="none">
                <a:solidFill>
                  <a:schemeClr val="accent4"/>
                </a:solidFill>
                <a:latin typeface="Google Sans"/>
                <a:ea typeface="Google Sans"/>
                <a:cs typeface="Google Sans"/>
                <a:sym typeface="Google Sans"/>
              </a:rPr>
              <a:t>ACTIVIDAD 1.</a:t>
            </a:r>
          </a:p>
        </p:txBody>
      </p:sp>
      <p:sp>
        <p:nvSpPr>
          <p:cNvPr id="3525" name="Google Shape;3525;p137"/>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dirty="0">
                <a:solidFill>
                  <a:schemeClr val="accent5"/>
                </a:solidFill>
                <a:latin typeface="Google Sans"/>
                <a:ea typeface="Google Sans"/>
                <a:cs typeface="Google Sans"/>
                <a:sym typeface="Google Sans"/>
              </a:rPr>
              <a:t>No </a:t>
            </a:r>
            <a:r>
              <a:rPr lang="es-AR" sz="1600" i="0" u="none" strike="noStrike" cap="none" dirty="0" smtClean="0">
                <a:solidFill>
                  <a:schemeClr val="accent5"/>
                </a:solidFill>
                <a:latin typeface="Google Sans"/>
                <a:ea typeface="Google Sans"/>
                <a:cs typeface="Google Sans"/>
                <a:sym typeface="Google Sans"/>
              </a:rPr>
              <a:t>caigas, </a:t>
            </a:r>
            <a:r>
              <a:rPr lang="es-AR" sz="1600" i="0" u="none" strike="noStrike" cap="none" dirty="0">
                <a:solidFill>
                  <a:schemeClr val="accent5"/>
                </a:solidFill>
                <a:latin typeface="Google Sans"/>
                <a:ea typeface="Google Sans"/>
                <a:cs typeface="Google Sans"/>
                <a:sym typeface="Google Sans"/>
              </a:rPr>
              <a:t>porque es falso</a:t>
            </a:r>
          </a:p>
        </p:txBody>
      </p:sp>
      <p:sp>
        <p:nvSpPr>
          <p:cNvPr id="3526" name="Google Shape;3526;p137"/>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a:solidFill>
                  <a:schemeClr val="accent5"/>
                </a:solidFill>
                <a:latin typeface="Google Sans"/>
                <a:ea typeface="Google Sans"/>
                <a:cs typeface="Google Sans"/>
                <a:sym typeface="Google Sans"/>
              </a:rPr>
              <a:t>¡No muerdas el anzuelo del p</a:t>
            </a:r>
            <a:r>
              <a:rPr lang="es-AR" sz="1600" i="0" u="none" strike="noStrike" cap="none">
                <a:solidFill>
                  <a:schemeClr val="accent5"/>
                </a:solidFill>
                <a:latin typeface="Google Sans"/>
                <a:ea typeface="Google Sans"/>
                <a:cs typeface="Google Sans"/>
                <a:sym typeface="Google Sans"/>
              </a:rPr>
              <a:t>hishing!</a:t>
            </a:r>
          </a:p>
        </p:txBody>
      </p:sp>
      <p:sp>
        <p:nvSpPr>
          <p:cNvPr id="3527" name="Google Shape;3527;p137"/>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4"/>
              </a:buClr>
              <a:buSzPts val="8800"/>
              <a:buFont typeface="Arial"/>
              <a:buNone/>
            </a:pPr>
            <a:r>
              <a:rPr lang="es-AR" sz="8800" b="1" i="0" u="none" strike="noStrike" cap="none">
                <a:solidFill>
                  <a:schemeClr val="accent4"/>
                </a:solidFill>
                <a:latin typeface="Google Sans"/>
                <a:ea typeface="Google Sans"/>
                <a:cs typeface="Google Sans"/>
                <a:sym typeface="Google Sans"/>
              </a:rPr>
              <a:t>Fin.</a:t>
            </a:r>
          </a:p>
        </p:txBody>
      </p:sp>
      <p:sp>
        <p:nvSpPr>
          <p:cNvPr id="3528" name="Google Shape;3528;p137"/>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endParaRPr/>
          </a:p>
        </p:txBody>
      </p:sp>
      <p:grpSp>
        <p:nvGrpSpPr>
          <p:cNvPr id="3529" name="Google Shape;3529;p137"/>
          <p:cNvGrpSpPr/>
          <p:nvPr/>
        </p:nvGrpSpPr>
        <p:grpSpPr>
          <a:xfrm>
            <a:off x="5925170" y="407426"/>
            <a:ext cx="2500475" cy="3984628"/>
            <a:chOff x="5927012" y="407426"/>
            <a:chExt cx="2500475" cy="3984628"/>
          </a:xfrm>
        </p:grpSpPr>
        <p:sp>
          <p:nvSpPr>
            <p:cNvPr id="3530" name="Google Shape;3530;p137"/>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1" name="Google Shape;3531;p137"/>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2" name="Google Shape;3532;p137"/>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3" name="Google Shape;3533;p137"/>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4" name="Google Shape;3534;p137"/>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5" name="Google Shape;3535;p137"/>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6" name="Google Shape;3536;p137"/>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7" name="Google Shape;3537;p137"/>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8" name="Google Shape;3538;p137"/>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9" name="Google Shape;3539;p137"/>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0" name="Google Shape;3540;p137"/>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1" name="Google Shape;3541;p137"/>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2" name="Google Shape;3542;p137"/>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3" name="Google Shape;3543;p137"/>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4" name="Google Shape;3544;p137"/>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5" name="Google Shape;3545;p137"/>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6" name="Google Shape;3546;p137"/>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7" name="Google Shape;3547;p137"/>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8" name="Google Shape;3548;p137"/>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9" name="Google Shape;3549;p137"/>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0" name="Google Shape;3550;p137"/>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1" name="Google Shape;3551;p137"/>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2" name="Google Shape;3552;p137"/>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3" name="Google Shape;3553;p137"/>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4" name="Google Shape;3554;p137"/>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5" name="Google Shape;3555;p137"/>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6" name="Google Shape;3556;p137"/>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7" name="Google Shape;3557;p137"/>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8" name="Google Shape;3558;p137"/>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9" name="Google Shape;3559;p137"/>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0" name="Google Shape;3560;p137"/>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1" name="Google Shape;3561;p137"/>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2" name="Google Shape;3562;p137"/>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3" name="Google Shape;3563;p137"/>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4" name="Google Shape;3564;p137"/>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5" name="Google Shape;3565;p137"/>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6" name="Google Shape;3566;p137"/>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7" name="Google Shape;3567;p137"/>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8" name="Google Shape;3568;p137"/>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9" name="Google Shape;3569;p137"/>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0" name="Google Shape;3570;p137"/>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1" name="Google Shape;3571;p137"/>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2" name="Google Shape;3572;p137"/>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3" name="Google Shape;3573;p137"/>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4" name="Google Shape;3574;p137"/>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5" name="Google Shape;3575;p137"/>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6" name="Google Shape;3576;p137"/>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7" name="Google Shape;3577;p137"/>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8" name="Google Shape;3578;p137"/>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9" name="Google Shape;3579;p137"/>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80" name="Google Shape;3580;p137"/>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81" name="Google Shape;3581;p137"/>
          <p:cNvGrpSpPr/>
          <p:nvPr/>
        </p:nvGrpSpPr>
        <p:grpSpPr>
          <a:xfrm>
            <a:off x="605626" y="3934634"/>
            <a:ext cx="312851" cy="252525"/>
            <a:chOff x="6458994" y="1641780"/>
            <a:chExt cx="625702" cy="505051"/>
          </a:xfrm>
        </p:grpSpPr>
        <p:sp>
          <p:nvSpPr>
            <p:cNvPr id="3582" name="Google Shape;3582;p13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83" name="Google Shape;3583;p13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84" name="Google Shape;3584;p137"/>
          <p:cNvGrpSpPr/>
          <p:nvPr/>
        </p:nvGrpSpPr>
        <p:grpSpPr>
          <a:xfrm>
            <a:off x="3066180" y="3934634"/>
            <a:ext cx="312851" cy="252525"/>
            <a:chOff x="6458994" y="1641780"/>
            <a:chExt cx="625702" cy="505051"/>
          </a:xfrm>
        </p:grpSpPr>
        <p:sp>
          <p:nvSpPr>
            <p:cNvPr id="3585" name="Google Shape;3585;p13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86" name="Google Shape;3586;p13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587" name="Google Shape;3587;p137">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1F25314C-147F-4F74-9B5B-2750B6F4114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3591"/>
        <p:cNvGrpSpPr/>
        <p:nvPr/>
      </p:nvGrpSpPr>
      <p:grpSpPr>
        <a:xfrm>
          <a:off x="0" y="0"/>
          <a:ext cx="0" cy="0"/>
          <a:chOff x="0" y="0"/>
          <a:chExt cx="0" cy="0"/>
        </a:xfrm>
      </p:grpSpPr>
      <p:sp>
        <p:nvSpPr>
          <p:cNvPr id="3593" name="Google Shape;3593;p138"/>
          <p:cNvSpPr txBox="1">
            <a:spLocks noGrp="1"/>
          </p:cNvSpPr>
          <p:nvPr>
            <p:ph type="ctrTitle"/>
          </p:nvPr>
        </p:nvSpPr>
        <p:spPr>
          <a:xfrm>
            <a:off x="283502" y="603052"/>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AR" sz="3600" dirty="0" smtClean="0">
                <a:latin typeface="+mj-lt"/>
                <a:ea typeface="Open Sans" panose="020B0606030504020204" pitchFamily="34" charset="0"/>
                <a:cs typeface="Open Sans" panose="020B0606030504020204" pitchFamily="34" charset="0"/>
                <a:sym typeface="Average"/>
              </a:rPr>
              <a:t/>
            </a:r>
            <a:br>
              <a:rPr lang="es-AR" sz="3600" dirty="0" smtClean="0">
                <a:latin typeface="+mj-lt"/>
                <a:ea typeface="Open Sans" panose="020B0606030504020204" pitchFamily="34" charset="0"/>
                <a:cs typeface="Open Sans" panose="020B0606030504020204" pitchFamily="34" charset="0"/>
                <a:sym typeface="Average"/>
              </a:rPr>
            </a:br>
            <a:r>
              <a:rPr lang="es-AR" sz="3600" dirty="0">
                <a:latin typeface="+mj-lt"/>
                <a:ea typeface="Open Sans" panose="020B0606030504020204" pitchFamily="34" charset="0"/>
                <a:cs typeface="Open Sans" panose="020B0606030504020204" pitchFamily="34" charset="0"/>
                <a:sym typeface="Average"/>
              </a:rPr>
              <a:t/>
            </a:r>
            <a:br>
              <a:rPr lang="es-AR" sz="3600" dirty="0">
                <a:latin typeface="+mj-lt"/>
                <a:ea typeface="Open Sans" panose="020B0606030504020204" pitchFamily="34" charset="0"/>
                <a:cs typeface="Open Sans" panose="020B0606030504020204" pitchFamily="34" charset="0"/>
                <a:sym typeface="Average"/>
              </a:rPr>
            </a:br>
            <a:r>
              <a:rPr lang="es-AR" sz="3200" dirty="0" smtClean="0">
                <a:latin typeface="+mj-lt"/>
                <a:ea typeface="Open Sans" panose="020B0606030504020204" pitchFamily="34" charset="0"/>
                <a:cs typeface="Open Sans" panose="020B0606030504020204" pitchFamily="34" charset="0"/>
                <a:sym typeface="Average"/>
              </a:rPr>
              <a:t>Realiza </a:t>
            </a:r>
            <a:r>
              <a:rPr lang="es-AR" sz="3200" dirty="0">
                <a:latin typeface="+mj-lt"/>
                <a:ea typeface="Open Sans" panose="020B0606030504020204" pitchFamily="34" charset="0"/>
                <a:cs typeface="Open Sans" panose="020B0606030504020204" pitchFamily="34" charset="0"/>
                <a:sym typeface="Average"/>
              </a:rPr>
              <a:t>las actividades a tu propio ritmo </a:t>
            </a:r>
          </a:p>
        </p:txBody>
      </p:sp>
      <p:sp>
        <p:nvSpPr>
          <p:cNvPr id="3594" name="Google Shape;3594;p138"/>
          <p:cNvSpPr txBox="1">
            <a:spLocks noGrp="1"/>
          </p:cNvSpPr>
          <p:nvPr>
            <p:ph type="ctrTitle" idx="4294967295"/>
          </p:nvPr>
        </p:nvSpPr>
        <p:spPr>
          <a:xfrm>
            <a:off x="1444413" y="2140210"/>
            <a:ext cx="7332662" cy="1851025"/>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Practica tus habilidades: </a:t>
            </a:r>
            <a:r>
              <a:rPr lang="es-AR" sz="2400" u="sng" dirty="0">
                <a:latin typeface="Open Sans" panose="020B0606030504020204" pitchFamily="34" charset="0"/>
                <a:ea typeface="Open Sans" panose="020B0606030504020204" pitchFamily="34" charset="0"/>
                <a:cs typeface="Open Sans" panose="020B0606030504020204" pitchFamily="34" charset="0"/>
                <a:sym typeface="Average"/>
              </a:rPr>
              <a:t>phishingquiz.withgoogle.com</a:t>
            </a:r>
          </a:p>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s-AR" sz="2400" dirty="0">
                <a:latin typeface="Open Sans" panose="020B0606030504020204" pitchFamily="34" charset="0"/>
                <a:ea typeface="Open Sans" panose="020B0606030504020204" pitchFamily="34" charset="0"/>
                <a:cs typeface="Open Sans" panose="020B0606030504020204" pitchFamily="34" charset="0"/>
                <a:sym typeface="Average"/>
              </a:rPr>
              <a:t>Completa la encuesta al salir</a:t>
            </a:r>
            <a:br>
              <a:rPr lang="es-AR" sz="2400" dirty="0">
                <a:latin typeface="Open Sans" panose="020B0606030504020204" pitchFamily="34" charset="0"/>
                <a:ea typeface="Open Sans" panose="020B0606030504020204" pitchFamily="34" charset="0"/>
                <a:cs typeface="Open Sans" panose="020B0606030504020204" pitchFamily="34" charset="0"/>
                <a:sym typeface="Average"/>
              </a:rPr>
            </a:br>
            <a:endParaRPr lang="es-A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595" name="Google Shape;3595;p138"/>
          <p:cNvSpPr txBox="1"/>
          <p:nvPr/>
        </p:nvSpPr>
        <p:spPr>
          <a:xfrm>
            <a:off x="1353857" y="1054114"/>
            <a:ext cx="6588690" cy="57427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lang="es-AR" sz="3000" dirty="0" smtClean="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s-AR" sz="3000" dirty="0" smtClean="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Lista </a:t>
            </a:r>
            <a:r>
              <a:rPr lang="es-A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de verificación</a:t>
            </a: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32"/>
          <p:cNvPicPr preferRelativeResize="0"/>
          <p:nvPr/>
        </p:nvPicPr>
        <p:blipFill rotWithShape="1">
          <a:blip r:embed="rId4">
            <a:alphaModFix/>
          </a:blip>
          <a:srcRect t="8721" b="7421"/>
          <a:stretch/>
        </p:blipFill>
        <p:spPr>
          <a:xfrm>
            <a:off x="1497075" y="1061829"/>
            <a:ext cx="6432828" cy="3596400"/>
          </a:xfrm>
          <a:prstGeom prst="rect">
            <a:avLst/>
          </a:prstGeom>
          <a:noFill/>
          <a:ln w="12700">
            <a:solidFill>
              <a:srgbClr val="002060"/>
            </a:solidFill>
          </a:ln>
        </p:spPr>
      </p:pic>
      <p:sp>
        <p:nvSpPr>
          <p:cNvPr id="180" name="Google Shape;180;p32"/>
          <p:cNvSpPr txBox="1">
            <a:spLocks noGrp="1"/>
          </p:cNvSpPr>
          <p:nvPr>
            <p:ph type="ctrTitle" idx="4294967295"/>
          </p:nvPr>
        </p:nvSpPr>
        <p:spPr>
          <a:xfrm>
            <a:off x="0" y="0"/>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Cuerpo:</a:t>
            </a:r>
            <a:r>
              <a:rPr lang="es-AR" dirty="0">
                <a:latin typeface="Open Sans" panose="020B0606030504020204" pitchFamily="34" charset="0"/>
                <a:ea typeface="Open Sans" panose="020B0606030504020204" pitchFamily="34" charset="0"/>
                <a:cs typeface="Open Sans" panose="020B0606030504020204" pitchFamily="34" charset="0"/>
                <a:sym typeface="Average"/>
              </a:rPr>
              <a:t> es el cuerpo de su mensaje de correo electrónico.</a:t>
            </a:r>
          </a:p>
        </p:txBody>
      </p:sp>
      <p:sp>
        <p:nvSpPr>
          <p:cNvPr id="178" name="Google Shape;178;p32"/>
          <p:cNvSpPr/>
          <p:nvPr/>
        </p:nvSpPr>
        <p:spPr>
          <a:xfrm>
            <a:off x="2222750" y="1854129"/>
            <a:ext cx="4981500" cy="200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9" name="Google Shape;179;p32"/>
          <p:cNvCxnSpPr/>
          <p:nvPr/>
        </p:nvCxnSpPr>
        <p:spPr>
          <a:xfrm rot="10800000" flipH="1">
            <a:off x="732300" y="2113179"/>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7" name="Google Shape;187;p33"/>
          <p:cNvSpPr txBox="1">
            <a:spLocks noGrp="1"/>
          </p:cNvSpPr>
          <p:nvPr>
            <p:ph type="ctrTitle" idx="4294967295"/>
          </p:nvPr>
        </p:nvSpPr>
        <p:spPr>
          <a:xfrm>
            <a:off x="0" y="37147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Cuerpo:</a:t>
            </a:r>
            <a:r>
              <a:rPr lang="es-AR">
                <a:latin typeface="Open Sans" panose="020B0606030504020204" pitchFamily="34" charset="0"/>
                <a:ea typeface="Open Sans" panose="020B0606030504020204" pitchFamily="34" charset="0"/>
                <a:cs typeface="Open Sans" panose="020B0606030504020204" pitchFamily="34" charset="0"/>
                <a:sym typeface="Average"/>
              </a:rPr>
              <a:t> es el cuerpo de su mensaje de correo electrónico.</a:t>
            </a:r>
          </a:p>
        </p:txBody>
      </p:sp>
      <p:sp>
        <p:nvSpPr>
          <p:cNvPr id="189" name="Google Shape;189;p33"/>
          <p:cNvSpPr txBox="1">
            <a:spLocks noGrp="1"/>
          </p:cNvSpPr>
          <p:nvPr>
            <p:ph type="ctrTitle" idx="4294967295"/>
          </p:nvPr>
        </p:nvSpPr>
        <p:spPr>
          <a:xfrm>
            <a:off x="858416" y="1422400"/>
            <a:ext cx="3354388" cy="30067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Saludo</a:t>
            </a: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Mensaje</a:t>
            </a: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Firma</a:t>
            </a:r>
          </a:p>
        </p:txBody>
      </p:sp>
      <p:sp>
        <p:nvSpPr>
          <p:cNvPr id="188" name="Google Shape;188;p33"/>
          <p:cNvSpPr txBox="1"/>
          <p:nvPr/>
        </p:nvSpPr>
        <p:spPr>
          <a:xfrm>
            <a:off x="5068249" y="1595908"/>
            <a:ext cx="2705400" cy="2321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s-AR" dirty="0"/>
              <a:t>Buenas noches:</a:t>
            </a:r>
          </a:p>
          <a:p>
            <a:pPr marL="0" lvl="0" indent="0" algn="l" rtl="0">
              <a:spcBef>
                <a:spcPts val="0"/>
              </a:spcBef>
              <a:spcAft>
                <a:spcPts val="0"/>
              </a:spcAft>
              <a:buNone/>
            </a:pPr>
            <a:endParaRPr dirty="0"/>
          </a:p>
          <a:p>
            <a:pPr marL="0" lvl="0" indent="0" algn="l" rtl="0">
              <a:spcBef>
                <a:spcPts val="0"/>
              </a:spcBef>
              <a:spcAft>
                <a:spcPts val="0"/>
              </a:spcAft>
              <a:buNone/>
            </a:pPr>
            <a:r>
              <a:rPr lang="es-AR" dirty="0"/>
              <a:t>Le estoy enviando este mensaje porque me pidió que así lo hiciera. Esta noche, hablaremos sobre mensajes de correo electrónico. </a:t>
            </a:r>
          </a:p>
          <a:p>
            <a:pPr marL="0" lvl="0" indent="0" algn="l" rtl="0">
              <a:spcBef>
                <a:spcPts val="0"/>
              </a:spcBef>
              <a:spcAft>
                <a:spcPts val="0"/>
              </a:spcAft>
              <a:buNone/>
            </a:pPr>
            <a:endParaRPr dirty="0"/>
          </a:p>
          <a:p>
            <a:pPr marL="0" lvl="0" indent="0" algn="l" rtl="0">
              <a:spcBef>
                <a:spcPts val="0"/>
              </a:spcBef>
              <a:spcAft>
                <a:spcPts val="0"/>
              </a:spcAft>
              <a:buNone/>
            </a:pPr>
            <a:r>
              <a:rPr lang="es-AR" dirty="0"/>
              <a:t>¡Espero que </a:t>
            </a:r>
            <a:r>
              <a:rPr lang="es-AR" dirty="0" smtClean="0"/>
              <a:t>funcione!</a:t>
            </a:r>
            <a:endParaRPr lang="es-AR" dirty="0"/>
          </a:p>
          <a:p>
            <a:pPr marL="0" lvl="0" indent="0" algn="l" rtl="0">
              <a:spcBef>
                <a:spcPts val="0"/>
              </a:spcBef>
              <a:spcAft>
                <a:spcPts val="0"/>
              </a:spcAft>
              <a:buNone/>
            </a:pPr>
            <a:r>
              <a:rPr lang="es-AR" dirty="0" smtClean="0"/>
              <a:t>Abigail</a:t>
            </a:r>
            <a:endParaRPr lang="es-AR" dirty="0"/>
          </a:p>
        </p:txBody>
      </p:sp>
      <p:cxnSp>
        <p:nvCxnSpPr>
          <p:cNvPr id="190" name="Google Shape;190;p33"/>
          <p:cNvCxnSpPr/>
          <p:nvPr/>
        </p:nvCxnSpPr>
        <p:spPr>
          <a:xfrm rot="10800000" flipH="1">
            <a:off x="3556704" y="17671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91" name="Google Shape;191;p33"/>
          <p:cNvCxnSpPr/>
          <p:nvPr/>
        </p:nvCxnSpPr>
        <p:spPr>
          <a:xfrm rot="10800000" flipH="1">
            <a:off x="3556704" y="26080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92" name="Google Shape;192;p33"/>
          <p:cNvCxnSpPr/>
          <p:nvPr/>
        </p:nvCxnSpPr>
        <p:spPr>
          <a:xfrm rot="10800000" flipH="1">
            <a:off x="3556704" y="3448938"/>
            <a:ext cx="1312200" cy="600"/>
          </a:xfrm>
          <a:prstGeom prst="straightConnector1">
            <a:avLst/>
          </a:prstGeom>
          <a:noFill/>
          <a:ln w="76200" cap="flat" cmpd="sng">
            <a:solidFill>
              <a:schemeClr val="tx1"/>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02" name="Google Shape;202;p34"/>
          <p:cNvSpPr txBox="1">
            <a:spLocks noGrp="1"/>
          </p:cNvSpPr>
          <p:nvPr>
            <p:ph type="ctrTitle" idx="4294967295"/>
          </p:nvPr>
        </p:nvSpPr>
        <p:spPr>
          <a:xfrm>
            <a:off x="0" y="218206"/>
            <a:ext cx="9144000" cy="696913"/>
          </a:xfrm>
          <a:prstGeom prst="rect">
            <a:avLst/>
          </a:prstGeom>
          <a:noFill/>
          <a:ln>
            <a:noFill/>
          </a:ln>
        </p:spPr>
        <p:txBody>
          <a:bodyPr spcFirstLastPara="1" wrap="square" lIns="91425" tIns="91425" rIns="91425" bIns="91425" anchor="t" anchorCtr="0">
            <a:noAutofit/>
          </a:body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Lea nuevamente para realizar correcciones y enviar.</a:t>
            </a:r>
          </a:p>
        </p:txBody>
      </p:sp>
      <p:pic>
        <p:nvPicPr>
          <p:cNvPr id="199" name="Google Shape;199;p34"/>
          <p:cNvPicPr preferRelativeResize="0"/>
          <p:nvPr/>
        </p:nvPicPr>
        <p:blipFill rotWithShape="1">
          <a:blip r:embed="rId4">
            <a:alphaModFix/>
          </a:blip>
          <a:srcRect t="8812" b="6934"/>
          <a:stretch/>
        </p:blipFill>
        <p:spPr>
          <a:xfrm>
            <a:off x="1278656" y="878412"/>
            <a:ext cx="6936072" cy="3895852"/>
          </a:xfrm>
          <a:prstGeom prst="rect">
            <a:avLst/>
          </a:prstGeom>
          <a:noFill/>
          <a:ln w="12700">
            <a:solidFill>
              <a:srgbClr val="002060"/>
            </a:solidFill>
          </a:ln>
        </p:spPr>
      </p:pic>
      <p:sp>
        <p:nvSpPr>
          <p:cNvPr id="200" name="Google Shape;200;p34"/>
          <p:cNvSpPr/>
          <p:nvPr/>
        </p:nvSpPr>
        <p:spPr>
          <a:xfrm>
            <a:off x="2044500" y="4231837"/>
            <a:ext cx="936300" cy="345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1" name="Google Shape;201;p34"/>
          <p:cNvCxnSpPr/>
          <p:nvPr/>
        </p:nvCxnSpPr>
        <p:spPr>
          <a:xfrm rot="10800000" flipH="1">
            <a:off x="602700" y="4404037"/>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11" name="Google Shape;211;p35"/>
          <p:cNvSpPr txBox="1">
            <a:spLocks noGrp="1"/>
          </p:cNvSpPr>
          <p:nvPr>
            <p:ph type="ctrTitle" idx="4294967295"/>
          </p:nvPr>
        </p:nvSpPr>
        <p:spPr>
          <a:xfrm>
            <a:off x="0" y="566738"/>
            <a:ext cx="9144000" cy="696912"/>
          </a:xfrm>
          <a:prstGeom prst="rect">
            <a:avLst/>
          </a:prstGeom>
          <a:noFill/>
          <a:ln>
            <a:noFill/>
          </a:ln>
        </p:spPr>
        <p:txBody>
          <a:bodyPr spcFirstLastPara="1" wrap="square" lIns="91425" tIns="91425" rIns="91425" bIns="91425" anchor="t" anchorCtr="0">
            <a:noAutofit/>
          </a:body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Nuevo correo electrónico</a:t>
            </a:r>
          </a:p>
        </p:txBody>
      </p:sp>
      <p:pic>
        <p:nvPicPr>
          <p:cNvPr id="209" name="Google Shape;209;p35"/>
          <p:cNvPicPr preferRelativeResize="0"/>
          <p:nvPr/>
        </p:nvPicPr>
        <p:blipFill rotWithShape="1">
          <a:blip r:embed="rId4">
            <a:alphaModFix/>
          </a:blip>
          <a:srcRect t="7935" b="46247"/>
          <a:stretch/>
        </p:blipFill>
        <p:spPr>
          <a:xfrm>
            <a:off x="396450" y="1361653"/>
            <a:ext cx="8351100" cy="2550824"/>
          </a:xfrm>
          <a:prstGeom prst="rect">
            <a:avLst/>
          </a:prstGeom>
          <a:noFill/>
          <a:ln w="12700">
            <a:solidFill>
              <a:srgbClr val="002060"/>
            </a:solidFill>
          </a:ln>
        </p:spPr>
      </p:pic>
      <p:sp>
        <p:nvSpPr>
          <p:cNvPr id="210" name="Google Shape;210;p35"/>
          <p:cNvSpPr/>
          <p:nvPr/>
        </p:nvSpPr>
        <p:spPr>
          <a:xfrm>
            <a:off x="2143125" y="2451229"/>
            <a:ext cx="6296700" cy="74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21" name="Google Shape;221;p36"/>
          <p:cNvSpPr txBox="1">
            <a:spLocks noGrp="1"/>
          </p:cNvSpPr>
          <p:nvPr>
            <p:ph type="ctrTitle" idx="4294967295"/>
          </p:nvPr>
        </p:nvSpPr>
        <p:spPr>
          <a:xfrm>
            <a:off x="0" y="630238"/>
            <a:ext cx="9144000" cy="696912"/>
          </a:xfrm>
          <a:prstGeom prst="rect">
            <a:avLst/>
          </a:prstGeom>
          <a:noFill/>
          <a:ln>
            <a:noFill/>
          </a:ln>
        </p:spPr>
        <p:txBody>
          <a:bodyPr spcFirstLastPara="1" wrap="square" lIns="91425" tIns="91425" rIns="91425" bIns="91425" anchor="t" anchorCtr="0">
            <a:noAutofit/>
          </a:body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Remitente</a:t>
            </a:r>
          </a:p>
        </p:txBody>
      </p:sp>
      <p:pic>
        <p:nvPicPr>
          <p:cNvPr id="218" name="Google Shape;218;p36"/>
          <p:cNvPicPr preferRelativeResize="0"/>
          <p:nvPr/>
        </p:nvPicPr>
        <p:blipFill rotWithShape="1">
          <a:blip r:embed="rId4">
            <a:alphaModFix/>
          </a:blip>
          <a:srcRect t="7935" b="46247"/>
          <a:stretch/>
        </p:blipFill>
        <p:spPr>
          <a:xfrm>
            <a:off x="396450" y="1420342"/>
            <a:ext cx="8351100" cy="2550824"/>
          </a:xfrm>
          <a:prstGeom prst="rect">
            <a:avLst/>
          </a:prstGeom>
          <a:noFill/>
          <a:ln w="12700">
            <a:solidFill>
              <a:srgbClr val="002060"/>
            </a:solidFill>
          </a:ln>
        </p:spPr>
      </p:pic>
      <p:sp>
        <p:nvSpPr>
          <p:cNvPr id="219" name="Google Shape;219;p36"/>
          <p:cNvSpPr/>
          <p:nvPr/>
        </p:nvSpPr>
        <p:spPr>
          <a:xfrm>
            <a:off x="2421450" y="2509917"/>
            <a:ext cx="1028700" cy="6108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0" name="Google Shape;220;p36"/>
          <p:cNvCxnSpPr/>
          <p:nvPr/>
        </p:nvCxnSpPr>
        <p:spPr>
          <a:xfrm>
            <a:off x="3045150" y="1184767"/>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31" name="Google Shape;231;p37"/>
          <p:cNvSpPr txBox="1">
            <a:spLocks noGrp="1"/>
          </p:cNvSpPr>
          <p:nvPr>
            <p:ph type="ctrTitle" idx="4294967295"/>
          </p:nvPr>
        </p:nvSpPr>
        <p:spPr>
          <a:xfrm>
            <a:off x="0" y="518784"/>
            <a:ext cx="9144000" cy="696913"/>
          </a:xfrm>
          <a:prstGeom prst="rect">
            <a:avLst/>
          </a:prstGeom>
        </p:spPr>
        <p:txBody>
          <a:bodyPr spcFirstLastPara="1" wrap="square" lIns="91425" tIns="91425" rIns="91425" bIns="91425" anchor="t" anchorCtr="0">
            <a:noAutofit/>
          </a:bodyPr>
          <a:lstStyle/>
          <a:p>
            <a:pPr marL="0" lvl="0" indent="0"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Igual línea de asunto</a:t>
            </a:r>
          </a:p>
        </p:txBody>
      </p:sp>
      <p:pic>
        <p:nvPicPr>
          <p:cNvPr id="228" name="Google Shape;228;p37"/>
          <p:cNvPicPr preferRelativeResize="0"/>
          <p:nvPr/>
        </p:nvPicPr>
        <p:blipFill rotWithShape="1">
          <a:blip r:embed="rId4">
            <a:alphaModFix/>
          </a:blip>
          <a:srcRect t="7935" b="46247"/>
          <a:stretch/>
        </p:blipFill>
        <p:spPr>
          <a:xfrm>
            <a:off x="396450" y="1324315"/>
            <a:ext cx="8351100" cy="2550824"/>
          </a:xfrm>
          <a:prstGeom prst="rect">
            <a:avLst/>
          </a:prstGeom>
          <a:noFill/>
          <a:ln w="12700">
            <a:solidFill>
              <a:srgbClr val="002060"/>
            </a:solidFill>
          </a:ln>
        </p:spPr>
      </p:pic>
      <p:sp>
        <p:nvSpPr>
          <p:cNvPr id="229" name="Google Shape;229;p37"/>
          <p:cNvSpPr/>
          <p:nvPr/>
        </p:nvSpPr>
        <p:spPr>
          <a:xfrm>
            <a:off x="3855600" y="2579914"/>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30" name="Google Shape;230;p37"/>
          <p:cNvCxnSpPr>
            <a:cxnSpLocks/>
          </p:cNvCxnSpPr>
          <p:nvPr/>
        </p:nvCxnSpPr>
        <p:spPr>
          <a:xfrm>
            <a:off x="4369950" y="1268361"/>
            <a:ext cx="0" cy="1149553"/>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20"/>
          <p:cNvSpPr txBox="1">
            <a:spLocks noGrp="1"/>
          </p:cNvSpPr>
          <p:nvPr>
            <p:ph type="ctrTitle" idx="4294967295"/>
          </p:nvPr>
        </p:nvSpPr>
        <p:spPr>
          <a:xfrm>
            <a:off x="622300" y="1298328"/>
            <a:ext cx="8521700" cy="205263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AR"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Comunicación en línea</a:t>
            </a:r>
          </a:p>
          <a:p>
            <a:pPr marL="0" lvl="0" indent="0" algn="l"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Taller sobre educación digital</a:t>
            </a:r>
          </a:p>
        </p:txBody>
      </p:sp>
      <p:pic>
        <p:nvPicPr>
          <p:cNvPr id="4" name="Picture 3">
            <a:extLst>
              <a:ext uri="{FF2B5EF4-FFF2-40B4-BE49-F238E27FC236}">
                <a16:creationId xmlns:a16="http://schemas.microsoft.com/office/drawing/2014/main" xmlns="" id="{077533B0-4F60-4690-83F3-A1E93B09E7BF}"/>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41" name="Google Shape;241;p38"/>
          <p:cNvSpPr txBox="1">
            <a:spLocks noGrp="1"/>
          </p:cNvSpPr>
          <p:nvPr>
            <p:ph type="ctrTitle" idx="4294967295"/>
          </p:nvPr>
        </p:nvSpPr>
        <p:spPr>
          <a:xfrm>
            <a:off x="0" y="383757"/>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Adjunto: </a:t>
            </a:r>
            <a:r>
              <a:rPr lang="es-AR" dirty="0">
                <a:latin typeface="Open Sans" panose="020B0606030504020204" pitchFamily="34" charset="0"/>
                <a:ea typeface="Open Sans" panose="020B0606030504020204" pitchFamily="34" charset="0"/>
                <a:cs typeface="Open Sans" panose="020B0606030504020204" pitchFamily="34" charset="0"/>
                <a:sym typeface="Average"/>
              </a:rPr>
              <a:t>archivo incluido en el mensaje de correo electrónico.</a:t>
            </a:r>
          </a:p>
        </p:txBody>
      </p:sp>
      <p:pic>
        <p:nvPicPr>
          <p:cNvPr id="238" name="Google Shape;238;p38"/>
          <p:cNvPicPr preferRelativeResize="0"/>
          <p:nvPr/>
        </p:nvPicPr>
        <p:blipFill rotWithShape="1">
          <a:blip r:embed="rId4">
            <a:alphaModFix/>
          </a:blip>
          <a:srcRect t="7935" b="46247"/>
          <a:stretch/>
        </p:blipFill>
        <p:spPr>
          <a:xfrm>
            <a:off x="396450" y="1507884"/>
            <a:ext cx="8351100" cy="2550824"/>
          </a:xfrm>
          <a:prstGeom prst="rect">
            <a:avLst/>
          </a:prstGeom>
          <a:noFill/>
          <a:ln w="12700">
            <a:solidFill>
              <a:srgbClr val="002060"/>
            </a:solidFill>
          </a:ln>
        </p:spPr>
      </p:pic>
      <p:sp>
        <p:nvSpPr>
          <p:cNvPr id="239" name="Google Shape;239;p38"/>
          <p:cNvSpPr/>
          <p:nvPr/>
        </p:nvSpPr>
        <p:spPr>
          <a:xfrm>
            <a:off x="3963877" y="2937342"/>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0" name="Google Shape;240;p38"/>
          <p:cNvCxnSpPr/>
          <p:nvPr/>
        </p:nvCxnSpPr>
        <p:spPr>
          <a:xfrm>
            <a:off x="4394250" y="1446942"/>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51" name="Google Shape;251;p39"/>
          <p:cNvSpPr txBox="1">
            <a:spLocks noGrp="1"/>
          </p:cNvSpPr>
          <p:nvPr>
            <p:ph type="ctrTitle" idx="4294967295"/>
          </p:nvPr>
        </p:nvSpPr>
        <p:spPr>
          <a:xfrm>
            <a:off x="0" y="646113"/>
            <a:ext cx="9144000" cy="696912"/>
          </a:xfrm>
          <a:prstGeom prst="rect">
            <a:avLst/>
          </a:prstGeom>
          <a:noFill/>
          <a:ln>
            <a:noFill/>
          </a:ln>
        </p:spPr>
        <p:txBody>
          <a:bodyPr spcFirstLastPara="1" wrap="square" lIns="91425" tIns="91425" rIns="91425" bIns="91425" anchor="t" anchorCtr="0">
            <a:noAutofit/>
          </a:body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Haga clic para abrir.</a:t>
            </a:r>
          </a:p>
        </p:txBody>
      </p:sp>
      <p:pic>
        <p:nvPicPr>
          <p:cNvPr id="248" name="Google Shape;248;p39"/>
          <p:cNvPicPr preferRelativeResize="0"/>
          <p:nvPr/>
        </p:nvPicPr>
        <p:blipFill rotWithShape="1">
          <a:blip r:embed="rId4">
            <a:alphaModFix/>
          </a:blip>
          <a:srcRect t="7935" b="46247"/>
          <a:stretch/>
        </p:blipFill>
        <p:spPr>
          <a:xfrm>
            <a:off x="396450" y="1431439"/>
            <a:ext cx="8351100" cy="2550824"/>
          </a:xfrm>
          <a:prstGeom prst="rect">
            <a:avLst/>
          </a:prstGeom>
          <a:noFill/>
          <a:ln w="12700">
            <a:solidFill>
              <a:srgbClr val="002060"/>
            </a:solidFill>
          </a:ln>
        </p:spPr>
      </p:pic>
      <p:sp>
        <p:nvSpPr>
          <p:cNvPr id="249" name="Google Shape;249;p39"/>
          <p:cNvSpPr/>
          <p:nvPr/>
        </p:nvSpPr>
        <p:spPr>
          <a:xfrm>
            <a:off x="2284200" y="2669527"/>
            <a:ext cx="5256900" cy="234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0" name="Google Shape;250;p39"/>
          <p:cNvCxnSpPr/>
          <p:nvPr/>
        </p:nvCxnSpPr>
        <p:spPr>
          <a:xfrm>
            <a:off x="4718250" y="1208351"/>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7" name="Google Shape;257;p40"/>
          <p:cNvPicPr preferRelativeResize="0"/>
          <p:nvPr/>
        </p:nvPicPr>
        <p:blipFill rotWithShape="1">
          <a:blip r:embed="rId4">
            <a:alphaModFix/>
          </a:blip>
          <a:srcRect t="9110" b="6685"/>
          <a:stretch/>
        </p:blipFill>
        <p:spPr>
          <a:xfrm>
            <a:off x="1218087" y="1102672"/>
            <a:ext cx="6707826" cy="3765600"/>
          </a:xfrm>
          <a:prstGeom prst="rect">
            <a:avLst/>
          </a:prstGeom>
          <a:noFill/>
          <a:ln w="12700">
            <a:solidFill>
              <a:srgbClr val="002060"/>
            </a:solidFill>
          </a:ln>
        </p:spPr>
      </p:pic>
      <p:sp>
        <p:nvSpPr>
          <p:cNvPr id="261" name="Google Shape;261;p40"/>
          <p:cNvSpPr txBox="1">
            <a:spLocks noGrp="1"/>
          </p:cNvSpPr>
          <p:nvPr>
            <p:ph type="ctrTitle" idx="4294967295"/>
          </p:nvPr>
        </p:nvSpPr>
        <p:spPr>
          <a:xfrm>
            <a:off x="0" y="405759"/>
            <a:ext cx="9144000" cy="696913"/>
          </a:xfrm>
          <a:prstGeom prst="rect">
            <a:avLst/>
          </a:prstGeom>
          <a:noFill/>
          <a:ln>
            <a:noFill/>
          </a:ln>
        </p:spPr>
        <p:txBody>
          <a:bodyPr spcFirstLastPara="1" wrap="square" lIns="91425" tIns="91425" rIns="91425" bIns="91425" anchor="t" anchorCtr="0">
            <a:noAutofit/>
          </a:bodyPr>
          <a:lstStyle/>
          <a:p>
            <a:pPr algn="ctr"/>
            <a:r>
              <a:rPr lang="es-AR"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Su mensaje original, </a:t>
            </a:r>
            <a:r>
              <a:rPr lang="es-AR"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se hizo pequeño.</a:t>
            </a:r>
            <a:endParaRPr lang="es-A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59" name="Google Shape;259;p40"/>
          <p:cNvSpPr/>
          <p:nvPr/>
        </p:nvSpPr>
        <p:spPr>
          <a:xfrm>
            <a:off x="2770200" y="2047978"/>
            <a:ext cx="4714200" cy="346717"/>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0" name="Google Shape;260;p40"/>
          <p:cNvCxnSpPr/>
          <p:nvPr/>
        </p:nvCxnSpPr>
        <p:spPr>
          <a:xfrm rot="10800000" flipH="1">
            <a:off x="623700" y="2254378"/>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7" name="Google Shape;267;p41"/>
          <p:cNvPicPr preferRelativeResize="0"/>
          <p:nvPr/>
        </p:nvPicPr>
        <p:blipFill rotWithShape="1">
          <a:blip r:embed="rId4">
            <a:alphaModFix/>
          </a:blip>
          <a:srcRect t="9110" b="6685"/>
          <a:stretch/>
        </p:blipFill>
        <p:spPr>
          <a:xfrm>
            <a:off x="1560314" y="1325941"/>
            <a:ext cx="6023371" cy="3442423"/>
          </a:xfrm>
          <a:prstGeom prst="rect">
            <a:avLst/>
          </a:prstGeom>
          <a:noFill/>
          <a:ln w="12700">
            <a:solidFill>
              <a:srgbClr val="002060"/>
            </a:solidFill>
          </a:ln>
        </p:spPr>
      </p:pic>
      <p:sp>
        <p:nvSpPr>
          <p:cNvPr id="271" name="Google Shape;271;p41"/>
          <p:cNvSpPr txBox="1">
            <a:spLocks noGrp="1"/>
          </p:cNvSpPr>
          <p:nvPr>
            <p:ph type="ctrTitle" idx="4294967295"/>
          </p:nvPr>
        </p:nvSpPr>
        <p:spPr>
          <a:xfrm>
            <a:off x="0" y="572950"/>
            <a:ext cx="9144000" cy="696913"/>
          </a:xfrm>
          <a:prstGeom prst="rect">
            <a:avLst/>
          </a:prstGeom>
          <a:noFill/>
          <a:ln>
            <a:noFill/>
          </a:ln>
        </p:spPr>
        <p:txBody>
          <a:bodyPr spcFirstLastPara="1" wrap="square" lIns="91425" tIns="91425" rIns="91425" bIns="91425" anchor="t" anchorCtr="0">
            <a:noAutofit/>
          </a:bodyPr>
          <a:lstStyle/>
          <a:p>
            <a:pPr algn="ctr"/>
            <a:r>
              <a:rPr lang="es-AR"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Lea mi mensaje y abra el </a:t>
            </a:r>
            <a:r>
              <a:rPr lang="es-AR"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archivo adjunto</a:t>
            </a:r>
            <a:r>
              <a:rPr lang="es-AR"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a:t>
            </a:r>
          </a:p>
        </p:txBody>
      </p:sp>
      <p:sp>
        <p:nvSpPr>
          <p:cNvPr id="269" name="Google Shape;269;p41"/>
          <p:cNvSpPr/>
          <p:nvPr/>
        </p:nvSpPr>
        <p:spPr>
          <a:xfrm>
            <a:off x="2816942" y="2571749"/>
            <a:ext cx="4417142" cy="2074813"/>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0" name="Google Shape;270;p41"/>
          <p:cNvCxnSpPr/>
          <p:nvPr/>
        </p:nvCxnSpPr>
        <p:spPr>
          <a:xfrm rot="10800000" flipH="1">
            <a:off x="701797" y="4011172"/>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42"/>
          <p:cNvPicPr preferRelativeResize="0"/>
          <p:nvPr/>
        </p:nvPicPr>
        <p:blipFill rotWithShape="1">
          <a:blip r:embed="rId4">
            <a:alphaModFix/>
          </a:blip>
          <a:srcRect t="9056" b="7783"/>
          <a:stretch/>
        </p:blipFill>
        <p:spPr>
          <a:xfrm>
            <a:off x="1399416" y="1141070"/>
            <a:ext cx="6345167" cy="3517855"/>
          </a:xfrm>
          <a:prstGeom prst="rect">
            <a:avLst/>
          </a:prstGeom>
          <a:noFill/>
          <a:ln w="12700">
            <a:solidFill>
              <a:srgbClr val="002060"/>
            </a:solidFill>
          </a:ln>
        </p:spPr>
      </p:pic>
      <p:sp>
        <p:nvSpPr>
          <p:cNvPr id="281" name="Google Shape;281;p42"/>
          <p:cNvSpPr txBox="1">
            <a:spLocks noGrp="1"/>
          </p:cNvSpPr>
          <p:nvPr>
            <p:ph type="ctrTitle" idx="4294967295"/>
          </p:nvPr>
        </p:nvSpPr>
        <p:spPr>
          <a:xfrm>
            <a:off x="0" y="445582"/>
            <a:ext cx="9144000" cy="696912"/>
          </a:xfrm>
          <a:prstGeom prst="rect">
            <a:avLst/>
          </a:prstGeom>
          <a:noFill/>
          <a:ln>
            <a:noFill/>
          </a:ln>
        </p:spPr>
        <p:txBody>
          <a:bodyPr spcFirstLastPara="1" wrap="square" lIns="91425" tIns="91425" rIns="91425" bIns="91425" anchor="t" anchorCtr="0">
            <a:noAutofit/>
          </a:body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Responda</a:t>
            </a:r>
          </a:p>
        </p:txBody>
      </p:sp>
      <p:sp>
        <p:nvSpPr>
          <p:cNvPr id="279" name="Google Shape;279;p42"/>
          <p:cNvSpPr/>
          <p:nvPr/>
        </p:nvSpPr>
        <p:spPr>
          <a:xfrm>
            <a:off x="3025101" y="4276273"/>
            <a:ext cx="741629" cy="28920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0" name="Google Shape;280;p42"/>
          <p:cNvCxnSpPr/>
          <p:nvPr/>
        </p:nvCxnSpPr>
        <p:spPr>
          <a:xfrm rot="10800000" flipH="1">
            <a:off x="869225" y="4420874"/>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p43"/>
          <p:cNvPicPr preferRelativeResize="0"/>
          <p:nvPr/>
        </p:nvPicPr>
        <p:blipFill rotWithShape="1">
          <a:blip r:embed="rId4">
            <a:alphaModFix/>
          </a:blip>
          <a:srcRect t="8896" b="7013"/>
          <a:stretch/>
        </p:blipFill>
        <p:spPr>
          <a:xfrm>
            <a:off x="1323354" y="1069722"/>
            <a:ext cx="6497291" cy="3642587"/>
          </a:xfrm>
          <a:prstGeom prst="rect">
            <a:avLst/>
          </a:prstGeom>
          <a:noFill/>
          <a:ln w="12700">
            <a:solidFill>
              <a:srgbClr val="002060"/>
            </a:solidFill>
          </a:ln>
        </p:spPr>
      </p:pic>
      <p:sp>
        <p:nvSpPr>
          <p:cNvPr id="291" name="Google Shape;291;p43"/>
          <p:cNvSpPr txBox="1">
            <a:spLocks noGrp="1"/>
          </p:cNvSpPr>
          <p:nvPr>
            <p:ph type="ctrTitle" idx="4294967295"/>
          </p:nvPr>
        </p:nvSpPr>
        <p:spPr>
          <a:xfrm>
            <a:off x="0" y="372809"/>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2400" b="1">
                <a:latin typeface="Open Sans" panose="020B0606030504020204" pitchFamily="34" charset="0"/>
                <a:ea typeface="Open Sans" panose="020B0606030504020204" pitchFamily="34" charset="0"/>
                <a:cs typeface="Open Sans" panose="020B0606030504020204" pitchFamily="34" charset="0"/>
                <a:sym typeface="Average"/>
              </a:rPr>
              <a:t>Adjunto: </a:t>
            </a:r>
            <a:r>
              <a:rPr lang="es-AR" sz="2400">
                <a:latin typeface="Open Sans" panose="020B0606030504020204" pitchFamily="34" charset="0"/>
                <a:ea typeface="Open Sans" panose="020B0606030504020204" pitchFamily="34" charset="0"/>
                <a:cs typeface="Open Sans" panose="020B0606030504020204" pitchFamily="34" charset="0"/>
                <a:sym typeface="Average"/>
              </a:rPr>
              <a:t>archivo incluido en un mensaje de correo electrónico.</a:t>
            </a:r>
          </a:p>
        </p:txBody>
      </p:sp>
      <p:sp>
        <p:nvSpPr>
          <p:cNvPr id="289" name="Google Shape;289;p43"/>
          <p:cNvSpPr/>
          <p:nvPr/>
        </p:nvSpPr>
        <p:spPr>
          <a:xfrm>
            <a:off x="3845208" y="4120760"/>
            <a:ext cx="225347" cy="24476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0" name="Google Shape;290;p43"/>
          <p:cNvCxnSpPr/>
          <p:nvPr/>
        </p:nvCxnSpPr>
        <p:spPr>
          <a:xfrm flipH="1">
            <a:off x="3957881" y="2907573"/>
            <a:ext cx="376800" cy="10674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44"/>
          <p:cNvPicPr preferRelativeResize="0"/>
          <p:nvPr/>
        </p:nvPicPr>
        <p:blipFill rotWithShape="1">
          <a:blip r:embed="rId4">
            <a:alphaModFix/>
          </a:blip>
          <a:srcRect t="8896" b="7013"/>
          <a:stretch/>
        </p:blipFill>
        <p:spPr>
          <a:xfrm>
            <a:off x="1501004" y="1270169"/>
            <a:ext cx="6141992" cy="3443396"/>
          </a:xfrm>
          <a:prstGeom prst="rect">
            <a:avLst/>
          </a:prstGeom>
          <a:noFill/>
          <a:ln w="12700">
            <a:solidFill>
              <a:srgbClr val="002060"/>
            </a:solidFill>
          </a:ln>
        </p:spPr>
      </p:pic>
      <p:sp>
        <p:nvSpPr>
          <p:cNvPr id="301" name="Google Shape;301;p44"/>
          <p:cNvSpPr txBox="1">
            <a:spLocks noGrp="1"/>
          </p:cNvSpPr>
          <p:nvPr>
            <p:ph type="ctrTitle" idx="4294967295"/>
          </p:nvPr>
        </p:nvSpPr>
        <p:spPr>
          <a:xfrm>
            <a:off x="0" y="501844"/>
            <a:ext cx="9144000" cy="696913"/>
          </a:xfrm>
          <a:prstGeom prst="rect">
            <a:avLst/>
          </a:prstGeom>
          <a:noFill/>
          <a:ln>
            <a:noFill/>
          </a:ln>
        </p:spPr>
        <p:txBody>
          <a:bodyPr spcFirstLastPara="1" wrap="square" lIns="91425" tIns="91425" rIns="91425" bIns="91425" anchor="t" anchorCtr="0">
            <a:noAutofit/>
          </a:bodyPr>
          <a:lstStyle/>
          <a:p>
            <a:pPr algn="ctr"/>
            <a:r>
              <a:rPr lang="es-AR"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Escriba la respuesta y envíe.</a:t>
            </a:r>
          </a:p>
        </p:txBody>
      </p:sp>
      <p:sp>
        <p:nvSpPr>
          <p:cNvPr id="299" name="Google Shape;299;p44"/>
          <p:cNvSpPr/>
          <p:nvPr/>
        </p:nvSpPr>
        <p:spPr>
          <a:xfrm>
            <a:off x="3089787" y="3175032"/>
            <a:ext cx="4173793" cy="137043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0" name="Google Shape;300;p44"/>
          <p:cNvCxnSpPr/>
          <p:nvPr/>
        </p:nvCxnSpPr>
        <p:spPr>
          <a:xfrm>
            <a:off x="1253672" y="3848998"/>
            <a:ext cx="1757700" cy="225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5"/>
        <p:cNvGrpSpPr/>
        <p:nvPr/>
      </p:nvGrpSpPr>
      <p:grpSpPr>
        <a:xfrm>
          <a:off x="0" y="0"/>
          <a:ext cx="0" cy="0"/>
          <a:chOff x="0" y="0"/>
          <a:chExt cx="0" cy="0"/>
        </a:xfrm>
      </p:grpSpPr>
      <p:pic>
        <p:nvPicPr>
          <p:cNvPr id="308" name="Google Shape;308;p45"/>
          <p:cNvPicPr preferRelativeResize="0"/>
          <p:nvPr/>
        </p:nvPicPr>
        <p:blipFill rotWithShape="1">
          <a:blip r:embed="rId5">
            <a:alphaModFix/>
          </a:blip>
          <a:srcRect t="8785" b="7308"/>
          <a:stretch/>
        </p:blipFill>
        <p:spPr>
          <a:xfrm>
            <a:off x="986700" y="717387"/>
            <a:ext cx="7051950" cy="3944700"/>
          </a:xfrm>
          <a:prstGeom prst="rect">
            <a:avLst/>
          </a:prstGeom>
          <a:noFill/>
          <a:ln w="12700">
            <a:solidFill>
              <a:srgbClr val="002060"/>
            </a:solidFill>
          </a:ln>
        </p:spPr>
      </p:pic>
      <p:cxnSp>
        <p:nvCxnSpPr>
          <p:cNvPr id="309" name="Google Shape;309;p45"/>
          <p:cNvCxnSpPr/>
          <p:nvPr/>
        </p:nvCxnSpPr>
        <p:spPr>
          <a:xfrm flipH="1">
            <a:off x="3392400" y="438437"/>
            <a:ext cx="1500" cy="1334700"/>
          </a:xfrm>
          <a:prstGeom prst="straightConnector1">
            <a:avLst/>
          </a:prstGeom>
          <a:noFill/>
          <a:ln w="76200" cap="flat" cmpd="sng">
            <a:solidFill>
              <a:schemeClr val="accent6"/>
            </a:solidFill>
            <a:prstDash val="solid"/>
            <a:round/>
            <a:headEnd type="none" w="med" len="med"/>
            <a:tailEnd type="triangle" w="med" len="med"/>
          </a:ln>
        </p:spPr>
      </p:cxnSp>
      <p:cxnSp>
        <p:nvCxnSpPr>
          <p:cNvPr id="310" name="Google Shape;310;p45"/>
          <p:cNvCxnSpPr/>
          <p:nvPr/>
        </p:nvCxnSpPr>
        <p:spPr>
          <a:xfrm rot="10800000" flipH="1">
            <a:off x="654600" y="1885887"/>
            <a:ext cx="17496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2"/>
    </p:custDataLst>
  </p:cSld>
  <p:clrMapOvr>
    <a:overrideClrMapping bg1="lt1" tx1="dk1" bg2="dk2" tx2="lt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7" name="Google Shape;317;p46"/>
          <p:cNvSpPr txBox="1">
            <a:spLocks noGrp="1"/>
          </p:cNvSpPr>
          <p:nvPr>
            <p:ph type="ctrTitle" idx="4294967295"/>
          </p:nvPr>
        </p:nvSpPr>
        <p:spPr>
          <a:xfrm>
            <a:off x="152593" y="1828645"/>
            <a:ext cx="4044950" cy="2884487"/>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Escribir un nuevo mensaje de correo electrónico</a:t>
            </a: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Abrir un mensaje de correo electrónico</a:t>
            </a: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Responder un mensaje de correo electrónico</a:t>
            </a: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Reenviar un mensaje de correo electrónico</a:t>
            </a: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Agregar un archivo adjunto al mensaje de correo electrónico</a:t>
            </a:r>
          </a:p>
        </p:txBody>
      </p:sp>
      <p:sp>
        <p:nvSpPr>
          <p:cNvPr id="318" name="Google Shape;318;p46"/>
          <p:cNvSpPr txBox="1">
            <a:spLocks noGrp="1"/>
          </p:cNvSpPr>
          <p:nvPr>
            <p:ph type="ctrTitle" idx="4294967295"/>
          </p:nvPr>
        </p:nvSpPr>
        <p:spPr>
          <a:xfrm>
            <a:off x="4197543" y="1841016"/>
            <a:ext cx="4858775"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Cambiar el tipo de letra en el cuerpo de un mensaje de correo electrónico</a:t>
            </a: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Borrar un mensaje de correo electrónico</a:t>
            </a: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Programar el envío de un mensaje de correo electrónico en otro </a:t>
            </a:r>
            <a:r>
              <a:rPr lang="es-AR" sz="1800" dirty="0" smtClean="0">
                <a:latin typeface="Open Sans" panose="020B0606030504020204" pitchFamily="34" charset="0"/>
                <a:ea typeface="Open Sans" panose="020B0606030504020204" pitchFamily="34" charset="0"/>
                <a:cs typeface="Open Sans" panose="020B0606030504020204" pitchFamily="34" charset="0"/>
                <a:sym typeface="Average"/>
              </a:rPr>
              <a:t>horario</a:t>
            </a:r>
            <a:endParaRPr lang="es-A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Alarma de lectura de correo electrónico (establecer un recordatorio de lectura para más tarde)</a:t>
            </a:r>
          </a:p>
          <a:p>
            <a:pPr marL="457200" lvl="0" indent="-381000" algn="l" rtl="0">
              <a:spcBef>
                <a:spcPts val="0"/>
              </a:spcBef>
              <a:spcAft>
                <a:spcPts val="0"/>
              </a:spcAft>
              <a:buSzPts val="2400"/>
              <a:buFont typeface="Average"/>
              <a:buChar char="❏"/>
            </a:pPr>
            <a:r>
              <a:rPr lang="es-AR" sz="1800" dirty="0">
                <a:latin typeface="Open Sans" panose="020B0606030504020204" pitchFamily="34" charset="0"/>
                <a:ea typeface="Open Sans" panose="020B0606030504020204" pitchFamily="34" charset="0"/>
                <a:cs typeface="Open Sans" panose="020B0606030504020204" pitchFamily="34" charset="0"/>
                <a:sym typeface="Average"/>
              </a:rPr>
              <a:t>Buscar mensajes de correo electrónico en </a:t>
            </a:r>
            <a:r>
              <a:rPr lang="es-AR" sz="1800" dirty="0" smtClean="0">
                <a:latin typeface="Open Sans" panose="020B0606030504020204" pitchFamily="34" charset="0"/>
                <a:ea typeface="Open Sans" panose="020B0606030504020204" pitchFamily="34" charset="0"/>
                <a:cs typeface="Open Sans" panose="020B0606030504020204" pitchFamily="34" charset="0"/>
                <a:sym typeface="Average"/>
              </a:rPr>
              <a:t>la “basura”</a:t>
            </a:r>
            <a:endParaRPr lang="es-A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16" name="Google Shape;316;p46"/>
          <p:cNvSpPr txBox="1">
            <a:spLocks noGrp="1"/>
          </p:cNvSpPr>
          <p:nvPr>
            <p:ph type="title" idx="4294967295"/>
          </p:nvPr>
        </p:nvSpPr>
        <p:spPr>
          <a:xfrm>
            <a:off x="-196683" y="447442"/>
            <a:ext cx="9144000" cy="65722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Repaso, Práctica y Preguntas</a:t>
            </a:r>
          </a:p>
        </p:txBody>
      </p:sp>
      <p:sp>
        <p:nvSpPr>
          <p:cNvPr id="319" name="Google Shape;319;p46"/>
          <p:cNvSpPr txBox="1"/>
          <p:nvPr/>
        </p:nvSpPr>
        <p:spPr>
          <a:xfrm>
            <a:off x="284615" y="1345993"/>
            <a:ext cx="3372726" cy="482652"/>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AR"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Práctica de lo aprendido</a:t>
            </a:r>
          </a:p>
        </p:txBody>
      </p:sp>
      <p:sp>
        <p:nvSpPr>
          <p:cNvPr id="320" name="Google Shape;320;p46"/>
          <p:cNvSpPr txBox="1"/>
          <p:nvPr/>
        </p:nvSpPr>
        <p:spPr>
          <a:xfrm>
            <a:off x="4137456" y="1345993"/>
            <a:ext cx="3754024" cy="482652"/>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AR" sz="2000" b="1">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Explore nuevas habilidades</a:t>
            </a:r>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Videoconferencias</a:t>
            </a: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Solo los adultos pueden operar la computadora.</a:t>
            </a:r>
          </a:p>
        </p:txBody>
      </p:sp>
    </p:spTree>
    <p:custDataLst>
      <p:tags r:id="rId1"/>
    </p:custDataLst>
    <p:extLst>
      <p:ext uri="{BB962C8B-B14F-4D97-AF65-F5344CB8AC3E}">
        <p14:creationId xmlns:p14="http://schemas.microsoft.com/office/powerpoint/2010/main" val="40276990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Google Shape;79;p21"/>
          <p:cNvSpPr txBox="1">
            <a:spLocks noGrp="1"/>
          </p:cNvSpPr>
          <p:nvPr>
            <p:ph type="title"/>
          </p:nvPr>
        </p:nvSpPr>
        <p:spPr>
          <a:xfrm>
            <a:off x="710842" y="518195"/>
            <a:ext cx="9144000" cy="82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Agenda</a:t>
            </a:r>
          </a:p>
        </p:txBody>
      </p:sp>
      <p:sp>
        <p:nvSpPr>
          <p:cNvPr id="80" name="Google Shape;80;p21"/>
          <p:cNvSpPr txBox="1">
            <a:spLocks noGrp="1"/>
          </p:cNvSpPr>
          <p:nvPr>
            <p:ph type="ctrTitle" idx="4294967295"/>
          </p:nvPr>
        </p:nvSpPr>
        <p:spPr>
          <a:xfrm>
            <a:off x="1159801" y="1214473"/>
            <a:ext cx="7493000" cy="3040063"/>
          </a:xfrm>
          <a:prstGeom prst="rect">
            <a:avLst/>
          </a:prstGeom>
        </p:spPr>
        <p:txBody>
          <a:bodyPr spcFirstLastPara="1" wrap="square" lIns="91425" tIns="91425" rIns="91425" bIns="91425" anchor="t" anchorCtr="0">
            <a:noAutofit/>
          </a:bodyPr>
          <a:lstStyle/>
          <a:p>
            <a:pPr marL="508000" lvl="0" indent="-457200" algn="l" rtl="0">
              <a:spcBef>
                <a:spcPts val="0"/>
              </a:spcBef>
              <a:spcAft>
                <a:spcPts val="600"/>
              </a:spcAft>
              <a:buSzPts val="2800"/>
              <a:buFont typeface="Arial" panose="020B0604020202020204" pitchFamily="34" charset="0"/>
              <a:buChar char="•"/>
            </a:pPr>
            <a:r>
              <a:rPr lang="es-AR" sz="2300" dirty="0" smtClean="0">
                <a:latin typeface="Open Sans" panose="020B0606030504020204" pitchFamily="34" charset="0"/>
                <a:ea typeface="Open Sans" panose="020B0606030504020204" pitchFamily="34" charset="0"/>
                <a:cs typeface="Open Sans" panose="020B0606030504020204" pitchFamily="34" charset="0"/>
                <a:sym typeface="Average"/>
              </a:rPr>
              <a:t>Conceptos básicos </a:t>
            </a:r>
            <a:r>
              <a:rPr lang="es-AR" sz="2300" dirty="0">
                <a:latin typeface="Open Sans" panose="020B0606030504020204" pitchFamily="34" charset="0"/>
                <a:ea typeface="Open Sans" panose="020B0606030504020204" pitchFamily="34" charset="0"/>
                <a:cs typeface="Open Sans" panose="020B0606030504020204" pitchFamily="34" charset="0"/>
                <a:sym typeface="Average"/>
              </a:rPr>
              <a:t>sobre el correo electrónico</a:t>
            </a:r>
          </a:p>
          <a:p>
            <a:pPr marL="508000" lvl="0" indent="-457200" algn="l" rtl="0">
              <a:spcBef>
                <a:spcPts val="0"/>
              </a:spcBef>
              <a:spcAft>
                <a:spcPts val="600"/>
              </a:spcAft>
              <a:buSzPts val="2800"/>
              <a:buFont typeface="Arial" panose="020B0604020202020204" pitchFamily="34" charset="0"/>
              <a:buChar char="•"/>
            </a:pPr>
            <a:r>
              <a:rPr lang="es-AR" sz="2300" dirty="0">
                <a:latin typeface="Open Sans" panose="020B0606030504020204" pitchFamily="34" charset="0"/>
                <a:ea typeface="Open Sans" panose="020B0606030504020204" pitchFamily="34" charset="0"/>
                <a:cs typeface="Open Sans" panose="020B0606030504020204" pitchFamily="34" charset="0"/>
                <a:sym typeface="Average"/>
              </a:rPr>
              <a:t>Características generales de las redes sociales</a:t>
            </a:r>
          </a:p>
          <a:p>
            <a:pPr marL="508000" indent="-457200">
              <a:spcAft>
                <a:spcPts val="600"/>
              </a:spcAft>
              <a:buFont typeface="Arial" panose="020B0604020202020204" pitchFamily="34" charset="0"/>
              <a:buChar char="•"/>
            </a:pPr>
            <a:r>
              <a:rPr lang="es-AR" sz="2300" dirty="0">
                <a:latin typeface="Open Sans" panose="020B0606030504020204" pitchFamily="34" charset="0"/>
                <a:ea typeface="Open Sans" panose="020B0606030504020204" pitchFamily="34" charset="0"/>
                <a:cs typeface="Open Sans" panose="020B0606030504020204" pitchFamily="34" charset="0"/>
                <a:sym typeface="Average"/>
              </a:rPr>
              <a:t>Fundamentos sobre videoconferencia</a:t>
            </a:r>
          </a:p>
          <a:p>
            <a:pPr marL="508000" indent="-457200">
              <a:spcAft>
                <a:spcPts val="600"/>
              </a:spcAft>
              <a:buFont typeface="Arial" panose="020B0604020202020204" pitchFamily="34" charset="0"/>
              <a:buChar char="•"/>
            </a:pPr>
            <a:r>
              <a:rPr lang="es-AR" sz="2300" dirty="0">
                <a:latin typeface="Open Sans" panose="020B0606030504020204" pitchFamily="34" charset="0"/>
                <a:ea typeface="Open Sans" panose="020B0606030504020204" pitchFamily="34" charset="0"/>
                <a:cs typeface="Open Sans" panose="020B0606030504020204" pitchFamily="34" charset="0"/>
                <a:sym typeface="Average"/>
              </a:rPr>
              <a:t>Descanso</a:t>
            </a:r>
          </a:p>
          <a:p>
            <a:pPr marL="508000" lvl="0" indent="-457200" algn="l" rtl="0">
              <a:spcBef>
                <a:spcPts val="0"/>
              </a:spcBef>
              <a:spcAft>
                <a:spcPts val="600"/>
              </a:spcAft>
              <a:buSzPts val="2800"/>
              <a:buFont typeface="Arial" panose="020B0604020202020204" pitchFamily="34" charset="0"/>
              <a:buChar char="•"/>
            </a:pPr>
            <a:r>
              <a:rPr lang="es-AR" sz="2300" dirty="0">
                <a:latin typeface="Open Sans" panose="020B0606030504020204" pitchFamily="34" charset="0"/>
                <a:ea typeface="Open Sans" panose="020B0606030504020204" pitchFamily="34" charset="0"/>
                <a:cs typeface="Open Sans" panose="020B0606030504020204" pitchFamily="34" charset="0"/>
                <a:sym typeface="Average"/>
              </a:rPr>
              <a:t>¿Por qué la comunicación en línea puede ser malinterpretada o confusa?</a:t>
            </a:r>
          </a:p>
          <a:p>
            <a:pPr marL="508000" lvl="0" indent="-457200" algn="l" rtl="0">
              <a:spcBef>
                <a:spcPts val="0"/>
              </a:spcBef>
              <a:spcAft>
                <a:spcPts val="600"/>
              </a:spcAft>
              <a:buSzPts val="2800"/>
              <a:buFont typeface="Arial" panose="020B0604020202020204" pitchFamily="34" charset="0"/>
              <a:buChar char="•"/>
            </a:pPr>
            <a:r>
              <a:rPr lang="es-AR" sz="2300" dirty="0">
                <a:latin typeface="Open Sans" panose="020B0606030504020204" pitchFamily="34" charset="0"/>
                <a:ea typeface="Open Sans" panose="020B0606030504020204" pitchFamily="34" charset="0"/>
                <a:cs typeface="Open Sans" panose="020B0606030504020204" pitchFamily="34" charset="0"/>
                <a:sym typeface="Average"/>
              </a:rPr>
              <a:t>Spam (correo no deseado) y “</a:t>
            </a:r>
            <a:r>
              <a:rPr lang="es-AR" sz="2300" dirty="0" err="1">
                <a:latin typeface="Open Sans" panose="020B0606030504020204" pitchFamily="34" charset="0"/>
                <a:ea typeface="Open Sans" panose="020B0606030504020204" pitchFamily="34" charset="0"/>
                <a:cs typeface="Open Sans" panose="020B0606030504020204" pitchFamily="34" charset="0"/>
                <a:sym typeface="Average"/>
              </a:rPr>
              <a:t>Phishing</a:t>
            </a:r>
            <a:r>
              <a:rPr lang="es-AR" sz="2300" dirty="0">
                <a:latin typeface="Open Sans" panose="020B0606030504020204" pitchFamily="34" charset="0"/>
                <a:ea typeface="Open Sans" panose="020B0606030504020204" pitchFamily="34" charset="0"/>
                <a:cs typeface="Open Sans" panose="020B0606030504020204" pitchFamily="34" charset="0"/>
                <a:sym typeface="Average"/>
              </a:rPr>
              <a:t>” (suplantación de identidad) por correo electrónico</a:t>
            </a: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71534"/>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Plataformas para videoconferencia</a:t>
            </a:r>
          </a:p>
        </p:txBody>
      </p:sp>
      <p:pic>
        <p:nvPicPr>
          <p:cNvPr id="5" name="Picture 4" descr="Logo&#10;&#10;Description automatically generated with medium confidence">
            <a:extLst>
              <a:ext uri="{FF2B5EF4-FFF2-40B4-BE49-F238E27FC236}">
                <a16:creationId xmlns:a16="http://schemas.microsoft.com/office/drawing/2014/main" xmlns="" id="{A82FCA41-22CE-4528-9A8D-BA89FDFCB920}"/>
              </a:ext>
            </a:extLst>
          </p:cNvPr>
          <p:cNvPicPr>
            <a:picLocks noChangeAspect="1"/>
          </p:cNvPicPr>
          <p:nvPr/>
        </p:nvPicPr>
        <p:blipFill>
          <a:blip r:embed="rId4">
            <a:extLst>
              <a:ext uri="{837473B0-CC2E-450A-ABE3-18F120FF3D39}">
                <a1611:picAttrSrcUrl xmlns:a1611="http://schemas.microsoft.com/office/drawing/2016/11/main" xmlns="" r:id="rId5"/>
              </a:ext>
            </a:extLst>
          </a:blip>
          <a:stretch>
            <a:fillRect/>
          </a:stretch>
        </p:blipFill>
        <p:spPr>
          <a:xfrm>
            <a:off x="6166202" y="1539304"/>
            <a:ext cx="1664096" cy="1361209"/>
          </a:xfrm>
          <a:prstGeom prst="rect">
            <a:avLst/>
          </a:prstGeom>
        </p:spPr>
      </p:pic>
      <p:pic>
        <p:nvPicPr>
          <p:cNvPr id="8" name="Picture 7" descr="Icon&#10;&#10;Description automatically generated">
            <a:extLst>
              <a:ext uri="{FF2B5EF4-FFF2-40B4-BE49-F238E27FC236}">
                <a16:creationId xmlns:a16="http://schemas.microsoft.com/office/drawing/2014/main" xmlns="" id="{6802073A-2550-4F2D-B2F4-7E674899A3CA}"/>
              </a:ext>
            </a:extLst>
          </p:cNvPr>
          <p:cNvPicPr>
            <a:picLocks noChangeAspect="1"/>
          </p:cNvPicPr>
          <p:nvPr/>
        </p:nvPicPr>
        <p:blipFill>
          <a:blip r:embed="rId6">
            <a:extLst>
              <a:ext uri="{837473B0-CC2E-450A-ABE3-18F120FF3D39}">
                <a1611:picAttrSrcUrl xmlns:a1611="http://schemas.microsoft.com/office/drawing/2016/11/main" xmlns="" r:id="rId7"/>
              </a:ext>
            </a:extLst>
          </a:blip>
          <a:stretch>
            <a:fillRect/>
          </a:stretch>
        </p:blipFill>
        <p:spPr>
          <a:xfrm>
            <a:off x="3778715" y="1482155"/>
            <a:ext cx="1586569" cy="1475509"/>
          </a:xfrm>
          <a:prstGeom prst="rect">
            <a:avLst/>
          </a:prstGeom>
        </p:spPr>
      </p:pic>
      <p:pic>
        <p:nvPicPr>
          <p:cNvPr id="11" name="Picture 10" descr="Icon&#10;&#10;Description automatically generated">
            <a:extLst>
              <a:ext uri="{FF2B5EF4-FFF2-40B4-BE49-F238E27FC236}">
                <a16:creationId xmlns:a16="http://schemas.microsoft.com/office/drawing/2014/main" xmlns="" id="{2D79369D-C70C-49EA-922D-2AFA45495190}"/>
              </a:ext>
            </a:extLst>
          </p:cNvPr>
          <p:cNvPicPr>
            <a:picLocks noChangeAspect="1"/>
          </p:cNvPicPr>
          <p:nvPr/>
        </p:nvPicPr>
        <p:blipFill>
          <a:blip r:embed="rId8">
            <a:extLst>
              <a:ext uri="{837473B0-CC2E-450A-ABE3-18F120FF3D39}">
                <a1611:picAttrSrcUrl xmlns:a1611="http://schemas.microsoft.com/office/drawing/2016/11/main" xmlns="" r:id="rId9"/>
              </a:ext>
            </a:extLst>
          </a:blip>
          <a:stretch>
            <a:fillRect/>
          </a:stretch>
        </p:blipFill>
        <p:spPr>
          <a:xfrm>
            <a:off x="1174171" y="1273036"/>
            <a:ext cx="1893743" cy="1893743"/>
          </a:xfrm>
          <a:prstGeom prst="rect">
            <a:avLst/>
          </a:prstGeom>
        </p:spPr>
      </p:pic>
      <p:sp>
        <p:nvSpPr>
          <p:cNvPr id="14" name="Google Shape;93;p23">
            <a:extLst>
              <a:ext uri="{FF2B5EF4-FFF2-40B4-BE49-F238E27FC236}">
                <a16:creationId xmlns:a16="http://schemas.microsoft.com/office/drawing/2014/main" xmlns="" id="{5465C785-9137-41CC-BDD9-874724BCD781}"/>
              </a:ext>
            </a:extLst>
          </p:cNvPr>
          <p:cNvSpPr txBox="1">
            <a:spLocks/>
          </p:cNvSpPr>
          <p:nvPr/>
        </p:nvSpPr>
        <p:spPr>
          <a:xfrm>
            <a:off x="1055975" y="3236766"/>
            <a:ext cx="2130136"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Zoom</a:t>
            </a:r>
          </a:p>
        </p:txBody>
      </p:sp>
      <p:sp>
        <p:nvSpPr>
          <p:cNvPr id="15" name="Google Shape;93;p23">
            <a:extLst>
              <a:ext uri="{FF2B5EF4-FFF2-40B4-BE49-F238E27FC236}">
                <a16:creationId xmlns:a16="http://schemas.microsoft.com/office/drawing/2014/main" xmlns="" id="{B5684823-9241-454A-92C9-24CA31E2F90D}"/>
              </a:ext>
            </a:extLst>
          </p:cNvPr>
          <p:cNvSpPr txBox="1">
            <a:spLocks/>
          </p:cNvSpPr>
          <p:nvPr/>
        </p:nvSpPr>
        <p:spPr>
          <a:xfrm>
            <a:off x="3346519" y="3129393"/>
            <a:ext cx="2450960" cy="12659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Microsoft Teams</a:t>
            </a:r>
          </a:p>
        </p:txBody>
      </p:sp>
      <p:sp>
        <p:nvSpPr>
          <p:cNvPr id="16" name="Google Shape;93;p23">
            <a:extLst>
              <a:ext uri="{FF2B5EF4-FFF2-40B4-BE49-F238E27FC236}">
                <a16:creationId xmlns:a16="http://schemas.microsoft.com/office/drawing/2014/main" xmlns="" id="{427A5720-1C06-482D-811C-29B8BC85A4A3}"/>
              </a:ext>
            </a:extLst>
          </p:cNvPr>
          <p:cNvSpPr txBox="1">
            <a:spLocks/>
          </p:cNvSpPr>
          <p:nvPr/>
        </p:nvSpPr>
        <p:spPr>
          <a:xfrm>
            <a:off x="5772770" y="3139237"/>
            <a:ext cx="2450960" cy="653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a:latin typeface="Open Sans SemiBold" panose="020B0706030804020204" pitchFamily="34" charset="0"/>
                <a:ea typeface="Open Sans SemiBold" panose="020B0706030804020204" pitchFamily="34" charset="0"/>
                <a:cs typeface="Open Sans SemiBold" panose="020B0706030804020204" pitchFamily="34" charset="0"/>
                <a:sym typeface="Average"/>
              </a:rPr>
              <a:t>Google Meet</a:t>
            </a:r>
          </a:p>
        </p:txBody>
      </p:sp>
    </p:spTree>
    <p:custDataLst>
      <p:tags r:id="rId1"/>
    </p:custDataLst>
    <p:extLst>
      <p:ext uri="{BB962C8B-B14F-4D97-AF65-F5344CB8AC3E}">
        <p14:creationId xmlns:p14="http://schemas.microsoft.com/office/powerpoint/2010/main" val="32696887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Como ingresar a una reunión por Zoom Meeting</a:t>
            </a:r>
          </a:p>
        </p:txBody>
      </p:sp>
      <p:sp>
        <p:nvSpPr>
          <p:cNvPr id="12" name="TextBox 11">
            <a:extLst>
              <a:ext uri="{FF2B5EF4-FFF2-40B4-BE49-F238E27FC236}">
                <a16:creationId xmlns:a16="http://schemas.microsoft.com/office/drawing/2014/main" xmlns="" id="{9E4345FD-38F9-48E9-BB11-6F9954AAEC3B}"/>
              </a:ext>
            </a:extLst>
          </p:cNvPr>
          <p:cNvSpPr txBox="1"/>
          <p:nvPr/>
        </p:nvSpPr>
        <p:spPr>
          <a:xfrm>
            <a:off x="1022206" y="1058167"/>
            <a:ext cx="7099588" cy="3323987"/>
          </a:xfrm>
          <a:prstGeom prst="rect">
            <a:avLst/>
          </a:prstGeom>
          <a:noFill/>
        </p:spPr>
        <p:txBody>
          <a:bodyPr wrap="square">
            <a:spAutoFit/>
          </a:bodyPr>
          <a:lstStyle/>
          <a:p>
            <a:r>
              <a:rPr lang="es-AR" dirty="0"/>
              <a:t>Tema: Práctica con computadoras</a:t>
            </a:r>
          </a:p>
          <a:p>
            <a:r>
              <a:rPr lang="es-AR" dirty="0"/>
              <a:t>Hora: 02-</a:t>
            </a:r>
            <a:r>
              <a:rPr lang="es-AR" dirty="0" err="1"/>
              <a:t>Ago</a:t>
            </a:r>
            <a:r>
              <a:rPr lang="es-AR" dirty="0"/>
              <a:t>-2021 10:00 AM Tiempo del Este (EE.UU. y Canadá)</a:t>
            </a:r>
          </a:p>
          <a:p>
            <a:endParaRPr lang="en-US" dirty="0"/>
          </a:p>
          <a:p>
            <a:r>
              <a:rPr lang="es-AR" b="1" dirty="0"/>
              <a:t>Ingresar a reunión </a:t>
            </a:r>
            <a:r>
              <a:rPr lang="es-AR" b="1" dirty="0" smtClean="0"/>
              <a:t>de Zoom</a:t>
            </a:r>
            <a:endParaRPr lang="es-AR" b="1" dirty="0"/>
          </a:p>
          <a:p>
            <a:r>
              <a:rPr lang="es-AR" b="1" dirty="0">
                <a:hlinkClick r:id="rId4"/>
              </a:rPr>
              <a:t>https://</a:t>
            </a:r>
            <a:r>
              <a:rPr lang="es-AR" b="1" dirty="0" err="1">
                <a:hlinkClick r:id="rId4"/>
              </a:rPr>
              <a:t>zoom.com</a:t>
            </a:r>
            <a:r>
              <a:rPr lang="es-AR" b="1" dirty="0">
                <a:hlinkClick r:id="rId4"/>
              </a:rPr>
              <a:t>/j/</a:t>
            </a:r>
            <a:r>
              <a:rPr lang="es-AR" b="1" dirty="0" err="1">
                <a:hlinkClick r:id="rId4"/>
              </a:rPr>
              <a:t>1605585892?pwd</a:t>
            </a:r>
            <a:r>
              <a:rPr lang="es-AR" b="1" dirty="0">
                <a:hlinkClick r:id="rId4"/>
              </a:rPr>
              <a:t>=</a:t>
            </a:r>
            <a:r>
              <a:rPr lang="es-AR" b="1" dirty="0" err="1">
                <a:hlinkClick r:id="rId4"/>
              </a:rPr>
              <a:t>bmVmcTRFaFVQaUxyNDhpVmlNUUo4QT09</a:t>
            </a:r>
            <a:endParaRPr lang="es-AR" b="1" dirty="0">
              <a:hlinkClick r:id="rId4"/>
            </a:endParaRPr>
          </a:p>
          <a:p>
            <a:endParaRPr lang="en-US" b="1" dirty="0"/>
          </a:p>
          <a:p>
            <a:r>
              <a:rPr lang="es-AR" b="1" dirty="0"/>
              <a:t>Meeting ID (Id. de la reunión): 160 558 5892</a:t>
            </a:r>
          </a:p>
          <a:p>
            <a:r>
              <a:rPr lang="es-AR" b="1" dirty="0"/>
              <a:t>Código de </a:t>
            </a:r>
            <a:r>
              <a:rPr lang="es-AR" b="1" dirty="0" smtClean="0"/>
              <a:t>la reunión: </a:t>
            </a:r>
            <a:r>
              <a:rPr lang="es-AR" b="1" dirty="0"/>
              <a:t>660324</a:t>
            </a:r>
          </a:p>
          <a:p>
            <a:endParaRPr lang="en-US" dirty="0"/>
          </a:p>
          <a:p>
            <a:r>
              <a:rPr lang="es-AR" dirty="0"/>
              <a:t>Marque según dónde se encuentre</a:t>
            </a:r>
          </a:p>
          <a:p>
            <a:r>
              <a:rPr lang="es-AR" dirty="0"/>
              <a:t>        +1 669 254 5252 EE.UU. (San José)</a:t>
            </a:r>
          </a:p>
          <a:p>
            <a:r>
              <a:rPr lang="es-AR" dirty="0"/>
              <a:t>        +1 646 828 7666 EE.UU. (Nueva York)</a:t>
            </a:r>
          </a:p>
          <a:p>
            <a:r>
              <a:rPr lang="es-AR" dirty="0"/>
              <a:t>        +1 551 285 1373 EE.UU.</a:t>
            </a:r>
          </a:p>
          <a:p>
            <a:r>
              <a:rPr lang="es-AR" dirty="0"/>
              <a:t>        +1 669 216 1590 EE.UU. (San José)</a:t>
            </a:r>
          </a:p>
          <a:p>
            <a:r>
              <a:rPr lang="es-AR" dirty="0"/>
              <a:t>Meeting ID (Id. de la reunión): 160 558 5892</a:t>
            </a:r>
          </a:p>
        </p:txBody>
      </p:sp>
    </p:spTree>
    <p:custDataLst>
      <p:tags r:id="rId1"/>
    </p:custDataLst>
    <p:extLst>
      <p:ext uri="{BB962C8B-B14F-4D97-AF65-F5344CB8AC3E}">
        <p14:creationId xmlns:p14="http://schemas.microsoft.com/office/powerpoint/2010/main" val="16591385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12937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Abra la App (aplicación) o ingrese a través del navegador</a:t>
            </a:r>
          </a:p>
        </p:txBody>
      </p:sp>
      <p:pic>
        <p:nvPicPr>
          <p:cNvPr id="6" name="Picture 5" descr="Graphical user interface, text, application, email&#10;&#10;Description automatically generated">
            <a:extLst>
              <a:ext uri="{FF2B5EF4-FFF2-40B4-BE49-F238E27FC236}">
                <a16:creationId xmlns:a16="http://schemas.microsoft.com/office/drawing/2014/main" xmlns="" id="{EC655999-5AE0-45E2-8F07-D764F6598487}"/>
              </a:ext>
            </a:extLst>
          </p:cNvPr>
          <p:cNvPicPr>
            <a:picLocks noChangeAspect="1"/>
          </p:cNvPicPr>
          <p:nvPr/>
        </p:nvPicPr>
        <p:blipFill>
          <a:blip r:embed="rId4"/>
          <a:stretch>
            <a:fillRect/>
          </a:stretch>
        </p:blipFill>
        <p:spPr>
          <a:xfrm>
            <a:off x="212942" y="1368883"/>
            <a:ext cx="4421404" cy="3366579"/>
          </a:xfrm>
          <a:prstGeom prst="rect">
            <a:avLst/>
          </a:prstGeom>
          <a:ln>
            <a:solidFill>
              <a:schemeClr val="bg2"/>
            </a:solidFill>
          </a:ln>
        </p:spPr>
      </p:pic>
      <p:sp>
        <p:nvSpPr>
          <p:cNvPr id="7" name="Google Shape;158;p30">
            <a:extLst>
              <a:ext uri="{FF2B5EF4-FFF2-40B4-BE49-F238E27FC236}">
                <a16:creationId xmlns:a16="http://schemas.microsoft.com/office/drawing/2014/main" xmlns="" id="{88FE2B99-A72D-4351-B4E5-B3F937F6BB57}"/>
              </a:ext>
            </a:extLst>
          </p:cNvPr>
          <p:cNvSpPr/>
          <p:nvPr/>
        </p:nvSpPr>
        <p:spPr>
          <a:xfrm>
            <a:off x="1447216" y="1704880"/>
            <a:ext cx="1399705" cy="44367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cxnSp>
        <p:nvCxnSpPr>
          <p:cNvPr id="8" name="Google Shape;159;p30">
            <a:extLst>
              <a:ext uri="{FF2B5EF4-FFF2-40B4-BE49-F238E27FC236}">
                <a16:creationId xmlns:a16="http://schemas.microsoft.com/office/drawing/2014/main" xmlns="" id="{AA1399A6-9935-400C-BD63-6BB141F909C2}"/>
              </a:ext>
            </a:extLst>
          </p:cNvPr>
          <p:cNvCxnSpPr>
            <a:cxnSpLocks/>
          </p:cNvCxnSpPr>
          <p:nvPr/>
        </p:nvCxnSpPr>
        <p:spPr>
          <a:xfrm>
            <a:off x="618658" y="980598"/>
            <a:ext cx="1161067" cy="613811"/>
          </a:xfrm>
          <a:prstGeom prst="straightConnector1">
            <a:avLst/>
          </a:prstGeom>
          <a:noFill/>
          <a:ln w="76200" cap="flat" cmpd="sng">
            <a:solidFill>
              <a:schemeClr val="accent6"/>
            </a:solidFill>
            <a:prstDash val="solid"/>
            <a:round/>
            <a:headEnd type="none" w="med" len="med"/>
            <a:tailEnd type="triangle" w="med" len="med"/>
          </a:ln>
        </p:spPr>
      </p:cxnSp>
      <p:pic>
        <p:nvPicPr>
          <p:cNvPr id="5" name="Picture 4" descr="Graphical user interface, text, application&#10;&#10;Description automatically generated">
            <a:extLst>
              <a:ext uri="{FF2B5EF4-FFF2-40B4-BE49-F238E27FC236}">
                <a16:creationId xmlns:a16="http://schemas.microsoft.com/office/drawing/2014/main" xmlns="" id="{C567CD74-F908-4A21-9489-7E770799F596}"/>
              </a:ext>
            </a:extLst>
          </p:cNvPr>
          <p:cNvPicPr>
            <a:picLocks noChangeAspect="1"/>
          </p:cNvPicPr>
          <p:nvPr/>
        </p:nvPicPr>
        <p:blipFill>
          <a:blip r:embed="rId5"/>
          <a:stretch>
            <a:fillRect/>
          </a:stretch>
        </p:blipFill>
        <p:spPr>
          <a:xfrm>
            <a:off x="4834842" y="1111727"/>
            <a:ext cx="4079992" cy="3748088"/>
          </a:xfrm>
          <a:prstGeom prst="rect">
            <a:avLst/>
          </a:prstGeom>
          <a:ln>
            <a:solidFill>
              <a:schemeClr val="tx1"/>
            </a:solidFill>
          </a:ln>
        </p:spPr>
      </p:pic>
    </p:spTree>
    <p:custDataLst>
      <p:tags r:id="rId1"/>
    </p:custDataLst>
    <p:extLst>
      <p:ext uri="{BB962C8B-B14F-4D97-AF65-F5344CB8AC3E}">
        <p14:creationId xmlns:p14="http://schemas.microsoft.com/office/powerpoint/2010/main" val="17377543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Sala de espera</a:t>
            </a:r>
          </a:p>
        </p:txBody>
      </p:sp>
      <p:pic>
        <p:nvPicPr>
          <p:cNvPr id="1026" name="Picture 2">
            <a:extLst>
              <a:ext uri="{FF2B5EF4-FFF2-40B4-BE49-F238E27FC236}">
                <a16:creationId xmlns:a16="http://schemas.microsoft.com/office/drawing/2014/main" xmlns="" id="{2F9D1E46-DF97-4F19-A6DF-09268787EE0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594" t="3048" r="9264" b="2285"/>
          <a:stretch/>
        </p:blipFill>
        <p:spPr bwMode="auto">
          <a:xfrm>
            <a:off x="311972" y="947345"/>
            <a:ext cx="4539727" cy="32488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xmlns="" id="{0CB6B526-944B-4643-868A-7DC855E1EE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2301" y="1470427"/>
            <a:ext cx="4539727" cy="328512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581898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978232"/>
            <a:ext cx="9144000" cy="828900"/>
          </a:xfrm>
          <a:prstGeom prst="rect">
            <a:avLst/>
          </a:prstGeom>
          <a:noFill/>
          <a:ln>
            <a:noFill/>
          </a:ln>
        </p:spPr>
        <p:txBody>
          <a:bodyPr spcFirstLastPara="1" wrap="square" lIns="91425" tIns="91425" rIns="91425" bIns="91425" anchor="t" anchorCtr="0">
            <a:noAutofit/>
          </a:bodyPr>
          <a:lstStyle/>
          <a:p>
            <a:pPr algn="ctr"/>
            <a:r>
              <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Como ingresar a una reunión por </a:t>
            </a:r>
            <a:r>
              <a:rPr lang="es-AR" sz="3600"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Zoom</a:t>
            </a:r>
            <a:endPar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¿Preguntas?</a:t>
            </a:r>
          </a:p>
        </p:txBody>
      </p:sp>
    </p:spTree>
    <p:custDataLst>
      <p:tags r:id="rId1"/>
    </p:custDataLst>
    <p:extLst>
      <p:ext uri="{BB962C8B-B14F-4D97-AF65-F5344CB8AC3E}">
        <p14:creationId xmlns:p14="http://schemas.microsoft.com/office/powerpoint/2010/main" val="29868980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212943" y="876015"/>
            <a:ext cx="9144000" cy="2105847"/>
          </a:xfrm>
          <a:prstGeom prst="rect">
            <a:avLst/>
          </a:prstGeom>
          <a:noFill/>
          <a:ln>
            <a:noFill/>
          </a:ln>
        </p:spPr>
        <p:txBody>
          <a:bodyPr spcFirstLastPara="1" wrap="square" lIns="91425" tIns="91425" rIns="91425" bIns="91425" anchor="t" anchorCtr="0">
            <a:noAutofit/>
          </a:bodyPr>
          <a:lstStyle/>
          <a:p>
            <a:pPr algn="ctr"/>
            <a:r>
              <a:rPr lang="es-A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Practique cómo ingresar a </a:t>
            </a:r>
            <a:r>
              <a:rPr lang="es-AR" sz="3200"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una reunión por Zoom</a:t>
            </a:r>
            <a:br>
              <a:rPr lang="es-AR" sz="3200"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s-A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
            </a:r>
            <a:br>
              <a:rPr lang="es-A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s-A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Baje el volumen de su computadora</a:t>
            </a:r>
            <a:r>
              <a:rPr lang="es-AR" sz="3200" dirty="0">
                <a:latin typeface="Open Sans" panose="020B0606030504020204" pitchFamily="34" charset="0"/>
                <a:ea typeface="Open Sans" panose="020B0606030504020204" pitchFamily="34" charset="0"/>
                <a:cs typeface="Open Sans" panose="020B0606030504020204" pitchFamily="34" charset="0"/>
                <a:sym typeface="Average"/>
              </a:rPr>
              <a:t>.</a:t>
            </a:r>
          </a:p>
        </p:txBody>
      </p:sp>
      <p:pic>
        <p:nvPicPr>
          <p:cNvPr id="3" name="Graphic 2" descr="Mute speaker with solid fill">
            <a:extLst>
              <a:ext uri="{FF2B5EF4-FFF2-40B4-BE49-F238E27FC236}">
                <a16:creationId xmlns:a16="http://schemas.microsoft.com/office/drawing/2014/main" xmlns="" id="{07C5D234-1A42-45BC-A495-E4DB44C8EAE6}"/>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4114800" y="2852305"/>
            <a:ext cx="914400" cy="914400"/>
          </a:xfrm>
          <a:prstGeom prst="rect">
            <a:avLst/>
          </a:prstGeom>
        </p:spPr>
      </p:pic>
    </p:spTree>
    <p:custDataLst>
      <p:tags r:id="rId1"/>
    </p:custDataLst>
    <p:extLst>
      <p:ext uri="{BB962C8B-B14F-4D97-AF65-F5344CB8AC3E}">
        <p14:creationId xmlns:p14="http://schemas.microsoft.com/office/powerpoint/2010/main" val="40765620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548640"/>
            <a:ext cx="9144000" cy="3084575"/>
          </a:xfrm>
          <a:prstGeom prst="rect">
            <a:avLst/>
          </a:prstGeom>
          <a:noFill/>
          <a:ln>
            <a:noFill/>
          </a:ln>
        </p:spPr>
        <p:txBody>
          <a:bodyPr spcFirstLastPara="1" wrap="square" lIns="91425" tIns="91425" rIns="91425" bIns="91425" anchor="t" anchorCtr="0">
            <a:noAutofit/>
          </a:bodyPr>
          <a:lstStyle/>
          <a:p>
            <a:pPr algn="ctr"/>
            <a:r>
              <a:rPr lang="es-AR" sz="3200" dirty="0"/>
              <a:t>Practique cómo ingresar a </a:t>
            </a:r>
            <a:r>
              <a:rPr lang="es-AR" sz="3200" dirty="0">
                <a:sym typeface="Average"/>
              </a:rPr>
              <a:t>una reunión de </a:t>
            </a:r>
            <a:r>
              <a:rPr lang="es-AR" sz="3200" dirty="0" smtClean="0">
                <a:sym typeface="Average"/>
              </a:rPr>
              <a:t>Zoom</a:t>
            </a:r>
            <a:br>
              <a:rPr lang="es-AR" sz="3200" dirty="0" smtClean="0">
                <a:sym typeface="Average"/>
              </a:rPr>
            </a:br>
            <a:r>
              <a:rPr lang="es-AR" sz="3200" dirty="0" smtClean="0">
                <a:sym typeface="Average"/>
              </a:rPr>
              <a:t> </a:t>
            </a:r>
            <a:r>
              <a:rPr lang="es-AR" sz="3200" dirty="0">
                <a:sym typeface="Average"/>
              </a:rPr>
              <a:t/>
            </a:r>
            <a:br>
              <a:rPr lang="es-AR" sz="3200" dirty="0">
                <a:sym typeface="Average"/>
              </a:rPr>
            </a:br>
            <a:r>
              <a:rPr lang="es-AR" sz="3200" dirty="0">
                <a:sym typeface="Average"/>
              </a:rPr>
              <a:t>Meeting ID: </a:t>
            </a:r>
            <a:r>
              <a:rPr lang="es-AR" sz="3200" dirty="0">
                <a:latin typeface="Open Sans" panose="020B0606030504020204" pitchFamily="34" charset="0"/>
                <a:ea typeface="Open Sans" panose="020B0606030504020204" pitchFamily="34" charset="0"/>
                <a:cs typeface="Open Sans" panose="020B0606030504020204" pitchFamily="34" charset="0"/>
                <a:sym typeface="Average"/>
              </a:rPr>
              <a:t/>
            </a:r>
            <a:br>
              <a:rPr lang="es-AR" sz="3200" dirty="0">
                <a:latin typeface="Open Sans" panose="020B0606030504020204" pitchFamily="34" charset="0"/>
                <a:ea typeface="Open Sans" panose="020B0606030504020204" pitchFamily="34" charset="0"/>
                <a:cs typeface="Open Sans" panose="020B0606030504020204" pitchFamily="34" charset="0"/>
                <a:sym typeface="Average"/>
              </a:rPr>
            </a:br>
            <a:r>
              <a:rPr lang="es-AR" sz="3200" dirty="0">
                <a:latin typeface="Open Sans" panose="020B0606030504020204" pitchFamily="34" charset="0"/>
                <a:ea typeface="Open Sans" panose="020B0606030504020204" pitchFamily="34" charset="0"/>
                <a:cs typeface="Open Sans" panose="020B0606030504020204" pitchFamily="34" charset="0"/>
                <a:sym typeface="Average"/>
              </a:rPr>
              <a:t>Código de </a:t>
            </a:r>
            <a:r>
              <a:rPr lang="es-AR" sz="3200" dirty="0" smtClean="0">
                <a:latin typeface="Open Sans" panose="020B0606030504020204" pitchFamily="34" charset="0"/>
                <a:ea typeface="Open Sans" panose="020B0606030504020204" pitchFamily="34" charset="0"/>
                <a:cs typeface="Open Sans" panose="020B0606030504020204" pitchFamily="34" charset="0"/>
                <a:sym typeface="Average"/>
              </a:rPr>
              <a:t>la reunión:</a:t>
            </a:r>
            <a:r>
              <a:rPr lang="es-AR" sz="3200" dirty="0">
                <a:latin typeface="Open Sans" panose="020B0606030504020204" pitchFamily="34" charset="0"/>
                <a:ea typeface="Open Sans" panose="020B0606030504020204" pitchFamily="34" charset="0"/>
                <a:cs typeface="Open Sans" panose="020B0606030504020204" pitchFamily="34" charset="0"/>
                <a:sym typeface="Average"/>
              </a:rPr>
              <a:t/>
            </a:r>
            <a:br>
              <a:rPr lang="es-AR" sz="3200" dirty="0">
                <a:latin typeface="Open Sans" panose="020B0606030504020204" pitchFamily="34" charset="0"/>
                <a:ea typeface="Open Sans" panose="020B0606030504020204" pitchFamily="34" charset="0"/>
                <a:cs typeface="Open Sans" panose="020B0606030504020204" pitchFamily="34" charset="0"/>
                <a:sym typeface="Average"/>
              </a:rPr>
            </a:br>
            <a:r>
              <a:rPr lang="es-AR" sz="3200" dirty="0">
                <a:latin typeface="Open Sans" panose="020B0606030504020204" pitchFamily="34" charset="0"/>
                <a:ea typeface="Open Sans" panose="020B0606030504020204" pitchFamily="34" charset="0"/>
                <a:cs typeface="Open Sans" panose="020B0606030504020204" pitchFamily="34" charset="0"/>
                <a:sym typeface="Average"/>
              </a:rPr>
              <a:t/>
            </a:r>
            <a:br>
              <a:rPr lang="es-AR" sz="3200" dirty="0">
                <a:latin typeface="Open Sans" panose="020B0606030504020204" pitchFamily="34" charset="0"/>
                <a:ea typeface="Open Sans" panose="020B0606030504020204" pitchFamily="34" charset="0"/>
                <a:cs typeface="Open Sans" panose="020B0606030504020204" pitchFamily="34" charset="0"/>
                <a:sym typeface="Average"/>
              </a:rPr>
            </a:br>
            <a:r>
              <a:rPr lang="es-AR" sz="3200" dirty="0">
                <a:latin typeface="Open Sans" panose="020B0606030504020204" pitchFamily="34" charset="0"/>
                <a:ea typeface="Open Sans" panose="020B0606030504020204" pitchFamily="34" charset="0"/>
                <a:cs typeface="Open Sans" panose="020B0606030504020204" pitchFamily="34" charset="0"/>
                <a:sym typeface="Average"/>
              </a:rPr>
              <a:t>Cuando esté listo para ser aceptado en la sala de espera, levante su mano</a:t>
            </a:r>
            <a:r>
              <a:rPr lang="es-AR" sz="3600" dirty="0">
                <a:latin typeface="Open Sans" panose="020B0606030504020204" pitchFamily="34" charset="0"/>
                <a:ea typeface="Open Sans" panose="020B0606030504020204" pitchFamily="34" charset="0"/>
                <a:cs typeface="Open Sans" panose="020B0606030504020204" pitchFamily="34" charset="0"/>
                <a:sym typeface="Average"/>
              </a:rPr>
              <a:t>.</a:t>
            </a:r>
          </a:p>
        </p:txBody>
      </p:sp>
    </p:spTree>
    <p:custDataLst>
      <p:tags r:id="rId1"/>
    </p:custDataLst>
    <p:extLst>
      <p:ext uri="{BB962C8B-B14F-4D97-AF65-F5344CB8AC3E}">
        <p14:creationId xmlns:p14="http://schemas.microsoft.com/office/powerpoint/2010/main" val="739910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109774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Silenciar e iniciar una videoconferencia</a:t>
            </a:r>
          </a:p>
        </p:txBody>
      </p:sp>
      <p:grpSp>
        <p:nvGrpSpPr>
          <p:cNvPr id="2" name="Group 1">
            <a:extLst>
              <a:ext uri="{FF2B5EF4-FFF2-40B4-BE49-F238E27FC236}">
                <a16:creationId xmlns:a16="http://schemas.microsoft.com/office/drawing/2014/main" xmlns=""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a16="http://schemas.microsoft.com/office/drawing/2014/main" xmlns=""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xmlns=""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xmlns=""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a16="http://schemas.microsoft.com/office/drawing/2014/main" xmlns="" id="{0472879B-FEBE-42A0-AF78-CE120A2DC269}"/>
              </a:ext>
            </a:extLst>
          </p:cNvPr>
          <p:cNvSpPr/>
          <p:nvPr/>
        </p:nvSpPr>
        <p:spPr>
          <a:xfrm>
            <a:off x="317665" y="1636568"/>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24998670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Participantes y chat</a:t>
            </a:r>
          </a:p>
        </p:txBody>
      </p:sp>
      <p:grpSp>
        <p:nvGrpSpPr>
          <p:cNvPr id="2" name="Group 1">
            <a:extLst>
              <a:ext uri="{FF2B5EF4-FFF2-40B4-BE49-F238E27FC236}">
                <a16:creationId xmlns:a16="http://schemas.microsoft.com/office/drawing/2014/main" xmlns=""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a16="http://schemas.microsoft.com/office/drawing/2014/main" xmlns=""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xmlns=""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xmlns=""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a16="http://schemas.microsoft.com/office/drawing/2014/main" xmlns="" id="{835128B2-DB07-4662-91B0-BFD6C649341B}"/>
              </a:ext>
            </a:extLst>
          </p:cNvPr>
          <p:cNvSpPr/>
          <p:nvPr/>
        </p:nvSpPr>
        <p:spPr>
          <a:xfrm>
            <a:off x="2984197" y="1628131"/>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65175832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Participantes y chat</a:t>
            </a:r>
          </a:p>
        </p:txBody>
      </p:sp>
      <p:pic>
        <p:nvPicPr>
          <p:cNvPr id="3074" name="Picture 2">
            <a:extLst>
              <a:ext uri="{FF2B5EF4-FFF2-40B4-BE49-F238E27FC236}">
                <a16:creationId xmlns:a16="http://schemas.microsoft.com/office/drawing/2014/main" xmlns="" id="{D7815A7D-26D8-46EC-9B11-3FF15A60750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b="51327"/>
          <a:stretch/>
        </p:blipFill>
        <p:spPr bwMode="auto">
          <a:xfrm>
            <a:off x="1462673" y="1314791"/>
            <a:ext cx="2945080" cy="355547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xmlns="" id="{FD2659D2-D5D3-474D-8397-2E4B218CF7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t="46753" b="7931"/>
          <a:stretch/>
        </p:blipFill>
        <p:spPr bwMode="auto">
          <a:xfrm>
            <a:off x="5049488" y="1250344"/>
            <a:ext cx="3211286" cy="36094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Google Shape;269;p41">
            <a:extLst>
              <a:ext uri="{FF2B5EF4-FFF2-40B4-BE49-F238E27FC236}">
                <a16:creationId xmlns:a16="http://schemas.microsoft.com/office/drawing/2014/main" xmlns="" id="{835128B2-DB07-4662-91B0-BFD6C649341B}"/>
              </a:ext>
            </a:extLst>
          </p:cNvPr>
          <p:cNvSpPr/>
          <p:nvPr/>
        </p:nvSpPr>
        <p:spPr>
          <a:xfrm>
            <a:off x="4698696" y="3737548"/>
            <a:ext cx="3853021" cy="123976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711208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Pregunta para debatir</a:t>
            </a:r>
          </a:p>
        </p:txBody>
      </p:sp>
      <p:sp>
        <p:nvSpPr>
          <p:cNvPr id="87" name="Google Shape;87;p22"/>
          <p:cNvSpPr txBox="1">
            <a:spLocks noGrp="1"/>
          </p:cNvSpPr>
          <p:nvPr>
            <p:ph type="ctrTitle" idx="4294967295"/>
          </p:nvPr>
        </p:nvSpPr>
        <p:spPr>
          <a:xfrm>
            <a:off x="1511300" y="2381250"/>
            <a:ext cx="61214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¿Con quién le gustaría comunicarse en línea?</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dirty="0">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dirty="0">
                <a:latin typeface="Open Sans" panose="020B0606030504020204" pitchFamily="34" charset="0"/>
                <a:ea typeface="Open Sans" panose="020B0606030504020204" pitchFamily="34" charset="0"/>
                <a:cs typeface="Open Sans" panose="020B0606030504020204" pitchFamily="34" charset="0"/>
                <a:sym typeface="Average"/>
              </a:rPr>
              <a:t> </a:t>
            </a:r>
            <a:r>
              <a:rPr lang="es-AR" b="1" dirty="0">
                <a:latin typeface="Open Sans" panose="020B0606030504020204" pitchFamily="34" charset="0"/>
                <a:ea typeface="Open Sans" panose="020B0606030504020204" pitchFamily="34" charset="0"/>
                <a:cs typeface="Open Sans" panose="020B0606030504020204" pitchFamily="34" charset="0"/>
                <a:sym typeface="Average"/>
              </a:rPr>
              <a:t>Zoom</a:t>
            </a:r>
            <a:br>
              <a:rPr lang="es-AR" b="1" dirty="0">
                <a:latin typeface="Open Sans" panose="020B0606030504020204" pitchFamily="34" charset="0"/>
                <a:ea typeface="Open Sans" panose="020B0606030504020204" pitchFamily="34" charset="0"/>
                <a:cs typeface="Open Sans" panose="020B0606030504020204" pitchFamily="34" charset="0"/>
                <a:sym typeface="Average"/>
              </a:rPr>
            </a:br>
            <a:r>
              <a:rPr lang="es-AR" b="1" dirty="0" smtClean="0">
                <a:latin typeface="Open Sans" panose="020B0606030504020204" pitchFamily="34" charset="0"/>
                <a:ea typeface="Open Sans" panose="020B0606030504020204" pitchFamily="34" charset="0"/>
                <a:cs typeface="Open Sans" panose="020B0606030504020204" pitchFamily="34" charset="0"/>
                <a:sym typeface="Average"/>
              </a:rPr>
              <a:t/>
            </a:r>
            <a:br>
              <a:rPr lang="es-AR" b="1" dirty="0" smtClean="0">
                <a:latin typeface="Open Sans" panose="020B0606030504020204" pitchFamily="34" charset="0"/>
                <a:ea typeface="Open Sans" panose="020B0606030504020204" pitchFamily="34" charset="0"/>
                <a:cs typeface="Open Sans" panose="020B0606030504020204" pitchFamily="34" charset="0"/>
                <a:sym typeface="Average"/>
              </a:rPr>
            </a:br>
            <a:r>
              <a:rPr lang="es-AR" i="1" dirty="0" smtClean="0">
                <a:latin typeface="Open Sans" panose="020B0606030504020204" pitchFamily="34" charset="0"/>
                <a:ea typeface="Open Sans" panose="020B0606030504020204" pitchFamily="34" charset="0"/>
                <a:cs typeface="Open Sans" panose="020B0606030504020204" pitchFamily="34" charset="0"/>
                <a:sym typeface="Average"/>
              </a:rPr>
              <a:t>Vista </a:t>
            </a:r>
            <a:r>
              <a:rPr lang="es-AR" i="1" dirty="0">
                <a:latin typeface="Open Sans" panose="020B0606030504020204" pitchFamily="34" charset="0"/>
                <a:ea typeface="Open Sans" panose="020B0606030504020204" pitchFamily="34" charset="0"/>
                <a:cs typeface="Open Sans" panose="020B0606030504020204" pitchFamily="34" charset="0"/>
                <a:sym typeface="Average"/>
              </a:rPr>
              <a:t>del orador y de la galería</a:t>
            </a:r>
          </a:p>
        </p:txBody>
      </p:sp>
      <p:pic>
        <p:nvPicPr>
          <p:cNvPr id="4" name="Picture 3" descr="Graphical user interface, application&#10;&#10;Description automatically generated">
            <a:extLst>
              <a:ext uri="{FF2B5EF4-FFF2-40B4-BE49-F238E27FC236}">
                <a16:creationId xmlns:a16="http://schemas.microsoft.com/office/drawing/2014/main" xmlns="" id="{20C26D4B-DA15-488C-BCBF-404BB3DE63A2}"/>
              </a:ext>
            </a:extLst>
          </p:cNvPr>
          <p:cNvPicPr>
            <a:picLocks noChangeAspect="1"/>
          </p:cNvPicPr>
          <p:nvPr/>
        </p:nvPicPr>
        <p:blipFill>
          <a:blip r:embed="rId4"/>
          <a:stretch>
            <a:fillRect/>
          </a:stretch>
        </p:blipFill>
        <p:spPr>
          <a:xfrm>
            <a:off x="2911186" y="1874696"/>
            <a:ext cx="3321627" cy="2531401"/>
          </a:xfrm>
          <a:prstGeom prst="rect">
            <a:avLst/>
          </a:prstGeom>
        </p:spPr>
      </p:pic>
    </p:spTree>
    <p:custDataLst>
      <p:tags r:id="rId1"/>
    </p:custDataLst>
    <p:extLst>
      <p:ext uri="{BB962C8B-B14F-4D97-AF65-F5344CB8AC3E}">
        <p14:creationId xmlns:p14="http://schemas.microsoft.com/office/powerpoint/2010/main" val="1776115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Teclas y controles para</a:t>
            </a:r>
            <a:r>
              <a:rPr lang="es-AR">
                <a:latin typeface="Open Sans" panose="020B0606030504020204" pitchFamily="34" charset="0"/>
                <a:ea typeface="Open Sans" panose="020B0606030504020204" pitchFamily="34" charset="0"/>
                <a:cs typeface="Open Sans" panose="020B0606030504020204" pitchFamily="34" charset="0"/>
                <a:sym typeface="Average"/>
              </a:rPr>
              <a:t> </a:t>
            </a:r>
            <a:r>
              <a:rPr lang="es-AR" b="1">
                <a:latin typeface="Open Sans" panose="020B0606030504020204" pitchFamily="34" charset="0"/>
                <a:ea typeface="Open Sans" panose="020B0606030504020204" pitchFamily="34" charset="0"/>
                <a:cs typeface="Open Sans" panose="020B0606030504020204" pitchFamily="34" charset="0"/>
                <a:sym typeface="Average"/>
              </a:rPr>
              <a:t>Zoom</a:t>
            </a:r>
            <a:br>
              <a:rPr lang="es-AR" b="1">
                <a:latin typeface="Open Sans" panose="020B0606030504020204" pitchFamily="34" charset="0"/>
                <a:ea typeface="Open Sans" panose="020B0606030504020204" pitchFamily="34" charset="0"/>
                <a:cs typeface="Open Sans" panose="020B0606030504020204" pitchFamily="34" charset="0"/>
                <a:sym typeface="Average"/>
              </a:rPr>
            </a:br>
            <a:r>
              <a:rPr lang="es-AR" i="1">
                <a:latin typeface="Open Sans" panose="020B0606030504020204" pitchFamily="34" charset="0"/>
                <a:ea typeface="Open Sans" panose="020B0606030504020204" pitchFamily="34" charset="0"/>
                <a:cs typeface="Open Sans" panose="020B0606030504020204" pitchFamily="34" charset="0"/>
                <a:sym typeface="Average"/>
              </a:rPr>
              <a:t>Grabar y descargar el chat</a:t>
            </a:r>
          </a:p>
        </p:txBody>
      </p:sp>
    </p:spTree>
    <p:custDataLst>
      <p:tags r:id="rId1"/>
    </p:custDataLst>
    <p:extLst>
      <p:ext uri="{BB962C8B-B14F-4D97-AF65-F5344CB8AC3E}">
        <p14:creationId xmlns:p14="http://schemas.microsoft.com/office/powerpoint/2010/main" val="38953437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Teclas y controles para Zoom</a:t>
            </a: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¿Preguntas?</a:t>
            </a:r>
          </a:p>
        </p:txBody>
      </p:sp>
    </p:spTree>
    <p:custDataLst>
      <p:tags r:id="rId1"/>
    </p:custDataLst>
    <p:extLst>
      <p:ext uri="{BB962C8B-B14F-4D97-AF65-F5344CB8AC3E}">
        <p14:creationId xmlns:p14="http://schemas.microsoft.com/office/powerpoint/2010/main" val="12782361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Debate por videoconferencia</a:t>
            </a:r>
          </a:p>
        </p:txBody>
      </p:sp>
    </p:spTree>
    <p:custDataLst>
      <p:tags r:id="rId1"/>
    </p:custDataLst>
    <p:extLst>
      <p:ext uri="{BB962C8B-B14F-4D97-AF65-F5344CB8AC3E}">
        <p14:creationId xmlns:p14="http://schemas.microsoft.com/office/powerpoint/2010/main" val="38582157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6" name="Google Shape;326;p47"/>
          <p:cNvSpPr txBox="1">
            <a:spLocks noGrp="1"/>
          </p:cNvSpPr>
          <p:nvPr>
            <p:ph type="title" idx="4294967295"/>
          </p:nvPr>
        </p:nvSpPr>
        <p:spPr>
          <a:xfrm>
            <a:off x="0" y="628650"/>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Redes sociales</a:t>
            </a:r>
          </a:p>
        </p:txBody>
      </p:sp>
      <p:pic>
        <p:nvPicPr>
          <p:cNvPr id="3" name="Picture 2" descr="Icon&#10;&#10;Description automatically generated">
            <a:extLst>
              <a:ext uri="{FF2B5EF4-FFF2-40B4-BE49-F238E27FC236}">
                <a16:creationId xmlns:a16="http://schemas.microsoft.com/office/drawing/2014/main" xmlns="" id="{1D744728-4F1E-4066-A3D0-6B012A89557D}"/>
              </a:ext>
            </a:extLst>
          </p:cNvPr>
          <p:cNvPicPr>
            <a:picLocks noChangeAspect="1"/>
          </p:cNvPicPr>
          <p:nvPr/>
        </p:nvPicPr>
        <p:blipFill>
          <a:blip r:embed="rId4"/>
          <a:stretch>
            <a:fillRect/>
          </a:stretch>
        </p:blipFill>
        <p:spPr>
          <a:xfrm>
            <a:off x="1287407" y="628650"/>
            <a:ext cx="6569186" cy="4476063"/>
          </a:xfrm>
          <a:prstGeom prst="rect">
            <a:avLst/>
          </a:prstGeom>
          <a:noFill/>
          <a:ln>
            <a:noFill/>
          </a:ln>
        </p:spPr>
      </p:pic>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4" name="Google Shape;334;p48"/>
          <p:cNvSpPr txBox="1">
            <a:spLocks noGrp="1"/>
          </p:cNvSpPr>
          <p:nvPr>
            <p:ph type="ctrTitle" idx="4294967295"/>
          </p:nvPr>
        </p:nvSpPr>
        <p:spPr>
          <a:xfrm>
            <a:off x="1314911" y="2062163"/>
            <a:ext cx="6514178"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Forma de comunicación en línea que permite a los usuarios generar y compartir un contenido.</a:t>
            </a:r>
          </a:p>
        </p:txBody>
      </p:sp>
      <p:sp>
        <p:nvSpPr>
          <p:cNvPr id="333" name="Google Shape;333;p48"/>
          <p:cNvSpPr txBox="1">
            <a:spLocks noGrp="1"/>
          </p:cNvSpPr>
          <p:nvPr>
            <p:ph type="title" idx="4294967295"/>
          </p:nvPr>
        </p:nvSpPr>
        <p:spPr>
          <a:xfrm>
            <a:off x="0" y="1233488"/>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Redes sociales</a:t>
            </a: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1" name="Google Shape;341;p49"/>
          <p:cNvSpPr txBox="1">
            <a:spLocks noGrp="1"/>
          </p:cNvSpPr>
          <p:nvPr>
            <p:ph type="title" idx="4294967295"/>
          </p:nvPr>
        </p:nvSpPr>
        <p:spPr>
          <a:xfrm>
            <a:off x="0" y="4592638"/>
            <a:ext cx="9144000" cy="65722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Redes sociales</a:t>
            </a:r>
          </a:p>
        </p:txBody>
      </p:sp>
      <p:sp>
        <p:nvSpPr>
          <p:cNvPr id="342" name="Google Shape;342;p49"/>
          <p:cNvSpPr txBox="1"/>
          <p:nvPr/>
        </p:nvSpPr>
        <p:spPr>
          <a:xfrm>
            <a:off x="6028068" y="4787100"/>
            <a:ext cx="3052032" cy="31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AR" sz="1000" dirty="0"/>
              <a:t>Íconos creados por </a:t>
            </a:r>
            <a:r>
              <a:rPr lang="es-AR" sz="1000" u="sng" dirty="0" err="1">
                <a:solidFill>
                  <a:schemeClr val="hlink"/>
                </a:solidFill>
                <a:hlinkClick r:id="rId4"/>
              </a:rPr>
              <a:t>Freepik</a:t>
            </a:r>
            <a:r>
              <a:rPr lang="es-AR" sz="1000" dirty="0"/>
              <a:t> de </a:t>
            </a:r>
            <a:r>
              <a:rPr lang="es-AR" sz="1000" u="sng" dirty="0" err="1">
                <a:solidFill>
                  <a:schemeClr val="hlink"/>
                </a:solidFill>
                <a:hlinkClick r:id="rId5"/>
              </a:rPr>
              <a:t>www.flaticon.com</a:t>
            </a:r>
            <a:r>
              <a:rPr lang="es-AR" sz="1000" dirty="0"/>
              <a:t> </a:t>
            </a:r>
          </a:p>
        </p:txBody>
      </p:sp>
      <p:pic>
        <p:nvPicPr>
          <p:cNvPr id="343" name="Google Shape;343;p49"/>
          <p:cNvPicPr preferRelativeResize="0"/>
          <p:nvPr/>
        </p:nvPicPr>
        <p:blipFill>
          <a:blip r:embed="rId6">
            <a:alphaModFix/>
          </a:blip>
          <a:stretch>
            <a:fillRect/>
          </a:stretch>
        </p:blipFill>
        <p:spPr>
          <a:xfrm>
            <a:off x="620677" y="1061609"/>
            <a:ext cx="1011724" cy="1011725"/>
          </a:xfrm>
          <a:prstGeom prst="rect">
            <a:avLst/>
          </a:prstGeom>
          <a:noFill/>
          <a:ln>
            <a:noFill/>
          </a:ln>
        </p:spPr>
      </p:pic>
      <p:pic>
        <p:nvPicPr>
          <p:cNvPr id="344" name="Google Shape;344;p49"/>
          <p:cNvPicPr preferRelativeResize="0"/>
          <p:nvPr/>
        </p:nvPicPr>
        <p:blipFill>
          <a:blip r:embed="rId7">
            <a:alphaModFix/>
          </a:blip>
          <a:stretch>
            <a:fillRect/>
          </a:stretch>
        </p:blipFill>
        <p:spPr>
          <a:xfrm>
            <a:off x="4484868" y="2835000"/>
            <a:ext cx="1150500" cy="1150500"/>
          </a:xfrm>
          <a:prstGeom prst="rect">
            <a:avLst/>
          </a:prstGeom>
          <a:noFill/>
          <a:ln>
            <a:noFill/>
          </a:ln>
        </p:spPr>
      </p:pic>
      <p:pic>
        <p:nvPicPr>
          <p:cNvPr id="345" name="Google Shape;345;p49"/>
          <p:cNvPicPr preferRelativeResize="0"/>
          <p:nvPr/>
        </p:nvPicPr>
        <p:blipFill>
          <a:blip r:embed="rId8">
            <a:alphaModFix/>
          </a:blip>
          <a:stretch>
            <a:fillRect/>
          </a:stretch>
        </p:blipFill>
        <p:spPr>
          <a:xfrm>
            <a:off x="5" y="3803250"/>
            <a:ext cx="1150500" cy="1150500"/>
          </a:xfrm>
          <a:prstGeom prst="rect">
            <a:avLst/>
          </a:prstGeom>
          <a:noFill/>
          <a:ln>
            <a:noFill/>
          </a:ln>
        </p:spPr>
      </p:pic>
      <p:pic>
        <p:nvPicPr>
          <p:cNvPr id="346" name="Google Shape;346;p49"/>
          <p:cNvPicPr preferRelativeResize="0"/>
          <p:nvPr/>
        </p:nvPicPr>
        <p:blipFill>
          <a:blip r:embed="rId9">
            <a:alphaModFix/>
          </a:blip>
          <a:stretch>
            <a:fillRect/>
          </a:stretch>
        </p:blipFill>
        <p:spPr>
          <a:xfrm>
            <a:off x="7745355" y="64800"/>
            <a:ext cx="1150500" cy="1150500"/>
          </a:xfrm>
          <a:prstGeom prst="rect">
            <a:avLst/>
          </a:prstGeom>
          <a:noFill/>
          <a:ln>
            <a:noFill/>
          </a:ln>
        </p:spPr>
      </p:pic>
      <p:pic>
        <p:nvPicPr>
          <p:cNvPr id="347" name="Google Shape;347;p49"/>
          <p:cNvPicPr preferRelativeResize="0"/>
          <p:nvPr/>
        </p:nvPicPr>
        <p:blipFill>
          <a:blip r:embed="rId10">
            <a:alphaModFix/>
          </a:blip>
          <a:stretch>
            <a:fillRect/>
          </a:stretch>
        </p:blipFill>
        <p:spPr>
          <a:xfrm>
            <a:off x="4821393" y="3985500"/>
            <a:ext cx="1150500" cy="1150500"/>
          </a:xfrm>
          <a:prstGeom prst="rect">
            <a:avLst/>
          </a:prstGeom>
          <a:noFill/>
          <a:ln>
            <a:noFill/>
          </a:ln>
        </p:spPr>
      </p:pic>
      <p:pic>
        <p:nvPicPr>
          <p:cNvPr id="348" name="Google Shape;348;p49"/>
          <p:cNvPicPr preferRelativeResize="0"/>
          <p:nvPr/>
        </p:nvPicPr>
        <p:blipFill>
          <a:blip r:embed="rId11">
            <a:alphaModFix/>
          </a:blip>
          <a:stretch>
            <a:fillRect/>
          </a:stretch>
        </p:blipFill>
        <p:spPr>
          <a:xfrm>
            <a:off x="3614718" y="3710700"/>
            <a:ext cx="1150500" cy="1150500"/>
          </a:xfrm>
          <a:prstGeom prst="rect">
            <a:avLst/>
          </a:prstGeom>
          <a:noFill/>
          <a:ln>
            <a:noFill/>
          </a:ln>
        </p:spPr>
      </p:pic>
      <p:pic>
        <p:nvPicPr>
          <p:cNvPr id="349" name="Google Shape;349;p49"/>
          <p:cNvPicPr preferRelativeResize="0"/>
          <p:nvPr/>
        </p:nvPicPr>
        <p:blipFill>
          <a:blip r:embed="rId12">
            <a:alphaModFix/>
          </a:blip>
          <a:stretch>
            <a:fillRect/>
          </a:stretch>
        </p:blipFill>
        <p:spPr>
          <a:xfrm>
            <a:off x="5872305" y="3636600"/>
            <a:ext cx="1150500" cy="1150500"/>
          </a:xfrm>
          <a:prstGeom prst="rect">
            <a:avLst/>
          </a:prstGeom>
          <a:noFill/>
          <a:ln>
            <a:noFill/>
          </a:ln>
        </p:spPr>
      </p:pic>
      <p:pic>
        <p:nvPicPr>
          <p:cNvPr id="350" name="Google Shape;350;p49"/>
          <p:cNvPicPr preferRelativeResize="0"/>
          <p:nvPr/>
        </p:nvPicPr>
        <p:blipFill>
          <a:blip r:embed="rId13">
            <a:alphaModFix/>
          </a:blip>
          <a:stretch>
            <a:fillRect/>
          </a:stretch>
        </p:blipFill>
        <p:spPr>
          <a:xfrm>
            <a:off x="2620155" y="4046719"/>
            <a:ext cx="1067463" cy="1028344"/>
          </a:xfrm>
          <a:prstGeom prst="rect">
            <a:avLst/>
          </a:prstGeom>
          <a:noFill/>
          <a:ln>
            <a:noFill/>
          </a:ln>
        </p:spPr>
      </p:pic>
      <p:pic>
        <p:nvPicPr>
          <p:cNvPr id="351" name="Google Shape;351;p49"/>
          <p:cNvPicPr preferRelativeResize="0"/>
          <p:nvPr/>
        </p:nvPicPr>
        <p:blipFill>
          <a:blip r:embed="rId14">
            <a:alphaModFix/>
          </a:blip>
          <a:stretch>
            <a:fillRect/>
          </a:stretch>
        </p:blipFill>
        <p:spPr>
          <a:xfrm>
            <a:off x="3770655" y="2469238"/>
            <a:ext cx="1150500" cy="1150500"/>
          </a:xfrm>
          <a:prstGeom prst="rect">
            <a:avLst/>
          </a:prstGeom>
          <a:noFill/>
          <a:ln>
            <a:noFill/>
          </a:ln>
        </p:spPr>
      </p:pic>
      <p:pic>
        <p:nvPicPr>
          <p:cNvPr id="352" name="Google Shape;352;p49"/>
          <p:cNvPicPr preferRelativeResize="0"/>
          <p:nvPr/>
        </p:nvPicPr>
        <p:blipFill>
          <a:blip r:embed="rId15">
            <a:alphaModFix/>
          </a:blip>
          <a:stretch>
            <a:fillRect/>
          </a:stretch>
        </p:blipFill>
        <p:spPr>
          <a:xfrm>
            <a:off x="2408055" y="3135175"/>
            <a:ext cx="1150500" cy="1150500"/>
          </a:xfrm>
          <a:prstGeom prst="rect">
            <a:avLst/>
          </a:prstGeom>
          <a:noFill/>
          <a:ln>
            <a:noFill/>
          </a:ln>
        </p:spPr>
      </p:pic>
      <p:pic>
        <p:nvPicPr>
          <p:cNvPr id="353" name="Google Shape;353;p49"/>
          <p:cNvPicPr preferRelativeResize="0"/>
          <p:nvPr/>
        </p:nvPicPr>
        <p:blipFill>
          <a:blip r:embed="rId16">
            <a:alphaModFix/>
          </a:blip>
          <a:stretch>
            <a:fillRect/>
          </a:stretch>
        </p:blipFill>
        <p:spPr>
          <a:xfrm>
            <a:off x="6898805" y="3710700"/>
            <a:ext cx="1150500" cy="1150500"/>
          </a:xfrm>
          <a:prstGeom prst="rect">
            <a:avLst/>
          </a:prstGeom>
          <a:noFill/>
          <a:ln>
            <a:noFill/>
          </a:ln>
        </p:spPr>
      </p:pic>
      <p:pic>
        <p:nvPicPr>
          <p:cNvPr id="354" name="Google Shape;354;p49"/>
          <p:cNvPicPr preferRelativeResize="0"/>
          <p:nvPr/>
        </p:nvPicPr>
        <p:blipFill>
          <a:blip r:embed="rId17">
            <a:alphaModFix/>
          </a:blip>
          <a:stretch>
            <a:fillRect/>
          </a:stretch>
        </p:blipFill>
        <p:spPr>
          <a:xfrm>
            <a:off x="5521505" y="2604150"/>
            <a:ext cx="1150500" cy="1150500"/>
          </a:xfrm>
          <a:prstGeom prst="rect">
            <a:avLst/>
          </a:prstGeom>
          <a:noFill/>
          <a:ln>
            <a:noFill/>
          </a:ln>
        </p:spPr>
      </p:pic>
      <p:pic>
        <p:nvPicPr>
          <p:cNvPr id="355" name="Google Shape;355;p49"/>
          <p:cNvPicPr preferRelativeResize="0"/>
          <p:nvPr/>
        </p:nvPicPr>
        <p:blipFill>
          <a:blip r:embed="rId18">
            <a:alphaModFix/>
          </a:blip>
          <a:stretch>
            <a:fillRect/>
          </a:stretch>
        </p:blipFill>
        <p:spPr>
          <a:xfrm>
            <a:off x="3481980" y="64800"/>
            <a:ext cx="1150500" cy="1150500"/>
          </a:xfrm>
          <a:prstGeom prst="rect">
            <a:avLst/>
          </a:prstGeom>
          <a:noFill/>
          <a:ln>
            <a:noFill/>
          </a:ln>
        </p:spPr>
      </p:pic>
      <p:pic>
        <p:nvPicPr>
          <p:cNvPr id="356" name="Google Shape;356;p49"/>
          <p:cNvPicPr preferRelativeResize="0"/>
          <p:nvPr/>
        </p:nvPicPr>
        <p:blipFill>
          <a:blip r:embed="rId19">
            <a:alphaModFix/>
          </a:blip>
          <a:stretch>
            <a:fillRect/>
          </a:stretch>
        </p:blipFill>
        <p:spPr>
          <a:xfrm>
            <a:off x="3471655" y="1677000"/>
            <a:ext cx="1150500" cy="1150500"/>
          </a:xfrm>
          <a:prstGeom prst="rect">
            <a:avLst/>
          </a:prstGeom>
          <a:noFill/>
          <a:ln>
            <a:noFill/>
          </a:ln>
        </p:spPr>
      </p:pic>
      <p:pic>
        <p:nvPicPr>
          <p:cNvPr id="357" name="Google Shape;357;p49"/>
          <p:cNvPicPr preferRelativeResize="0"/>
          <p:nvPr/>
        </p:nvPicPr>
        <p:blipFill>
          <a:blip r:embed="rId20">
            <a:alphaModFix/>
          </a:blip>
          <a:stretch>
            <a:fillRect/>
          </a:stretch>
        </p:blipFill>
        <p:spPr>
          <a:xfrm>
            <a:off x="2213055" y="64800"/>
            <a:ext cx="1150500" cy="1150500"/>
          </a:xfrm>
          <a:prstGeom prst="rect">
            <a:avLst/>
          </a:prstGeom>
          <a:noFill/>
          <a:ln>
            <a:noFill/>
          </a:ln>
        </p:spPr>
      </p:pic>
      <p:pic>
        <p:nvPicPr>
          <p:cNvPr id="358" name="Google Shape;358;p49"/>
          <p:cNvPicPr preferRelativeResize="0"/>
          <p:nvPr/>
        </p:nvPicPr>
        <p:blipFill>
          <a:blip r:embed="rId21">
            <a:alphaModFix/>
          </a:blip>
          <a:stretch>
            <a:fillRect/>
          </a:stretch>
        </p:blipFill>
        <p:spPr>
          <a:xfrm>
            <a:off x="8174055" y="1275450"/>
            <a:ext cx="1150500" cy="1150500"/>
          </a:xfrm>
          <a:prstGeom prst="rect">
            <a:avLst/>
          </a:prstGeom>
          <a:noFill/>
          <a:ln>
            <a:noFill/>
          </a:ln>
        </p:spPr>
      </p:pic>
      <p:pic>
        <p:nvPicPr>
          <p:cNvPr id="359" name="Google Shape;359;p49"/>
          <p:cNvPicPr preferRelativeResize="0"/>
          <p:nvPr/>
        </p:nvPicPr>
        <p:blipFill>
          <a:blip r:embed="rId22">
            <a:alphaModFix/>
          </a:blip>
          <a:stretch>
            <a:fillRect/>
          </a:stretch>
        </p:blipFill>
        <p:spPr>
          <a:xfrm>
            <a:off x="2503280" y="2173875"/>
            <a:ext cx="1150500" cy="1150500"/>
          </a:xfrm>
          <a:prstGeom prst="rect">
            <a:avLst/>
          </a:prstGeom>
          <a:noFill/>
          <a:ln>
            <a:noFill/>
          </a:ln>
        </p:spPr>
      </p:pic>
      <p:pic>
        <p:nvPicPr>
          <p:cNvPr id="360" name="Google Shape;360;p49"/>
          <p:cNvPicPr preferRelativeResize="0"/>
          <p:nvPr/>
        </p:nvPicPr>
        <p:blipFill>
          <a:blip r:embed="rId23">
            <a:alphaModFix/>
          </a:blip>
          <a:stretch>
            <a:fillRect/>
          </a:stretch>
        </p:blipFill>
        <p:spPr>
          <a:xfrm>
            <a:off x="6497955" y="64800"/>
            <a:ext cx="1150500" cy="1150500"/>
          </a:xfrm>
          <a:prstGeom prst="rect">
            <a:avLst/>
          </a:prstGeom>
          <a:noFill/>
          <a:ln>
            <a:noFill/>
          </a:ln>
        </p:spPr>
      </p:pic>
      <p:pic>
        <p:nvPicPr>
          <p:cNvPr id="361" name="Google Shape;361;p49"/>
          <p:cNvPicPr preferRelativeResize="0"/>
          <p:nvPr/>
        </p:nvPicPr>
        <p:blipFill>
          <a:blip r:embed="rId24">
            <a:alphaModFix/>
          </a:blip>
          <a:stretch>
            <a:fillRect/>
          </a:stretch>
        </p:blipFill>
        <p:spPr>
          <a:xfrm>
            <a:off x="5129055" y="-210600"/>
            <a:ext cx="1150500" cy="1150500"/>
          </a:xfrm>
          <a:prstGeom prst="rect">
            <a:avLst/>
          </a:prstGeom>
          <a:noFill/>
          <a:ln>
            <a:noFill/>
          </a:ln>
        </p:spPr>
      </p:pic>
      <p:pic>
        <p:nvPicPr>
          <p:cNvPr id="362" name="Google Shape;362;p49"/>
          <p:cNvPicPr preferRelativeResize="0"/>
          <p:nvPr/>
        </p:nvPicPr>
        <p:blipFill>
          <a:blip r:embed="rId25">
            <a:alphaModFix/>
          </a:blip>
          <a:stretch>
            <a:fillRect/>
          </a:stretch>
        </p:blipFill>
        <p:spPr>
          <a:xfrm>
            <a:off x="1632393" y="1157950"/>
            <a:ext cx="1150500" cy="1150500"/>
          </a:xfrm>
          <a:prstGeom prst="rect">
            <a:avLst/>
          </a:prstGeom>
          <a:noFill/>
          <a:ln>
            <a:noFill/>
          </a:ln>
        </p:spPr>
      </p:pic>
      <p:pic>
        <p:nvPicPr>
          <p:cNvPr id="363" name="Google Shape;363;p49"/>
          <p:cNvPicPr preferRelativeResize="0"/>
          <p:nvPr/>
        </p:nvPicPr>
        <p:blipFill>
          <a:blip r:embed="rId26">
            <a:alphaModFix/>
          </a:blip>
          <a:stretch>
            <a:fillRect/>
          </a:stretch>
        </p:blipFill>
        <p:spPr>
          <a:xfrm>
            <a:off x="107055" y="1814400"/>
            <a:ext cx="1150500" cy="1150500"/>
          </a:xfrm>
          <a:prstGeom prst="rect">
            <a:avLst/>
          </a:prstGeom>
          <a:noFill/>
          <a:ln>
            <a:noFill/>
          </a:ln>
        </p:spPr>
      </p:pic>
      <p:pic>
        <p:nvPicPr>
          <p:cNvPr id="364" name="Google Shape;364;p49"/>
          <p:cNvPicPr preferRelativeResize="0"/>
          <p:nvPr/>
        </p:nvPicPr>
        <p:blipFill>
          <a:blip r:embed="rId27">
            <a:alphaModFix/>
          </a:blip>
          <a:stretch>
            <a:fillRect/>
          </a:stretch>
        </p:blipFill>
        <p:spPr>
          <a:xfrm>
            <a:off x="6716343" y="2560200"/>
            <a:ext cx="1150500" cy="1150500"/>
          </a:xfrm>
          <a:prstGeom prst="rect">
            <a:avLst/>
          </a:prstGeom>
          <a:noFill/>
          <a:ln>
            <a:noFill/>
          </a:ln>
        </p:spPr>
      </p:pic>
      <p:pic>
        <p:nvPicPr>
          <p:cNvPr id="365" name="Google Shape;365;p49"/>
          <p:cNvPicPr preferRelativeResize="0"/>
          <p:nvPr/>
        </p:nvPicPr>
        <p:blipFill>
          <a:blip r:embed="rId28">
            <a:alphaModFix/>
          </a:blip>
          <a:stretch>
            <a:fillRect/>
          </a:stretch>
        </p:blipFill>
        <p:spPr>
          <a:xfrm>
            <a:off x="1223401" y="3575975"/>
            <a:ext cx="903325" cy="903325"/>
          </a:xfrm>
          <a:prstGeom prst="rect">
            <a:avLst/>
          </a:prstGeom>
          <a:noFill/>
          <a:ln>
            <a:noFill/>
          </a:ln>
        </p:spPr>
      </p:pic>
      <p:pic>
        <p:nvPicPr>
          <p:cNvPr id="366" name="Google Shape;366;p49"/>
          <p:cNvPicPr preferRelativeResize="0"/>
          <p:nvPr/>
        </p:nvPicPr>
        <p:blipFill>
          <a:blip r:embed="rId29">
            <a:alphaModFix/>
          </a:blip>
          <a:stretch>
            <a:fillRect/>
          </a:stretch>
        </p:blipFill>
        <p:spPr>
          <a:xfrm>
            <a:off x="5996680" y="1312500"/>
            <a:ext cx="1150500" cy="1150500"/>
          </a:xfrm>
          <a:prstGeom prst="rect">
            <a:avLst/>
          </a:prstGeom>
          <a:noFill/>
          <a:ln>
            <a:noFill/>
          </a:ln>
        </p:spPr>
      </p:pic>
      <p:pic>
        <p:nvPicPr>
          <p:cNvPr id="367" name="Google Shape;367;p49"/>
          <p:cNvPicPr preferRelativeResize="0"/>
          <p:nvPr/>
        </p:nvPicPr>
        <p:blipFill>
          <a:blip r:embed="rId30">
            <a:alphaModFix/>
          </a:blip>
          <a:stretch>
            <a:fillRect/>
          </a:stretch>
        </p:blipFill>
        <p:spPr>
          <a:xfrm>
            <a:off x="1257555" y="7450"/>
            <a:ext cx="1150500" cy="1150500"/>
          </a:xfrm>
          <a:prstGeom prst="rect">
            <a:avLst/>
          </a:prstGeom>
          <a:noFill/>
          <a:ln>
            <a:noFill/>
          </a:ln>
        </p:spPr>
      </p:pic>
      <p:pic>
        <p:nvPicPr>
          <p:cNvPr id="368" name="Google Shape;368;p49"/>
          <p:cNvPicPr preferRelativeResize="0"/>
          <p:nvPr/>
        </p:nvPicPr>
        <p:blipFill>
          <a:blip r:embed="rId31">
            <a:alphaModFix/>
          </a:blip>
          <a:stretch>
            <a:fillRect/>
          </a:stretch>
        </p:blipFill>
        <p:spPr>
          <a:xfrm>
            <a:off x="72905" y="2964900"/>
            <a:ext cx="1150500" cy="1150500"/>
          </a:xfrm>
          <a:prstGeom prst="rect">
            <a:avLst/>
          </a:prstGeom>
          <a:noFill/>
          <a:ln>
            <a:noFill/>
          </a:ln>
        </p:spPr>
      </p:pic>
      <p:pic>
        <p:nvPicPr>
          <p:cNvPr id="369" name="Google Shape;369;p49"/>
          <p:cNvPicPr preferRelativeResize="0"/>
          <p:nvPr/>
        </p:nvPicPr>
        <p:blipFill>
          <a:blip r:embed="rId32">
            <a:alphaModFix/>
          </a:blip>
          <a:stretch>
            <a:fillRect/>
          </a:stretch>
        </p:blipFill>
        <p:spPr>
          <a:xfrm>
            <a:off x="2679930" y="945450"/>
            <a:ext cx="1150500" cy="1150500"/>
          </a:xfrm>
          <a:prstGeom prst="rect">
            <a:avLst/>
          </a:prstGeom>
          <a:noFill/>
          <a:ln>
            <a:noFill/>
          </a:ln>
        </p:spPr>
      </p:pic>
      <p:pic>
        <p:nvPicPr>
          <p:cNvPr id="370" name="Google Shape;370;p49"/>
          <p:cNvPicPr preferRelativeResize="0"/>
          <p:nvPr/>
        </p:nvPicPr>
        <p:blipFill>
          <a:blip r:embed="rId33">
            <a:alphaModFix/>
          </a:blip>
          <a:stretch>
            <a:fillRect/>
          </a:stretch>
        </p:blipFill>
        <p:spPr>
          <a:xfrm>
            <a:off x="4247268" y="599400"/>
            <a:ext cx="1150500" cy="1150500"/>
          </a:xfrm>
          <a:prstGeom prst="rect">
            <a:avLst/>
          </a:prstGeom>
          <a:noFill/>
          <a:ln>
            <a:noFill/>
          </a:ln>
        </p:spPr>
      </p:pic>
      <p:pic>
        <p:nvPicPr>
          <p:cNvPr id="371" name="Google Shape;371;p49"/>
          <p:cNvPicPr preferRelativeResize="0"/>
          <p:nvPr/>
        </p:nvPicPr>
        <p:blipFill>
          <a:blip r:embed="rId34">
            <a:alphaModFix/>
          </a:blip>
          <a:stretch>
            <a:fillRect/>
          </a:stretch>
        </p:blipFill>
        <p:spPr>
          <a:xfrm>
            <a:off x="7993505" y="2425950"/>
            <a:ext cx="1150500" cy="1150500"/>
          </a:xfrm>
          <a:prstGeom prst="rect">
            <a:avLst/>
          </a:prstGeom>
          <a:noFill/>
          <a:ln>
            <a:noFill/>
          </a:ln>
        </p:spPr>
      </p:pic>
      <p:pic>
        <p:nvPicPr>
          <p:cNvPr id="372" name="Google Shape;372;p49"/>
          <p:cNvPicPr preferRelativeResize="0"/>
          <p:nvPr/>
        </p:nvPicPr>
        <p:blipFill>
          <a:blip r:embed="rId35">
            <a:alphaModFix/>
          </a:blip>
          <a:stretch>
            <a:fillRect/>
          </a:stretch>
        </p:blipFill>
        <p:spPr>
          <a:xfrm>
            <a:off x="5331555" y="421200"/>
            <a:ext cx="1150500" cy="1150500"/>
          </a:xfrm>
          <a:prstGeom prst="rect">
            <a:avLst/>
          </a:prstGeom>
          <a:noFill/>
          <a:ln>
            <a:noFill/>
          </a:ln>
        </p:spPr>
      </p:pic>
      <p:pic>
        <p:nvPicPr>
          <p:cNvPr id="373" name="Google Shape;373;p49"/>
          <p:cNvPicPr preferRelativeResize="0"/>
          <p:nvPr/>
        </p:nvPicPr>
        <p:blipFill>
          <a:blip r:embed="rId36">
            <a:alphaModFix/>
          </a:blip>
          <a:stretch>
            <a:fillRect/>
          </a:stretch>
        </p:blipFill>
        <p:spPr>
          <a:xfrm>
            <a:off x="7866855" y="3576450"/>
            <a:ext cx="1150500" cy="1150500"/>
          </a:xfrm>
          <a:prstGeom prst="rect">
            <a:avLst/>
          </a:prstGeom>
          <a:noFill/>
          <a:ln>
            <a:noFill/>
          </a:ln>
        </p:spPr>
      </p:pic>
      <p:pic>
        <p:nvPicPr>
          <p:cNvPr id="374" name="Google Shape;374;p49"/>
          <p:cNvPicPr preferRelativeResize="0"/>
          <p:nvPr/>
        </p:nvPicPr>
        <p:blipFill>
          <a:blip r:embed="rId37">
            <a:alphaModFix/>
          </a:blip>
          <a:stretch>
            <a:fillRect/>
          </a:stretch>
        </p:blipFill>
        <p:spPr>
          <a:xfrm>
            <a:off x="4812955" y="1539000"/>
            <a:ext cx="1150500" cy="1150500"/>
          </a:xfrm>
          <a:prstGeom prst="rect">
            <a:avLst/>
          </a:prstGeom>
          <a:noFill/>
          <a:ln>
            <a:noFill/>
          </a:ln>
        </p:spPr>
      </p:pic>
      <p:pic>
        <p:nvPicPr>
          <p:cNvPr id="375" name="Google Shape;375;p49"/>
          <p:cNvPicPr preferRelativeResize="0"/>
          <p:nvPr/>
        </p:nvPicPr>
        <p:blipFill>
          <a:blip r:embed="rId38">
            <a:alphaModFix/>
          </a:blip>
          <a:stretch>
            <a:fillRect/>
          </a:stretch>
        </p:blipFill>
        <p:spPr>
          <a:xfrm>
            <a:off x="1235930" y="2311425"/>
            <a:ext cx="1150500" cy="1150500"/>
          </a:xfrm>
          <a:prstGeom prst="rect">
            <a:avLst/>
          </a:prstGeom>
          <a:noFill/>
          <a:ln>
            <a:noFill/>
          </a:ln>
        </p:spPr>
      </p:pic>
      <p:pic>
        <p:nvPicPr>
          <p:cNvPr id="376" name="Google Shape;376;p49"/>
          <p:cNvPicPr preferRelativeResize="0"/>
          <p:nvPr/>
        </p:nvPicPr>
        <p:blipFill>
          <a:blip r:embed="rId39">
            <a:alphaModFix/>
          </a:blip>
          <a:stretch>
            <a:fillRect/>
          </a:stretch>
        </p:blipFill>
        <p:spPr>
          <a:xfrm>
            <a:off x="7162155" y="1312500"/>
            <a:ext cx="1150500" cy="1150500"/>
          </a:xfrm>
          <a:prstGeom prst="rect">
            <a:avLst/>
          </a:prstGeom>
          <a:noFill/>
          <a:ln>
            <a:noFill/>
          </a:ln>
        </p:spPr>
      </p:pic>
      <p:pic>
        <p:nvPicPr>
          <p:cNvPr id="377" name="Google Shape;377;p49"/>
          <p:cNvPicPr preferRelativeResize="0"/>
          <p:nvPr/>
        </p:nvPicPr>
        <p:blipFill>
          <a:blip r:embed="rId40">
            <a:alphaModFix/>
          </a:blip>
          <a:stretch>
            <a:fillRect/>
          </a:stretch>
        </p:blipFill>
        <p:spPr>
          <a:xfrm>
            <a:off x="107055" y="162000"/>
            <a:ext cx="1150500" cy="1150500"/>
          </a:xfrm>
          <a:prstGeom prst="rect">
            <a:avLst/>
          </a:prstGeom>
          <a:noFill/>
          <a:ln>
            <a:noFill/>
          </a:ln>
        </p:spPr>
      </p:pic>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3" name="Google Shape;383;p50"/>
          <p:cNvSpPr txBox="1">
            <a:spLocks noGrp="1"/>
          </p:cNvSpPr>
          <p:nvPr>
            <p:ph type="title" idx="4294967295"/>
          </p:nvPr>
        </p:nvSpPr>
        <p:spPr>
          <a:xfrm>
            <a:off x="0" y="18002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a:latin typeface="+mj-lt"/>
                <a:ea typeface="Open Sans" panose="020B0606030504020204" pitchFamily="34" charset="0"/>
                <a:cs typeface="Open Sans" panose="020B0606030504020204" pitchFamily="34" charset="0"/>
                <a:sym typeface="Average"/>
              </a:rPr>
              <a:t>Amigos o seguidores</a:t>
            </a: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91" name="Google Shape;391;p51"/>
          <p:cNvSpPr txBox="1">
            <a:spLocks noGrp="1"/>
          </p:cNvSpPr>
          <p:nvPr>
            <p:ph type="ctrTitle" idx="4294967295"/>
          </p:nvPr>
        </p:nvSpPr>
        <p:spPr>
          <a:xfrm>
            <a:off x="1457325" y="2279650"/>
            <a:ext cx="62293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Personas que verán el contenido que usted comparte en sus redes sociales.</a:t>
            </a:r>
          </a:p>
        </p:txBody>
      </p:sp>
      <p:sp>
        <p:nvSpPr>
          <p:cNvPr id="390" name="Google Shape;390;p51"/>
          <p:cNvSpPr txBox="1">
            <a:spLocks noGrp="1"/>
          </p:cNvSpPr>
          <p:nvPr>
            <p:ph type="title" idx="4294967295"/>
          </p:nvPr>
        </p:nvSpPr>
        <p:spPr>
          <a:xfrm>
            <a:off x="0" y="1543204"/>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Amigos o seguidores</a:t>
            </a: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5" name="Google Shape;405;p53">
            <a:extLst>
              <a:ext uri="{FF2B5EF4-FFF2-40B4-BE49-F238E27FC236}">
                <a16:creationId xmlns:a16="http://schemas.microsoft.com/office/drawing/2014/main" xmlns="" id="{E02F8159-3B7D-4091-9C72-6BFB54B8C0CA}"/>
              </a:ext>
            </a:extLst>
          </p:cNvPr>
          <p:cNvSpPr txBox="1">
            <a:spLocks/>
          </p:cNvSpPr>
          <p:nvPr/>
        </p:nvSpPr>
        <p:spPr>
          <a:xfrm>
            <a:off x="0" y="1432592"/>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sz="3600">
                <a:latin typeface="+mj-lt"/>
                <a:ea typeface="Open Sans" panose="020B0606030504020204" pitchFamily="34" charset="0"/>
                <a:cs typeface="Open Sans" panose="020B0606030504020204" pitchFamily="34" charset="0"/>
                <a:sym typeface="Average"/>
              </a:rPr>
              <a:t>Perfil</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Correo electrónico</a:t>
            </a: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Solo los adultos pueden operar la computadora.</a:t>
            </a: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6" name="Google Shape;406;p53"/>
          <p:cNvSpPr txBox="1">
            <a:spLocks noGrp="1"/>
          </p:cNvSpPr>
          <p:nvPr>
            <p:ph type="ctrTitle" idx="4294967295"/>
          </p:nvPr>
        </p:nvSpPr>
        <p:spPr>
          <a:xfrm>
            <a:off x="1457325" y="2133600"/>
            <a:ext cx="62293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Cuenta en redes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sociales. </a:t>
            </a:r>
            <a:br>
              <a:rPr lang="es-AR" dirty="0" smtClean="0">
                <a:latin typeface="Open Sans" panose="020B0606030504020204" pitchFamily="34" charset="0"/>
                <a:ea typeface="Open Sans" panose="020B0606030504020204" pitchFamily="34" charset="0"/>
                <a:cs typeface="Open Sans" panose="020B0606030504020204" pitchFamily="34" charset="0"/>
                <a:sym typeface="Average"/>
              </a:rPr>
            </a:b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En </a:t>
            </a:r>
            <a:r>
              <a:rPr lang="es-AR" dirty="0">
                <a:latin typeface="Open Sans" panose="020B0606030504020204" pitchFamily="34" charset="0"/>
                <a:ea typeface="Open Sans" panose="020B0606030504020204" pitchFamily="34" charset="0"/>
                <a:cs typeface="Open Sans" panose="020B0606030504020204" pitchFamily="34" charset="0"/>
                <a:sym typeface="Average"/>
              </a:rPr>
              <a:t>general, la parte de su cuenta que otros pueden ver.</a:t>
            </a:r>
          </a:p>
        </p:txBody>
      </p:sp>
      <p:sp>
        <p:nvSpPr>
          <p:cNvPr id="405" name="Google Shape;405;p53"/>
          <p:cNvSpPr txBox="1">
            <a:spLocks noGrp="1"/>
          </p:cNvSpPr>
          <p:nvPr>
            <p:ph type="title" idx="4294967295"/>
          </p:nvPr>
        </p:nvSpPr>
        <p:spPr>
          <a:xfrm>
            <a:off x="0" y="1432592"/>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Perfil</a:t>
            </a:r>
          </a:p>
        </p:txBody>
      </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3" name="Google Shape;413;p54"/>
          <p:cNvSpPr txBox="1">
            <a:spLocks noGrp="1"/>
          </p:cNvSpPr>
          <p:nvPr>
            <p:ph type="title" idx="4294967295"/>
          </p:nvPr>
        </p:nvSpPr>
        <p:spPr>
          <a:xfrm>
            <a:off x="0" y="1729095"/>
            <a:ext cx="9144000" cy="19208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Perfil privado </a:t>
            </a:r>
            <a:br>
              <a:rPr lang="es-AR" sz="3600">
                <a:latin typeface="+mj-lt"/>
                <a:ea typeface="Open Sans" panose="020B0606030504020204" pitchFamily="34" charset="0"/>
                <a:cs typeface="Open Sans" panose="020B0606030504020204" pitchFamily="34" charset="0"/>
                <a:sym typeface="Average"/>
              </a:rPr>
            </a:br>
            <a:r>
              <a:rPr lang="es-AR" sz="3600">
                <a:latin typeface="+mj-lt"/>
                <a:ea typeface="Open Sans" panose="020B0606030504020204" pitchFamily="34" charset="0"/>
                <a:cs typeface="Open Sans" panose="020B0606030504020204" pitchFamily="34" charset="0"/>
                <a:sym typeface="Average"/>
              </a:rPr>
              <a:t>vs. Perfil público</a:t>
            </a:r>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21" name="Google Shape;421;p55"/>
          <p:cNvSpPr txBox="1">
            <a:spLocks noGrp="1"/>
          </p:cNvSpPr>
          <p:nvPr>
            <p:ph type="ctrTitle" idx="4294967295"/>
          </p:nvPr>
        </p:nvSpPr>
        <p:spPr>
          <a:xfrm>
            <a:off x="1096962" y="1524793"/>
            <a:ext cx="6950075"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En los Perfiles </a:t>
            </a:r>
            <a:r>
              <a:rPr lang="es-AR" b="1">
                <a:latin typeface="Open Sans" panose="020B0606030504020204" pitchFamily="34" charset="0"/>
                <a:ea typeface="Open Sans" panose="020B0606030504020204" pitchFamily="34" charset="0"/>
                <a:cs typeface="Open Sans" panose="020B0606030504020204" pitchFamily="34" charset="0"/>
                <a:sym typeface="Average"/>
              </a:rPr>
              <a:t>Privados </a:t>
            </a:r>
            <a:r>
              <a:rPr lang="es-AR">
                <a:latin typeface="Open Sans" panose="020B0606030504020204" pitchFamily="34" charset="0"/>
                <a:ea typeface="Open Sans" panose="020B0606030504020204" pitchFamily="34" charset="0"/>
                <a:cs typeface="Open Sans" panose="020B0606030504020204" pitchFamily="34" charset="0"/>
                <a:sym typeface="Average"/>
              </a:rPr>
              <a:t>solo las personas que usted acepte podrán ver lo que comparta. </a:t>
            </a: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Si el perfil es </a:t>
            </a:r>
            <a:r>
              <a:rPr lang="es-AR" b="1">
                <a:latin typeface="Open Sans" panose="020B0606030504020204" pitchFamily="34" charset="0"/>
                <a:ea typeface="Open Sans" panose="020B0606030504020204" pitchFamily="34" charset="0"/>
                <a:cs typeface="Open Sans" panose="020B0606030504020204" pitchFamily="34" charset="0"/>
                <a:sym typeface="Average"/>
              </a:rPr>
              <a:t>público</a:t>
            </a:r>
            <a:r>
              <a:rPr lang="es-AR">
                <a:latin typeface="Open Sans" panose="020B0606030504020204" pitchFamily="34" charset="0"/>
                <a:ea typeface="Open Sans" panose="020B0606030504020204" pitchFamily="34" charset="0"/>
                <a:cs typeface="Open Sans" panose="020B0606030504020204" pitchFamily="34" charset="0"/>
                <a:sym typeface="Average"/>
              </a:rPr>
              <a:t>, cualquier persona puede ver lo que usted comparte.</a:t>
            </a:r>
          </a:p>
        </p:txBody>
      </p:sp>
      <p:sp>
        <p:nvSpPr>
          <p:cNvPr id="420" name="Google Shape;420;p55"/>
          <p:cNvSpPr txBox="1">
            <a:spLocks noGrp="1"/>
          </p:cNvSpPr>
          <p:nvPr>
            <p:ph type="title" idx="4294967295"/>
          </p:nvPr>
        </p:nvSpPr>
        <p:spPr>
          <a:xfrm>
            <a:off x="0" y="608013"/>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Perfil privado vs. Perfil público</a:t>
            </a:r>
          </a:p>
        </p:txBody>
      </p:sp>
    </p:spTree>
    <p:custDataLst>
      <p:tags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8" name="Google Shape;428;p56"/>
          <p:cNvSpPr txBox="1">
            <a:spLocks noGrp="1"/>
          </p:cNvSpPr>
          <p:nvPr>
            <p:ph type="title" idx="4294967295"/>
          </p:nvPr>
        </p:nvSpPr>
        <p:spPr>
          <a:xfrm>
            <a:off x="0" y="1854200"/>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Publicación</a:t>
            </a:r>
          </a:p>
        </p:txBody>
      </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6" name="Google Shape;436;p57"/>
          <p:cNvSpPr txBox="1">
            <a:spLocks noGrp="1"/>
          </p:cNvSpPr>
          <p:nvPr>
            <p:ph type="ctrTitle" idx="4294967295"/>
          </p:nvPr>
        </p:nvSpPr>
        <p:spPr>
          <a:xfrm>
            <a:off x="872459" y="2062828"/>
            <a:ext cx="7399081"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Contenido que usted comparte con todos sus seguidores en una cuenta privada o con cualquier persona en línea en una cuenta pública.</a:t>
            </a:r>
          </a:p>
        </p:txBody>
      </p:sp>
      <p:sp>
        <p:nvSpPr>
          <p:cNvPr id="435" name="Google Shape;435;p57"/>
          <p:cNvSpPr txBox="1">
            <a:spLocks noGrp="1"/>
          </p:cNvSpPr>
          <p:nvPr>
            <p:ph type="title" idx="4294967295"/>
          </p:nvPr>
        </p:nvSpPr>
        <p:spPr>
          <a:xfrm>
            <a:off x="-1" y="1309688"/>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Publicación</a:t>
            </a:r>
          </a:p>
        </p:txBody>
      </p:sp>
    </p:spTree>
    <p:custDataLst>
      <p:tags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3" name="Google Shape;443;p58"/>
          <p:cNvSpPr txBox="1">
            <a:spLocks noGrp="1"/>
          </p:cNvSpPr>
          <p:nvPr>
            <p:ph type="title" idx="4294967295"/>
          </p:nvPr>
        </p:nvSpPr>
        <p:spPr>
          <a:xfrm>
            <a:off x="0" y="1854200"/>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Mensaje directo</a:t>
            </a:r>
          </a:p>
        </p:txBody>
      </p:sp>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51" name="Google Shape;451;p59"/>
          <p:cNvSpPr txBox="1">
            <a:spLocks noGrp="1"/>
          </p:cNvSpPr>
          <p:nvPr>
            <p:ph type="ctrTitle" idx="4294967295"/>
          </p:nvPr>
        </p:nvSpPr>
        <p:spPr>
          <a:xfrm>
            <a:off x="1457325" y="2179408"/>
            <a:ext cx="622935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Comparte contenido con otra persona o con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unas </a:t>
            </a:r>
            <a:r>
              <a:rPr lang="es-AR" dirty="0">
                <a:latin typeface="Open Sans" panose="020B0606030504020204" pitchFamily="34" charset="0"/>
                <a:ea typeface="Open Sans" panose="020B0606030504020204" pitchFamily="34" charset="0"/>
                <a:cs typeface="Open Sans" panose="020B0606030504020204" pitchFamily="34" charset="0"/>
                <a:sym typeface="Average"/>
              </a:rPr>
              <a:t>pocas personas que usted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elije.</a:t>
            </a:r>
            <a:endParaRPr lang="es-A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50" name="Google Shape;450;p59"/>
          <p:cNvSpPr txBox="1">
            <a:spLocks noGrp="1"/>
          </p:cNvSpPr>
          <p:nvPr>
            <p:ph type="title" idx="4294967295"/>
          </p:nvPr>
        </p:nvSpPr>
        <p:spPr>
          <a:xfrm>
            <a:off x="0" y="1442424"/>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Mensaje directo</a:t>
            </a:r>
          </a:p>
        </p:txBody>
      </p:sp>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8" name="Google Shape;458;p60"/>
          <p:cNvSpPr txBox="1">
            <a:spLocks noGrp="1"/>
          </p:cNvSpPr>
          <p:nvPr>
            <p:ph type="title" idx="4294967295"/>
          </p:nvPr>
        </p:nvSpPr>
        <p:spPr>
          <a:xfrm>
            <a:off x="0" y="1958617"/>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Bloquear y denunciar</a:t>
            </a:r>
          </a:p>
        </p:txBody>
      </p:sp>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7" name="Google Shape;467;p61"/>
          <p:cNvSpPr txBox="1">
            <a:spLocks noGrp="1"/>
          </p:cNvSpPr>
          <p:nvPr>
            <p:ph type="ctrTitle" idx="4294967295"/>
          </p:nvPr>
        </p:nvSpPr>
        <p:spPr>
          <a:xfrm>
            <a:off x="1000124" y="2210927"/>
            <a:ext cx="6993501"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Herramientas que permiten a los usuarios reaccionar ante una actividad inapropiada en una red social.</a:t>
            </a:r>
          </a:p>
        </p:txBody>
      </p:sp>
      <p:sp>
        <p:nvSpPr>
          <p:cNvPr id="466" name="Google Shape;466;p61"/>
          <p:cNvSpPr txBox="1">
            <a:spLocks noGrp="1"/>
          </p:cNvSpPr>
          <p:nvPr>
            <p:ph type="title" idx="4294967295"/>
          </p:nvPr>
        </p:nvSpPr>
        <p:spPr>
          <a:xfrm>
            <a:off x="0" y="1382252"/>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Bloquear y denunciar</a:t>
            </a:r>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5" name="Google Shape;475;p62"/>
          <p:cNvSpPr txBox="1">
            <a:spLocks noGrp="1"/>
          </p:cNvSpPr>
          <p:nvPr>
            <p:ph type="ctrTitle" idx="4294967295"/>
          </p:nvPr>
        </p:nvSpPr>
        <p:spPr>
          <a:xfrm>
            <a:off x="1457325" y="2308225"/>
            <a:ext cx="6229350" cy="167163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¿Preguntas?</a:t>
            </a:r>
          </a:p>
        </p:txBody>
      </p:sp>
      <p:sp>
        <p:nvSpPr>
          <p:cNvPr id="474" name="Google Shape;474;p62"/>
          <p:cNvSpPr txBox="1">
            <a:spLocks noGrp="1"/>
          </p:cNvSpPr>
          <p:nvPr>
            <p:ph type="title" idx="4294967295"/>
          </p:nvPr>
        </p:nvSpPr>
        <p:spPr>
          <a:xfrm>
            <a:off x="0" y="953457"/>
            <a:ext cx="9144000" cy="828675"/>
          </a:xfrm>
          <a:prstGeom prst="rect">
            <a:avLst/>
          </a:prstGeom>
          <a:noFill/>
          <a:ln>
            <a:noFill/>
          </a:ln>
        </p:spPr>
        <p:txBody>
          <a:bodyPr spcFirstLastPara="1" wrap="square" lIns="91425" tIns="91425" rIns="91425" bIns="91425" anchor="t" anchorCtr="0">
            <a:noAutofit/>
          </a:bodyPr>
          <a:lstStyle/>
          <a:p>
            <a:pPr algn="ctr"/>
            <a:r>
              <a:rPr lang="es-AR" sz="3600" dirty="0">
                <a:latin typeface="+mj-lt"/>
                <a:ea typeface="Open Sans" panose="020B0606030504020204" pitchFamily="34" charset="0"/>
                <a:cs typeface="Open Sans" panose="020B0606030504020204" pitchFamily="34" charset="0"/>
                <a:sym typeface="Average"/>
              </a:rPr>
              <a:t>Términos y condiciones de las redes sociales</a:t>
            </a: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1" name="Google Shape;101;p24"/>
          <p:cNvSpPr txBox="1">
            <a:spLocks noGrp="1"/>
          </p:cNvSpPr>
          <p:nvPr>
            <p:ph type="ctrTitle" idx="4294967295"/>
          </p:nvPr>
        </p:nvSpPr>
        <p:spPr>
          <a:xfrm>
            <a:off x="1290484" y="1935778"/>
            <a:ext cx="6563032"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¿Conoce su información para ingresar en su cuenta de Gmail? Infórmenos si no </a:t>
            </a:r>
            <a:r>
              <a:rPr lang="es-AR" dirty="0" smtClean="0">
                <a:latin typeface="Open Sans" panose="020B0606030504020204" pitchFamily="34" charset="0"/>
                <a:ea typeface="Open Sans" panose="020B0606030504020204" pitchFamily="34" charset="0"/>
                <a:cs typeface="Open Sans" panose="020B0606030504020204" pitchFamily="34" charset="0"/>
                <a:sym typeface="Average"/>
              </a:rPr>
              <a:t>tiene una </a:t>
            </a:r>
            <a:r>
              <a:rPr lang="es-AR" dirty="0">
                <a:latin typeface="Open Sans" panose="020B0606030504020204" pitchFamily="34" charset="0"/>
                <a:ea typeface="Open Sans" panose="020B0606030504020204" pitchFamily="34" charset="0"/>
                <a:cs typeface="Open Sans" panose="020B0606030504020204" pitchFamily="34" charset="0"/>
                <a:sym typeface="Average"/>
              </a:rPr>
              <a:t>cuenta de Gmail. </a:t>
            </a:r>
          </a:p>
        </p:txBody>
      </p:sp>
      <p:sp>
        <p:nvSpPr>
          <p:cNvPr id="100" name="Google Shape;100;p24"/>
          <p:cNvSpPr txBox="1">
            <a:spLocks noGrp="1"/>
          </p:cNvSpPr>
          <p:nvPr>
            <p:ph type="title" idx="4294967295"/>
          </p:nvPr>
        </p:nvSpPr>
        <p:spPr>
          <a:xfrm>
            <a:off x="0" y="1239838"/>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Gmail</a:t>
            </a:r>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3" name="Google Shape;483;p63"/>
          <p:cNvSpPr txBox="1">
            <a:spLocks noGrp="1"/>
          </p:cNvSpPr>
          <p:nvPr>
            <p:ph type="ctrTitle" idx="4294967295"/>
          </p:nvPr>
        </p:nvSpPr>
        <p:spPr>
          <a:xfrm>
            <a:off x="0" y="2243598"/>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Estudiantes y adultos trabajan juntos en la revisión:</a:t>
            </a:r>
          </a:p>
          <a:p>
            <a:pPr marL="0" lvl="0" indent="0" algn="ctr" rtl="0">
              <a:spcBef>
                <a:spcPts val="0"/>
              </a:spcBef>
              <a:spcAft>
                <a:spcPts val="0"/>
              </a:spcAft>
              <a:buNone/>
            </a:pPr>
            <a:r>
              <a:rPr lang="es-AR" u="sng">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http://bit.ly/tsmfacts</a:t>
            </a:r>
            <a:r>
              <a:rPr lang="es-AR">
                <a:latin typeface="Open Sans" panose="020B0606030504020204" pitchFamily="34" charset="0"/>
                <a:ea typeface="Open Sans" panose="020B0606030504020204" pitchFamily="34" charset="0"/>
                <a:cs typeface="Open Sans" panose="020B0606030504020204" pitchFamily="34" charset="0"/>
                <a:sym typeface="Average"/>
              </a:rPr>
              <a:t> </a:t>
            </a:r>
          </a:p>
        </p:txBody>
      </p:sp>
      <p:sp>
        <p:nvSpPr>
          <p:cNvPr id="482" name="Google Shape;482;p63"/>
          <p:cNvSpPr txBox="1">
            <a:spLocks noGrp="1"/>
          </p:cNvSpPr>
          <p:nvPr>
            <p:ph type="title" idx="4294967295"/>
          </p:nvPr>
        </p:nvSpPr>
        <p:spPr>
          <a:xfrm>
            <a:off x="0" y="1513707"/>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mj-lt"/>
                <a:ea typeface="Open Sans" panose="020B0606030504020204" pitchFamily="34" charset="0"/>
                <a:cs typeface="Open Sans" panose="020B0606030504020204" pitchFamily="34" charset="0"/>
                <a:sym typeface="Average"/>
              </a:rPr>
              <a:t>Investigación en redes sociales</a:t>
            </a:r>
          </a:p>
        </p:txBody>
      </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91" name="Google Shape;491;p64"/>
          <p:cNvSpPr txBox="1">
            <a:spLocks noGrp="1"/>
          </p:cNvSpPr>
          <p:nvPr>
            <p:ph type="ctrTitle" idx="4294967295"/>
          </p:nvPr>
        </p:nvSpPr>
        <p:spPr>
          <a:xfrm>
            <a:off x="0" y="2357898"/>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¿Le sorprendió algo de esto?</a:t>
            </a:r>
          </a:p>
        </p:txBody>
      </p:sp>
      <p:sp>
        <p:nvSpPr>
          <p:cNvPr id="490" name="Google Shape;490;p64"/>
          <p:cNvSpPr txBox="1">
            <a:spLocks noGrp="1"/>
          </p:cNvSpPr>
          <p:nvPr>
            <p:ph type="title" idx="4294967295"/>
          </p:nvPr>
        </p:nvSpPr>
        <p:spPr>
          <a:xfrm>
            <a:off x="0" y="1743075"/>
            <a:ext cx="9144000" cy="828675"/>
          </a:xfrm>
          <a:prstGeom prst="rect">
            <a:avLst/>
          </a:prstGeom>
          <a:noFill/>
          <a:ln>
            <a:noFill/>
          </a:ln>
        </p:spPr>
        <p:txBody>
          <a:bodyPr spcFirstLastPara="1" wrap="square" lIns="91425" tIns="91425" rIns="91425" bIns="91425" anchor="t" anchorCtr="0">
            <a:noAutofit/>
          </a:bodyPr>
          <a:lstStyle/>
          <a:p>
            <a:pPr algn="ctr"/>
            <a:r>
              <a:rPr lang="es-AR" sz="3200">
                <a:latin typeface="+mj-lt"/>
                <a:ea typeface="Open Sans" panose="020B0606030504020204" pitchFamily="34" charset="0"/>
                <a:cs typeface="Open Sans" panose="020B0606030504020204" pitchFamily="34" charset="0"/>
                <a:sym typeface="Average"/>
              </a:rPr>
              <a:t>Investigación en redes sociales Debate</a:t>
            </a:r>
          </a:p>
        </p:txBody>
      </p:sp>
    </p:spTree>
    <p:custDataLst>
      <p:tags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9" name="Google Shape;499;p65"/>
          <p:cNvSpPr txBox="1">
            <a:spLocks noGrp="1"/>
          </p:cNvSpPr>
          <p:nvPr>
            <p:ph type="ctrTitle" idx="4294967295"/>
          </p:nvPr>
        </p:nvSpPr>
        <p:spPr>
          <a:xfrm>
            <a:off x="866775" y="2118494"/>
            <a:ext cx="741045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dirty="0">
                <a:latin typeface="Open Sans" panose="020B0606030504020204" pitchFamily="34" charset="0"/>
                <a:ea typeface="Open Sans" panose="020B0606030504020204" pitchFamily="34" charset="0"/>
                <a:cs typeface="Open Sans" panose="020B0606030504020204" pitchFamily="34" charset="0"/>
                <a:sym typeface="Average"/>
              </a:rPr>
              <a:t>Adultos ¿les hace repensar su percepción de la forma en que su estudiante utilizará las redes sociales?</a:t>
            </a:r>
          </a:p>
        </p:txBody>
      </p:sp>
      <p:sp>
        <p:nvSpPr>
          <p:cNvPr id="498" name="Google Shape;498;p65"/>
          <p:cNvSpPr txBox="1">
            <a:spLocks noGrp="1"/>
          </p:cNvSpPr>
          <p:nvPr>
            <p:ph type="title" idx="4294967295"/>
          </p:nvPr>
        </p:nvSpPr>
        <p:spPr>
          <a:xfrm>
            <a:off x="0" y="1341438"/>
            <a:ext cx="9144000" cy="828675"/>
          </a:xfrm>
          <a:prstGeom prst="rect">
            <a:avLst/>
          </a:prstGeom>
          <a:noFill/>
          <a:ln>
            <a:noFill/>
          </a:ln>
        </p:spPr>
        <p:txBody>
          <a:bodyPr spcFirstLastPara="1" wrap="square" lIns="91425" tIns="91425" rIns="91425" bIns="91425" anchor="t" anchorCtr="0">
            <a:noAutofit/>
          </a:bodyPr>
          <a:lstStyle/>
          <a:p>
            <a:pPr algn="ctr"/>
            <a:r>
              <a:rPr lang="es-AR" sz="3600" dirty="0">
                <a:latin typeface="+mj-lt"/>
                <a:ea typeface="Open Sans" panose="020B0606030504020204" pitchFamily="34" charset="0"/>
                <a:cs typeface="Open Sans" panose="020B0606030504020204" pitchFamily="34" charset="0"/>
                <a:sym typeface="Average"/>
              </a:rPr>
              <a:t>Investigación en redes </a:t>
            </a:r>
            <a:r>
              <a:rPr lang="es-AR" sz="3600" dirty="0" smtClean="0">
                <a:latin typeface="+mj-lt"/>
                <a:ea typeface="Open Sans" panose="020B0606030504020204" pitchFamily="34" charset="0"/>
                <a:cs typeface="Open Sans" panose="020B0606030504020204" pitchFamily="34" charset="0"/>
                <a:sym typeface="Average"/>
              </a:rPr>
              <a:t>sociales: </a:t>
            </a:r>
            <a:r>
              <a:rPr lang="es-AR" sz="3600" dirty="0">
                <a:latin typeface="+mj-lt"/>
                <a:ea typeface="Open Sans" panose="020B0606030504020204" pitchFamily="34" charset="0"/>
                <a:cs typeface="Open Sans" panose="020B0606030504020204" pitchFamily="34" charset="0"/>
                <a:sym typeface="Average"/>
              </a:rPr>
              <a:t>Debate</a:t>
            </a:r>
          </a:p>
        </p:txBody>
      </p:sp>
    </p:spTree>
    <p:custDataLst>
      <p:tags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7" name="Google Shape;507;p66"/>
          <p:cNvSpPr txBox="1">
            <a:spLocks noGrp="1"/>
          </p:cNvSpPr>
          <p:nvPr>
            <p:ph type="ctrTitle" idx="4294967295"/>
          </p:nvPr>
        </p:nvSpPr>
        <p:spPr>
          <a:xfrm>
            <a:off x="1123950" y="2105026"/>
            <a:ext cx="68961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Estudiantes, ¿creen que estas cosas podrían ser verdad de otros estudiantes aunque no sea verdad para ustedes?</a:t>
            </a:r>
          </a:p>
        </p:txBody>
      </p:sp>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Investigación en redes </a:t>
            </a:r>
            <a:r>
              <a:rPr lang="es-AR" sz="3600" dirty="0" smtClean="0">
                <a:latin typeface="Open Sans SemiBold" panose="020B0706030804020204" pitchFamily="34" charset="0"/>
                <a:ea typeface="Open Sans SemiBold" panose="020B0706030804020204" pitchFamily="34" charset="0"/>
                <a:cs typeface="Open Sans SemiBold" panose="020B0706030804020204" pitchFamily="34" charset="0"/>
                <a:sym typeface="Average"/>
              </a:rPr>
              <a:t>sociales: </a:t>
            </a:r>
            <a:r>
              <a:rPr lang="es-A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Debate</a:t>
            </a:r>
          </a:p>
        </p:txBody>
      </p:sp>
    </p:spTree>
    <p:custDataLst>
      <p:tags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5" name="Google Shape;515;p67"/>
          <p:cNvSpPr txBox="1">
            <a:spLocks noGrp="1"/>
          </p:cNvSpPr>
          <p:nvPr>
            <p:ph type="ctrTitle" idx="4294967295"/>
          </p:nvPr>
        </p:nvSpPr>
        <p:spPr>
          <a:xfrm>
            <a:off x="0" y="2274888"/>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u="sng">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http://bit.ly/tsmadvice</a:t>
            </a:r>
            <a:r>
              <a:rPr lang="es-AR">
                <a:latin typeface="Open Sans" panose="020B0606030504020204" pitchFamily="34" charset="0"/>
                <a:ea typeface="Open Sans" panose="020B0606030504020204" pitchFamily="34" charset="0"/>
                <a:cs typeface="Open Sans" panose="020B0606030504020204" pitchFamily="34" charset="0"/>
                <a:sym typeface="Average"/>
              </a:rPr>
              <a:t> </a:t>
            </a:r>
          </a:p>
        </p:txBody>
      </p:sp>
      <p:sp>
        <p:nvSpPr>
          <p:cNvPr id="514" name="Google Shape;514;p67"/>
          <p:cNvSpPr txBox="1">
            <a:spLocks noGrp="1"/>
          </p:cNvSpPr>
          <p:nvPr>
            <p:ph type="title" idx="4294967295"/>
          </p:nvPr>
        </p:nvSpPr>
        <p:spPr>
          <a:xfrm>
            <a:off x="0" y="1446213"/>
            <a:ext cx="9144000" cy="828675"/>
          </a:xfrm>
          <a:prstGeom prst="rect">
            <a:avLst/>
          </a:prstGeom>
          <a:noFill/>
          <a:ln>
            <a:noFill/>
          </a:ln>
        </p:spPr>
        <p:txBody>
          <a:bodyPr spcFirstLastPara="1" wrap="square" lIns="91425" tIns="91425" rIns="91425" bIns="91425" anchor="t" anchorCtr="0">
            <a:noAutofit/>
          </a:bodyPr>
          <a:lstStyle/>
          <a:p>
            <a:pPr algn="ctr"/>
            <a:r>
              <a:rPr lang="es-AR" sz="3400" dirty="0">
                <a:latin typeface="+mj-lt"/>
                <a:ea typeface="Open Sans" panose="020B0606030504020204" pitchFamily="34" charset="0"/>
                <a:cs typeface="Open Sans" panose="020B0606030504020204" pitchFamily="34" charset="0"/>
                <a:sym typeface="Average"/>
              </a:rPr>
              <a:t>Investigación en redes </a:t>
            </a:r>
            <a:r>
              <a:rPr lang="es-AR" sz="3400" dirty="0" smtClean="0">
                <a:latin typeface="+mj-lt"/>
                <a:ea typeface="Open Sans" panose="020B0606030504020204" pitchFamily="34" charset="0"/>
                <a:cs typeface="Open Sans" panose="020B0606030504020204" pitchFamily="34" charset="0"/>
                <a:sym typeface="Average"/>
              </a:rPr>
              <a:t>sociales: </a:t>
            </a:r>
            <a:r>
              <a:rPr lang="es-AR" sz="3400" dirty="0">
                <a:latin typeface="+mj-lt"/>
                <a:ea typeface="Open Sans" panose="020B0606030504020204" pitchFamily="34" charset="0"/>
                <a:cs typeface="Open Sans" panose="020B0606030504020204" pitchFamily="34" charset="0"/>
                <a:sym typeface="Average"/>
              </a:rPr>
              <a:t>Consejo</a:t>
            </a:r>
          </a:p>
        </p:txBody>
      </p:sp>
    </p:spTree>
    <p:custDataLst>
      <p:tags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2" name="Google Shape;522;p68"/>
          <p:cNvSpPr txBox="1">
            <a:spLocks noGrp="1"/>
          </p:cNvSpPr>
          <p:nvPr>
            <p:ph type="ctrTitle"/>
          </p:nvPr>
        </p:nvSpPr>
        <p:spPr>
          <a:xfrm>
            <a:off x="679533" y="711648"/>
            <a:ext cx="8729400" cy="574800"/>
          </a:xfrm>
          <a:prstGeom prst="rect">
            <a:avLst/>
          </a:prstGeom>
          <a:noFill/>
          <a:ln>
            <a:noFill/>
          </a:ln>
        </p:spPr>
        <p:txBody>
          <a:bodyPr spcFirstLastPara="1" wrap="square" lIns="91425" tIns="91425" rIns="91425" bIns="91425" anchor="b" anchorCtr="0">
            <a:noAutofit/>
          </a:bodyPr>
          <a:lstStyle/>
          <a:p>
            <a:pPr algn="l"/>
            <a:r>
              <a:rPr lang="es-AR" sz="4500">
                <a:latin typeface="+mj-lt"/>
                <a:ea typeface="Open Sans" panose="020B0606030504020204" pitchFamily="34" charset="0"/>
                <a:cs typeface="Open Sans" panose="020B0606030504020204" pitchFamily="34" charset="0"/>
                <a:sym typeface="Average"/>
              </a:rPr>
              <a:t>Descanso</a:t>
            </a:r>
          </a:p>
        </p:txBody>
      </p:sp>
      <p:sp>
        <p:nvSpPr>
          <p:cNvPr id="523" name="Google Shape;523;p68"/>
          <p:cNvSpPr txBox="1"/>
          <p:nvPr/>
        </p:nvSpPr>
        <p:spPr>
          <a:xfrm>
            <a:off x="1144927" y="1474912"/>
            <a:ext cx="7333500" cy="3583500"/>
          </a:xfrm>
          <a:prstGeom prst="rect">
            <a:avLst/>
          </a:prstGeom>
          <a:noFill/>
          <a:ln>
            <a:noFill/>
          </a:ln>
        </p:spPr>
        <p:txBody>
          <a:bodyPr spcFirstLastPara="1" wrap="square" lIns="91425" tIns="91425" rIns="91425" bIns="91425" anchor="t" anchorCtr="0">
            <a:noAutofit/>
          </a:bodyPr>
          <a:lstStyle/>
          <a:p>
            <a:pPr marL="457200" lvl="0" indent="-381000">
              <a:spcAft>
                <a:spcPts val="600"/>
              </a:spcAft>
              <a:buClr>
                <a:schemeClr val="dk1"/>
              </a:buClr>
              <a:buSzPts val="2400"/>
              <a:buFont typeface="Average"/>
              <a:buChar char="➔"/>
            </a:pPr>
            <a:r>
              <a:rPr lang="es-A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Hacer preguntas o ayuda individual sobre el correo electrónico, videoconferencia o redes sociales.</a:t>
            </a:r>
          </a:p>
          <a:p>
            <a:pPr marL="457200" lvl="0" indent="-381000">
              <a:spcAft>
                <a:spcPts val="600"/>
              </a:spcAft>
              <a:buClr>
                <a:schemeClr val="dk1"/>
              </a:buClr>
              <a:buSzPts val="2400"/>
              <a:buFont typeface="Average"/>
              <a:buChar char="➔"/>
            </a:pPr>
            <a:r>
              <a:rPr lang="es-A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Hable con otras familias acerca de sus experiencias con las redes sociales y la videoconferencia.</a:t>
            </a:r>
            <a:r>
              <a:rPr lang="es-AR" sz="24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verage"/>
              </a:rPr>
              <a:t>	</a:t>
            </a:r>
          </a:p>
        </p:txBody>
      </p:sp>
    </p:spTree>
    <p:custDataLst>
      <p:tags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69"/>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LECCIÓN </a:t>
            </a:r>
          </a:p>
        </p:txBody>
      </p:sp>
      <p:sp>
        <p:nvSpPr>
          <p:cNvPr id="529" name="Google Shape;529;p69"/>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ACTIVIDAD </a:t>
            </a:r>
          </a:p>
        </p:txBody>
      </p:sp>
      <p:sp>
        <p:nvSpPr>
          <p:cNvPr id="530" name="Google Shape;530;p69"/>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a:solidFill>
                  <a:schemeClr val="accent5"/>
                </a:solidFill>
                <a:latin typeface="Google Sans"/>
                <a:ea typeface="Google Sans"/>
                <a:cs typeface="Google Sans"/>
                <a:sym typeface="Google Sans"/>
              </a:rPr>
              <a:t>Es bueno ser amable.</a:t>
            </a:r>
          </a:p>
        </p:txBody>
      </p:sp>
      <p:sp>
        <p:nvSpPr>
          <p:cNvPr id="531" name="Google Shape;531;p69"/>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i="0" u="none" strike="noStrike" cap="none">
                <a:solidFill>
                  <a:schemeClr val="accent5"/>
                </a:solidFill>
                <a:latin typeface="Google Sans"/>
                <a:ea typeface="Google Sans"/>
                <a:cs typeface="Google Sans"/>
                <a:sym typeface="Google Sans"/>
              </a:rPr>
              <a:t>Ten cuidado con el tono</a:t>
            </a:r>
          </a:p>
        </p:txBody>
      </p:sp>
      <p:grpSp>
        <p:nvGrpSpPr>
          <p:cNvPr id="532" name="Google Shape;532;p69"/>
          <p:cNvGrpSpPr/>
          <p:nvPr/>
        </p:nvGrpSpPr>
        <p:grpSpPr>
          <a:xfrm>
            <a:off x="538594" y="1410763"/>
            <a:ext cx="3035231" cy="1727598"/>
            <a:chOff x="538042" y="1229550"/>
            <a:chExt cx="3353476" cy="1908737"/>
          </a:xfrm>
        </p:grpSpPr>
        <p:sp>
          <p:nvSpPr>
            <p:cNvPr id="533" name="Google Shape;533;p69"/>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4" name="Google Shape;534;p69"/>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5" name="Google Shape;535;p69"/>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6" name="Google Shape;536;p69"/>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7" name="Google Shape;537;p69"/>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8" name="Google Shape;538;p69"/>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9" name="Google Shape;539;p69"/>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0" name="Google Shape;540;p69"/>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1" name="Google Shape;541;p69"/>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2" name="Google Shape;542;p69"/>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3" name="Google Shape;543;p69"/>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4" name="Google Shape;544;p69"/>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5" name="Google Shape;545;p69"/>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6" name="Google Shape;546;p69"/>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7" name="Google Shape;547;p69"/>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8" name="Google Shape;548;p69"/>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9" name="Google Shape;549;p69"/>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0" name="Google Shape;550;p69"/>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51" name="Google Shape;551;p69"/>
          <p:cNvGrpSpPr/>
          <p:nvPr/>
        </p:nvGrpSpPr>
        <p:grpSpPr>
          <a:xfrm>
            <a:off x="605626" y="3934634"/>
            <a:ext cx="312851" cy="252525"/>
            <a:chOff x="6458994" y="1641780"/>
            <a:chExt cx="625702" cy="505051"/>
          </a:xfrm>
        </p:grpSpPr>
        <p:sp>
          <p:nvSpPr>
            <p:cNvPr id="552" name="Google Shape;552;p6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3" name="Google Shape;553;p6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54" name="Google Shape;554;p69"/>
          <p:cNvGrpSpPr/>
          <p:nvPr/>
        </p:nvGrpSpPr>
        <p:grpSpPr>
          <a:xfrm>
            <a:off x="3066180" y="3934634"/>
            <a:ext cx="312851" cy="252525"/>
            <a:chOff x="6458994" y="1641780"/>
            <a:chExt cx="625702" cy="505051"/>
          </a:xfrm>
        </p:grpSpPr>
        <p:sp>
          <p:nvSpPr>
            <p:cNvPr id="555" name="Google Shape;555;p6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6" name="Google Shape;556;p6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57" name="Google Shape;557;p69"/>
          <p:cNvGrpSpPr/>
          <p:nvPr/>
        </p:nvGrpSpPr>
        <p:grpSpPr>
          <a:xfrm>
            <a:off x="5925328" y="407483"/>
            <a:ext cx="2500536" cy="3984726"/>
            <a:chOff x="3831431" y="1393031"/>
            <a:chExt cx="1476375" cy="2352675"/>
          </a:xfrm>
        </p:grpSpPr>
        <p:sp>
          <p:nvSpPr>
            <p:cNvPr id="558" name="Google Shape;558;p69"/>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9" name="Google Shape;559;p69"/>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0" name="Google Shape;560;p69"/>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1" name="Google Shape;561;p69"/>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2" name="Google Shape;562;p69"/>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3" name="Google Shape;563;p69"/>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4" name="Google Shape;564;p69"/>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5" name="Google Shape;565;p69"/>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6" name="Google Shape;566;p69"/>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7" name="Google Shape;567;p69"/>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8" name="Google Shape;568;p69"/>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9" name="Google Shape;569;p69"/>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0" name="Google Shape;570;p69"/>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1" name="Google Shape;571;p69"/>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2" name="Google Shape;572;p69"/>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3" name="Google Shape;573;p69"/>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4" name="Google Shape;574;p69"/>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5" name="Google Shape;575;p69"/>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6" name="Google Shape;576;p69"/>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7" name="Google Shape;577;p69"/>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8" name="Google Shape;578;p69"/>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9" name="Google Shape;579;p69"/>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0" name="Google Shape;580;p69"/>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1" name="Google Shape;581;p69"/>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2" name="Google Shape;582;p69"/>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3" name="Google Shape;583;p69"/>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4" name="Google Shape;584;p69"/>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5" name="Google Shape;585;p69"/>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6" name="Google Shape;586;p69"/>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7" name="Google Shape;587;p69"/>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8" name="Google Shape;588;p69"/>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9" name="Google Shape;589;p69"/>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0" name="Google Shape;590;p69"/>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1" name="Google Shape;591;p69"/>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2" name="Google Shape;592;p69"/>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3" name="Google Shape;593;p69"/>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4" name="Google Shape;594;p69"/>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5" name="Google Shape;595;p69"/>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6" name="Google Shape;596;p69"/>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7" name="Google Shape;597;p69"/>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8" name="Google Shape;598;p69"/>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9" name="Google Shape;599;p69"/>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0" name="Google Shape;600;p69"/>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1" name="Google Shape;601;p69"/>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2" name="Google Shape;602;p69"/>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3" name="Google Shape;603;p69"/>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4" name="Google Shape;604;p69"/>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5" name="Google Shape;605;p69"/>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6" name="Google Shape;606;p69"/>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7" name="Google Shape;607;p69"/>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8" name="Google Shape;608;p69"/>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9" name="Google Shape;609;p69"/>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0" name="Google Shape;610;p69"/>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1" name="Google Shape;611;p69"/>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2" name="Google Shape;612;p69"/>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3" name="Google Shape;613;p69"/>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4" name="Google Shape;614;p69"/>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5" name="Google Shape;615;p69"/>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6" name="Google Shape;616;p69"/>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7" name="Google Shape;617;p69"/>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8" name="Google Shape;618;p69"/>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9" name="Google Shape;619;p69"/>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0" name="Google Shape;620;p69"/>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1" name="Google Shape;621;p69"/>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2" name="Google Shape;622;p69"/>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3" name="Google Shape;623;p69"/>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4" name="Google Shape;624;p69"/>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5" name="Google Shape;625;p69"/>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6" name="Google Shape;626;p69"/>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7" name="Google Shape;627;p69"/>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8" name="Google Shape;628;p69"/>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9" name="Google Shape;629;p69"/>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0" name="Google Shape;630;p69"/>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1" name="Google Shape;631;p69"/>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2" name="Google Shape;632;p69"/>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3" name="Google Shape;633;p69"/>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4" name="Google Shape;634;p69"/>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5" name="Google Shape;635;p69"/>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6" name="Google Shape;636;p69"/>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7" name="Google Shape;637;p69"/>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8" name="Google Shape;638;p69"/>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9" name="Google Shape;639;p69"/>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0" name="Google Shape;640;p69"/>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1" name="Google Shape;641;p69"/>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2" name="Google Shape;642;p69"/>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18" name="TextBox 117">
            <a:extLst>
              <a:ext uri="{FF2B5EF4-FFF2-40B4-BE49-F238E27FC236}">
                <a16:creationId xmlns:a16="http://schemas.microsoft.com/office/drawing/2014/main" xmlns="" id="{47CE6D42-6701-4013-8796-39A41349FAE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grpSp>
        <p:nvGrpSpPr>
          <p:cNvPr id="647" name="Google Shape;647;p70"/>
          <p:cNvGrpSpPr/>
          <p:nvPr/>
        </p:nvGrpSpPr>
        <p:grpSpPr>
          <a:xfrm>
            <a:off x="4011558" y="1342724"/>
            <a:ext cx="379884" cy="379884"/>
            <a:chOff x="3900092" y="1196022"/>
            <a:chExt cx="535500" cy="535500"/>
          </a:xfrm>
        </p:grpSpPr>
        <p:sp>
          <p:nvSpPr>
            <p:cNvPr id="648" name="Google Shape;648;p70"/>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49" name="Google Shape;649;p70"/>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50" name="Google Shape;650;p70"/>
          <p:cNvSpPr txBox="1"/>
          <p:nvPr/>
        </p:nvSpPr>
        <p:spPr>
          <a:xfrm>
            <a:off x="4556814" y="1025861"/>
            <a:ext cx="4461925"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i="0" u="none" strike="noStrike" cap="none" dirty="0">
                <a:solidFill>
                  <a:schemeClr val="accent2"/>
                </a:solidFill>
                <a:latin typeface="Google Sans"/>
                <a:ea typeface="Google Sans"/>
                <a:cs typeface="Google Sans"/>
                <a:sym typeface="Google Sans"/>
              </a:rPr>
              <a:t>Toma buenas decisiones </a:t>
            </a:r>
          </a:p>
        </p:txBody>
      </p:sp>
      <p:sp>
        <p:nvSpPr>
          <p:cNvPr id="651" name="Google Shape;651;p70"/>
          <p:cNvSpPr txBox="1"/>
          <p:nvPr/>
        </p:nvSpPr>
        <p:spPr>
          <a:xfrm>
            <a:off x="4556814" y="1610428"/>
            <a:ext cx="4587185"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al elegir cómo y</a:t>
            </a:r>
            <a:br>
              <a:rPr lang="es-AR" sz="1800" i="0" u="none" strike="noStrike" cap="none" dirty="0">
                <a:solidFill>
                  <a:schemeClr val="dk2"/>
                </a:solidFill>
                <a:latin typeface="Google Sans"/>
                <a:ea typeface="Google Sans"/>
                <a:cs typeface="Google Sans"/>
                <a:sym typeface="Google Sans"/>
              </a:rPr>
            </a:br>
            <a:r>
              <a:rPr lang="es-AR" sz="1800" i="0" u="none" strike="noStrike" cap="none" dirty="0">
                <a:solidFill>
                  <a:schemeClr val="dk2"/>
                </a:solidFill>
                <a:latin typeface="Google Sans"/>
                <a:ea typeface="Google Sans"/>
                <a:cs typeface="Google Sans"/>
                <a:sym typeface="Google Sans"/>
              </a:rPr>
              <a:t>qué comunicar</a:t>
            </a:r>
          </a:p>
        </p:txBody>
      </p:sp>
      <p:grpSp>
        <p:nvGrpSpPr>
          <p:cNvPr id="652" name="Google Shape;652;p70"/>
          <p:cNvGrpSpPr/>
          <p:nvPr/>
        </p:nvGrpSpPr>
        <p:grpSpPr>
          <a:xfrm>
            <a:off x="4011558" y="2606122"/>
            <a:ext cx="379884" cy="379884"/>
            <a:chOff x="3900092" y="1196022"/>
            <a:chExt cx="535500" cy="535500"/>
          </a:xfrm>
        </p:grpSpPr>
        <p:sp>
          <p:nvSpPr>
            <p:cNvPr id="653" name="Google Shape;653;p70"/>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54" name="Google Shape;654;p70"/>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55" name="Google Shape;655;p70"/>
          <p:cNvSpPr txBox="1"/>
          <p:nvPr/>
        </p:nvSpPr>
        <p:spPr>
          <a:xfrm>
            <a:off x="4556815" y="2488341"/>
            <a:ext cx="41454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i="0" u="none" strike="noStrike" cap="none">
                <a:solidFill>
                  <a:schemeClr val="accent2"/>
                </a:solidFill>
                <a:latin typeface="Google Sans"/>
                <a:ea typeface="Google Sans"/>
                <a:cs typeface="Google Sans"/>
                <a:sym typeface="Google Sans"/>
              </a:rPr>
              <a:t>Identifica situaciones </a:t>
            </a:r>
          </a:p>
        </p:txBody>
      </p:sp>
      <p:sp>
        <p:nvSpPr>
          <p:cNvPr id="656" name="Google Shape;656;p70"/>
          <p:cNvSpPr txBox="1"/>
          <p:nvPr/>
        </p:nvSpPr>
        <p:spPr>
          <a:xfrm>
            <a:off x="4556815" y="2873826"/>
            <a:ext cx="4197900" cy="101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Es preferible </a:t>
            </a:r>
            <a:r>
              <a:rPr lang="es-AR" sz="1800" i="0" u="none" strike="noStrike" cap="none" dirty="0" smtClean="0">
                <a:solidFill>
                  <a:schemeClr val="dk2"/>
                </a:solidFill>
                <a:latin typeface="Google Sans"/>
                <a:ea typeface="Google Sans"/>
                <a:cs typeface="Google Sans"/>
                <a:sym typeface="Google Sans"/>
              </a:rPr>
              <a:t>esperarse </a:t>
            </a:r>
            <a:r>
              <a:rPr lang="es-AR" sz="1800" i="0" u="none" strike="noStrike" cap="none" dirty="0">
                <a:solidFill>
                  <a:schemeClr val="dk2"/>
                </a:solidFill>
                <a:latin typeface="Google Sans"/>
                <a:ea typeface="Google Sans"/>
                <a:cs typeface="Google Sans"/>
                <a:sym typeface="Google Sans"/>
              </a:rPr>
              <a:t>a estar cara a cara con </a:t>
            </a:r>
            <a:r>
              <a:rPr lang="es-AR" sz="1800" i="0" u="none" strike="noStrike" cap="none" dirty="0" smtClean="0">
                <a:solidFill>
                  <a:schemeClr val="dk2"/>
                </a:solidFill>
                <a:latin typeface="Google Sans"/>
                <a:ea typeface="Google Sans"/>
                <a:cs typeface="Google Sans"/>
                <a:sym typeface="Google Sans"/>
              </a:rPr>
              <a:t>un compañero(a) en vez de enviar </a:t>
            </a:r>
            <a:r>
              <a:rPr lang="es-AR" sz="1800" i="0" u="none" strike="noStrike" cap="none" dirty="0">
                <a:solidFill>
                  <a:schemeClr val="dk2"/>
                </a:solidFill>
                <a:latin typeface="Google Sans"/>
                <a:ea typeface="Google Sans"/>
                <a:cs typeface="Google Sans"/>
                <a:sym typeface="Google Sans"/>
              </a:rPr>
              <a:t>textos o mensajes.</a:t>
            </a:r>
          </a:p>
        </p:txBody>
      </p:sp>
      <p:sp>
        <p:nvSpPr>
          <p:cNvPr id="657" name="Google Shape;657;p70"/>
          <p:cNvSpPr txBox="1"/>
          <p:nvPr/>
        </p:nvSpPr>
        <p:spPr>
          <a:xfrm>
            <a:off x="363255" y="1802324"/>
            <a:ext cx="3104920"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s-AR" sz="4400" b="1" i="0" u="none" strike="noStrike" cap="none" dirty="0" smtClean="0">
                <a:solidFill>
                  <a:schemeClr val="dk2"/>
                </a:solidFill>
                <a:latin typeface="Google Sans"/>
                <a:ea typeface="Google Sans"/>
                <a:cs typeface="Google Sans"/>
                <a:sym typeface="Google Sans"/>
              </a:rPr>
              <a:t>Actividad</a:t>
            </a:r>
            <a:r>
              <a:rPr lang="es-AR" sz="4400" b="1" i="0" u="none" strike="noStrike" cap="none" dirty="0" smtClean="0">
                <a:solidFill>
                  <a:schemeClr val="accent1"/>
                </a:solidFill>
                <a:latin typeface="Google Sans"/>
                <a:ea typeface="Google Sans"/>
                <a:cs typeface="Google Sans"/>
                <a:sym typeface="Google Sans"/>
              </a:rPr>
              <a:t/>
            </a:r>
            <a:br>
              <a:rPr lang="es-AR" sz="4400" b="1" i="0" u="none" strike="noStrike" cap="none" dirty="0" smtClean="0">
                <a:solidFill>
                  <a:schemeClr val="accent1"/>
                </a:solidFill>
                <a:latin typeface="Google Sans"/>
                <a:ea typeface="Google Sans"/>
                <a:cs typeface="Google Sans"/>
                <a:sym typeface="Google Sans"/>
              </a:rPr>
            </a:br>
            <a:r>
              <a:rPr lang="es-AR" sz="4400" b="1" i="0" u="none" strike="noStrike" cap="none" dirty="0" smtClean="0">
                <a:solidFill>
                  <a:schemeClr val="accent2"/>
                </a:solidFill>
                <a:latin typeface="Google Sans"/>
                <a:ea typeface="Google Sans"/>
                <a:cs typeface="Google Sans"/>
                <a:sym typeface="Google Sans"/>
              </a:rPr>
              <a:t>Objetivos</a:t>
            </a:r>
            <a:endParaRPr lang="es-AR" sz="4400" b="1" i="0" u="none" strike="noStrike" cap="none" dirty="0">
              <a:solidFill>
                <a:schemeClr val="accent2"/>
              </a:solidFill>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xmlns="" id="{A1937C49-F0FC-4E9E-AB7C-67C9D8022C1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p71"/>
          <p:cNvSpPr/>
          <p:nvPr/>
        </p:nvSpPr>
        <p:spPr>
          <a:xfrm>
            <a:off x="2889036" y="3166100"/>
            <a:ext cx="54516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i="0" u="none" strike="noStrike" cap="none" dirty="0">
                <a:solidFill>
                  <a:schemeClr val="dk2"/>
                </a:solidFill>
                <a:latin typeface="Google Sans"/>
                <a:ea typeface="Google Sans"/>
                <a:cs typeface="Google Sans"/>
                <a:sym typeface="Google Sans"/>
              </a:rPr>
              <a:t>Es fácil generar malos entendidos</a:t>
            </a:r>
          </a:p>
        </p:txBody>
      </p:sp>
      <p:grpSp>
        <p:nvGrpSpPr>
          <p:cNvPr id="663" name="Google Shape;663;p71"/>
          <p:cNvGrpSpPr/>
          <p:nvPr/>
        </p:nvGrpSpPr>
        <p:grpSpPr>
          <a:xfrm>
            <a:off x="2899626" y="1939396"/>
            <a:ext cx="3036332" cy="1130805"/>
            <a:chOff x="3386807" y="1493789"/>
            <a:chExt cx="3036332" cy="1130805"/>
          </a:xfrm>
        </p:grpSpPr>
        <p:sp>
          <p:nvSpPr>
            <p:cNvPr id="664" name="Google Shape;664;p71"/>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5" name="Google Shape;665;p71"/>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6" name="Google Shape;666;p71"/>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7" name="Google Shape;667;p71"/>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8" name="Google Shape;668;p71"/>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669" name="Google Shape;669;p71"/>
          <p:cNvSpPr/>
          <p:nvPr/>
        </p:nvSpPr>
        <p:spPr>
          <a:xfrm>
            <a:off x="2889037" y="1545046"/>
            <a:ext cx="1750104"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i="0" u="none" strike="noStrike" cap="none" dirty="0">
                <a:solidFill>
                  <a:schemeClr val="dk2"/>
                </a:solidFill>
                <a:latin typeface="Google Sans"/>
                <a:ea typeface="Google Sans"/>
                <a:cs typeface="Google Sans"/>
                <a:sym typeface="Google Sans"/>
              </a:rPr>
              <a:t>Hablemos</a:t>
            </a:r>
          </a:p>
        </p:txBody>
      </p:sp>
      <p:grpSp>
        <p:nvGrpSpPr>
          <p:cNvPr id="670" name="Google Shape;670;p71"/>
          <p:cNvGrpSpPr/>
          <p:nvPr/>
        </p:nvGrpSpPr>
        <p:grpSpPr>
          <a:xfrm>
            <a:off x="5560944" y="1095883"/>
            <a:ext cx="1297975" cy="1544908"/>
            <a:chOff x="5560944" y="1095883"/>
            <a:chExt cx="1297975" cy="1544908"/>
          </a:xfrm>
        </p:grpSpPr>
        <p:sp>
          <p:nvSpPr>
            <p:cNvPr id="671" name="Google Shape;671;p71"/>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2" name="Google Shape;672;p71"/>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3EF9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3" name="Google Shape;673;p71"/>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4" name="Google Shape;674;p71"/>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xmlns="" id="{48890EA6-79AB-43CB-A35A-5F565E2AB5D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72"/>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680" name="Google Shape;680;p72"/>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a:solidFill>
                  <a:schemeClr val="dk2"/>
                </a:solidFill>
                <a:latin typeface="Google Sans"/>
                <a:ea typeface="Google Sans"/>
                <a:cs typeface="Google Sans"/>
                <a:sym typeface="Google Sans"/>
              </a:rPr>
              <a:t>¿Cómo se comunican con las personas cuando no es cara a cara?</a:t>
            </a:r>
          </a:p>
        </p:txBody>
      </p:sp>
      <p:grpSp>
        <p:nvGrpSpPr>
          <p:cNvPr id="681" name="Google Shape;681;p72"/>
          <p:cNvGrpSpPr/>
          <p:nvPr/>
        </p:nvGrpSpPr>
        <p:grpSpPr>
          <a:xfrm>
            <a:off x="6160965" y="810254"/>
            <a:ext cx="2077295" cy="3308343"/>
            <a:chOff x="6160965" y="1158216"/>
            <a:chExt cx="2077295" cy="3308343"/>
          </a:xfrm>
        </p:grpSpPr>
        <p:sp>
          <p:nvSpPr>
            <p:cNvPr id="682" name="Google Shape;682;p72"/>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3" name="Google Shape;683;p72"/>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4" name="Google Shape;684;p72"/>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5" name="Google Shape;685;p72"/>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6" name="Google Shape;686;p72"/>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7" name="Google Shape;687;p72"/>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8" name="Google Shape;688;p72"/>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9" name="Google Shape;689;p72"/>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0" name="Google Shape;690;p72"/>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1" name="Google Shape;691;p72"/>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2" name="Google Shape;692;p72"/>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3" name="Google Shape;693;p72"/>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4" name="Google Shape;694;p72"/>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5" name="Google Shape;695;p72"/>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6" name="Google Shape;696;p72"/>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7" name="Google Shape;697;p72"/>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8" name="Google Shape;698;p72"/>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9" name="Google Shape;699;p72"/>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0" name="Google Shape;700;p72"/>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1" name="Google Shape;701;p72"/>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2" name="Google Shape;702;p72"/>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3" name="Google Shape;703;p72"/>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4" name="Google Shape;704;p72"/>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5" name="Google Shape;705;p72"/>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6" name="Google Shape;706;p72"/>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7" name="Google Shape;707;p72"/>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8" name="Google Shape;708;p72"/>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9" name="Google Shape;709;p72"/>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0" name="Google Shape;710;p72"/>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1" name="Google Shape;711;p72"/>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2" name="Google Shape;712;p72"/>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3" name="Google Shape;713;p72"/>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4" name="Google Shape;714;p72"/>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5" name="Google Shape;715;p72"/>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6" name="Google Shape;716;p72"/>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7" name="Google Shape;717;p72"/>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8" name="Google Shape;718;p72"/>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9" name="Google Shape;719;p72"/>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0" name="Google Shape;720;p72"/>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1" name="Google Shape;721;p72"/>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2" name="Google Shape;722;p72"/>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3" name="Google Shape;723;p72"/>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4" name="Google Shape;724;p72"/>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5" name="Google Shape;725;p72"/>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6" name="Google Shape;726;p72"/>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7" name="Google Shape;727;p72"/>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8" name="Google Shape;728;p72"/>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9" name="Google Shape;729;p72"/>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0" name="Google Shape;730;p72"/>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1" name="Google Shape;731;p72"/>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2" name="Google Shape;732;p72"/>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3" name="Google Shape;733;p72"/>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4" name="Google Shape;734;p72"/>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5" name="Google Shape;735;p72"/>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6" name="Google Shape;736;p72"/>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7" name="Google Shape;737;p72"/>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8" name="Google Shape;738;p72"/>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9" name="Google Shape;739;p72"/>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0" name="Google Shape;740;p72"/>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1" name="Google Shape;741;p72"/>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2" name="Google Shape;742;p72"/>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3" name="Google Shape;743;p72"/>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4" name="Google Shape;744;p72"/>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5" name="Google Shape;745;p72"/>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6" name="Google Shape;746;p72"/>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7" name="Google Shape;747;p72"/>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8" name="Google Shape;748;p72"/>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9" name="Google Shape;749;p72"/>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0" name="Google Shape;750;p72"/>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1" name="Google Shape;751;p72"/>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2" name="Google Shape;752;p72"/>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3" name="Google Shape;753;p72"/>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4" name="Google Shape;754;p72"/>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5" name="Google Shape;755;p72"/>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6" name="Google Shape;756;p72"/>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7" name="Google Shape;757;p72"/>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8" name="Google Shape;758;p72"/>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9" name="Google Shape;759;p72"/>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0" name="Google Shape;760;p72"/>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1" name="Google Shape;761;p72"/>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2" name="Google Shape;762;p72"/>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3" name="Google Shape;763;p72"/>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4" name="Google Shape;764;p72"/>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5" name="Google Shape;765;p72"/>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6" name="Google Shape;766;p72"/>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7" name="Google Shape;767;p72"/>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8" name="Google Shape;768;p72"/>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9" name="Google Shape;769;p72"/>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0" name="Google Shape;770;p72"/>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1" name="Google Shape;771;p72"/>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772" name="Google Shape;772;p72"/>
            <p:cNvGrpSpPr/>
            <p:nvPr/>
          </p:nvGrpSpPr>
          <p:grpSpPr>
            <a:xfrm rot="-2403079">
              <a:off x="6525572" y="2155306"/>
              <a:ext cx="276535" cy="1234040"/>
              <a:chOff x="6161360" y="2442325"/>
              <a:chExt cx="276524" cy="1233989"/>
            </a:xfrm>
          </p:grpSpPr>
          <p:sp>
            <p:nvSpPr>
              <p:cNvPr id="773" name="Google Shape;773;p72"/>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4" name="Google Shape;774;p72"/>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5" name="Google Shape;775;p72"/>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6" name="Google Shape;776;p72"/>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7" name="Google Shape;777;p72"/>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8" name="Google Shape;778;p72"/>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9" name="Google Shape;779;p72"/>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0" name="Google Shape;780;p72"/>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1" name="Google Shape;781;p72"/>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2" name="Google Shape;782;p72"/>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783" name="Google Shape;783;p72"/>
            <p:cNvGrpSpPr/>
            <p:nvPr/>
          </p:nvGrpSpPr>
          <p:grpSpPr>
            <a:xfrm rot="3032089">
              <a:off x="7538469" y="2200047"/>
              <a:ext cx="276520" cy="1227058"/>
              <a:chOff x="7998518" y="2393933"/>
              <a:chExt cx="276524" cy="1227076"/>
            </a:xfrm>
          </p:grpSpPr>
          <p:sp>
            <p:nvSpPr>
              <p:cNvPr id="784" name="Google Shape;784;p72"/>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5" name="Google Shape;785;p72"/>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6" name="Google Shape;786;p72"/>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7" name="Google Shape;787;p72"/>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8" name="Google Shape;788;p72"/>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9" name="Google Shape;789;p72"/>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0" name="Google Shape;790;p72"/>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1" name="Google Shape;791;p72"/>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2" name="Google Shape;792;p72"/>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3" name="Google Shape;793;p72"/>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794" name="Google Shape;794;p72"/>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795" name="Google Shape;795;p72">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2405E635-3F97-43B7-86EA-659124531BB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9" name="Google Shape;109;p25"/>
          <p:cNvSpPr txBox="1">
            <a:spLocks noGrp="1"/>
          </p:cNvSpPr>
          <p:nvPr>
            <p:ph type="ctrTitle" idx="4294967295"/>
          </p:nvPr>
        </p:nvSpPr>
        <p:spPr>
          <a:xfrm>
            <a:off x="0" y="1128475"/>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a:latin typeface="Open Sans" panose="020B0606030504020204" pitchFamily="34" charset="0"/>
                <a:ea typeface="Open Sans" panose="020B0606030504020204" pitchFamily="34" charset="0"/>
                <a:cs typeface="Open Sans" panose="020B0606030504020204" pitchFamily="34" charset="0"/>
                <a:sym typeface="Average"/>
              </a:rPr>
              <a:t>Ingresar a gmail.com e iniciar sesión.</a:t>
            </a:r>
          </a:p>
        </p:txBody>
      </p:sp>
      <p:sp>
        <p:nvSpPr>
          <p:cNvPr id="112" name="Google Shape;112;p25"/>
          <p:cNvSpPr txBox="1">
            <a:spLocks noGrp="1"/>
          </p:cNvSpPr>
          <p:nvPr>
            <p:ph type="ctrTitle" idx="4294967295"/>
          </p:nvPr>
        </p:nvSpPr>
        <p:spPr>
          <a:xfrm>
            <a:off x="0" y="1630363"/>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sz="2400">
                <a:latin typeface="Open Sans" panose="020B0606030504020204" pitchFamily="34" charset="0"/>
                <a:ea typeface="Open Sans" panose="020B0606030504020204" pitchFamily="34" charset="0"/>
                <a:cs typeface="Open Sans" panose="020B0606030504020204" pitchFamily="34" charset="0"/>
                <a:sym typeface="Average"/>
              </a:rPr>
              <a:t>Si alguien más ha iniciado sesión, “Agregue otra cuenta”.</a:t>
            </a:r>
          </a:p>
        </p:txBody>
      </p:sp>
      <p:sp>
        <p:nvSpPr>
          <p:cNvPr id="108" name="Google Shape;108;p25"/>
          <p:cNvSpPr txBox="1">
            <a:spLocks noGrp="1"/>
          </p:cNvSpPr>
          <p:nvPr>
            <p:ph type="title" idx="4294967295"/>
          </p:nvPr>
        </p:nvSpPr>
        <p:spPr>
          <a:xfrm>
            <a:off x="0" y="578088"/>
            <a:ext cx="9144000" cy="828675"/>
          </a:xfrm>
          <a:prstGeom prst="rect">
            <a:avLst/>
          </a:prstGeom>
          <a:noFill/>
          <a:ln>
            <a:noFill/>
          </a:ln>
        </p:spPr>
        <p:txBody>
          <a:bodyPr spcFirstLastPara="1" wrap="square" lIns="91425" tIns="91425" rIns="91425" bIns="91425" anchor="t" anchorCtr="0">
            <a:noAutofit/>
          </a:bodyPr>
          <a:lstStyle/>
          <a:p>
            <a:pPr algn="ctr"/>
            <a:r>
              <a:rPr lang="es-AR"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Gmail</a:t>
            </a:r>
          </a:p>
        </p:txBody>
      </p:sp>
      <p:pic>
        <p:nvPicPr>
          <p:cNvPr id="111" name="Google Shape;111;p25"/>
          <p:cNvPicPr preferRelativeResize="0"/>
          <p:nvPr/>
        </p:nvPicPr>
        <p:blipFill rotWithShape="1">
          <a:blip r:embed="rId4">
            <a:alphaModFix/>
          </a:blip>
          <a:srcRect t="6808" r="49989" b="46170"/>
          <a:stretch/>
        </p:blipFill>
        <p:spPr>
          <a:xfrm>
            <a:off x="137786" y="2358832"/>
            <a:ext cx="6873719" cy="2473324"/>
          </a:xfrm>
          <a:prstGeom prst="rect">
            <a:avLst/>
          </a:prstGeom>
          <a:noFill/>
          <a:ln w="12700">
            <a:solidFill>
              <a:srgbClr val="002060"/>
            </a:solidFill>
          </a:ln>
        </p:spPr>
      </p:pic>
      <p:cxnSp>
        <p:nvCxnSpPr>
          <p:cNvPr id="113" name="Google Shape;113;p25"/>
          <p:cNvCxnSpPr/>
          <p:nvPr/>
        </p:nvCxnSpPr>
        <p:spPr>
          <a:xfrm rot="10800000">
            <a:off x="7089425" y="2493257"/>
            <a:ext cx="821700" cy="600"/>
          </a:xfrm>
          <a:prstGeom prst="straightConnector1">
            <a:avLst/>
          </a:prstGeom>
          <a:noFill/>
          <a:ln w="57150" cap="flat" cmpd="sng">
            <a:solidFill>
              <a:schemeClr val="tx1"/>
            </a:solidFill>
            <a:prstDash val="solid"/>
            <a:round/>
            <a:headEnd type="none" w="med" len="med"/>
            <a:tailEnd type="triangle" w="med" len="med"/>
          </a:ln>
        </p:spPr>
      </p:cxnSp>
      <p:cxnSp>
        <p:nvCxnSpPr>
          <p:cNvPr id="114" name="Google Shape;114;p25"/>
          <p:cNvCxnSpPr/>
          <p:nvPr/>
        </p:nvCxnSpPr>
        <p:spPr>
          <a:xfrm rot="10800000">
            <a:off x="7089425" y="3769732"/>
            <a:ext cx="821700" cy="600"/>
          </a:xfrm>
          <a:prstGeom prst="straightConnector1">
            <a:avLst/>
          </a:prstGeom>
          <a:noFill/>
          <a:ln w="57150" cap="flat" cmpd="sng">
            <a:solidFill>
              <a:schemeClr val="tx1"/>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pic>
        <p:nvPicPr>
          <p:cNvPr id="800" name="Google Shape;800;p73"/>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801" name="Google Shape;801;p73"/>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i="0" u="none" strike="noStrike" cap="none" dirty="0">
                <a:solidFill>
                  <a:schemeClr val="dk2"/>
                </a:solidFill>
                <a:latin typeface="Google Sans"/>
                <a:ea typeface="Google Sans"/>
                <a:cs typeface="Google Sans"/>
                <a:sym typeface="Google Sans"/>
              </a:rPr>
              <a:t>¿Alguna vez has </a:t>
            </a:r>
            <a:r>
              <a:rPr lang="es-AR" sz="2000" i="0" u="none" strike="noStrike" cap="none" dirty="0" smtClean="0">
                <a:solidFill>
                  <a:schemeClr val="dk2"/>
                </a:solidFill>
                <a:latin typeface="Google Sans"/>
                <a:ea typeface="Google Sans"/>
                <a:cs typeface="Google Sans"/>
                <a:sym typeface="Google Sans"/>
              </a:rPr>
              <a:t>malinterpretado </a:t>
            </a:r>
            <a:r>
              <a:rPr lang="es-AR" sz="2000" i="0" u="none" strike="noStrike" cap="none" dirty="0">
                <a:solidFill>
                  <a:schemeClr val="dk2"/>
                </a:solidFill>
                <a:latin typeface="Google Sans"/>
                <a:ea typeface="Google Sans"/>
                <a:cs typeface="Google Sans"/>
                <a:sym typeface="Google Sans"/>
              </a:rPr>
              <a:t>un texto? Por ejemplo, ¿alguna vez has enviado un texto con una broma y un amigo pensó que era en serio?</a:t>
            </a:r>
          </a:p>
        </p:txBody>
      </p:sp>
      <p:grpSp>
        <p:nvGrpSpPr>
          <p:cNvPr id="802" name="Google Shape;802;p73"/>
          <p:cNvGrpSpPr/>
          <p:nvPr/>
        </p:nvGrpSpPr>
        <p:grpSpPr>
          <a:xfrm>
            <a:off x="6160965" y="810254"/>
            <a:ext cx="2077295" cy="3308343"/>
            <a:chOff x="6160965" y="1158216"/>
            <a:chExt cx="2077295" cy="3308343"/>
          </a:xfrm>
        </p:grpSpPr>
        <p:sp>
          <p:nvSpPr>
            <p:cNvPr id="803" name="Google Shape;803;p73"/>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4" name="Google Shape;804;p73"/>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5" name="Google Shape;805;p73"/>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6" name="Google Shape;806;p73"/>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7" name="Google Shape;807;p73"/>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8" name="Google Shape;808;p73"/>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9" name="Google Shape;809;p73"/>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0" name="Google Shape;810;p73"/>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1" name="Google Shape;811;p73"/>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2" name="Google Shape;812;p73"/>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3" name="Google Shape;813;p73"/>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4" name="Google Shape;814;p73"/>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5" name="Google Shape;815;p73"/>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6" name="Google Shape;816;p73"/>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7" name="Google Shape;817;p73"/>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8" name="Google Shape;818;p73"/>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9" name="Google Shape;819;p73"/>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0" name="Google Shape;820;p73"/>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1" name="Google Shape;821;p73"/>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2" name="Google Shape;822;p73"/>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3" name="Google Shape;823;p73"/>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4" name="Google Shape;824;p73"/>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5" name="Google Shape;825;p73"/>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6" name="Google Shape;826;p73"/>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7" name="Google Shape;827;p73"/>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8" name="Google Shape;828;p73"/>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9" name="Google Shape;829;p73"/>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0" name="Google Shape;830;p73"/>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1" name="Google Shape;831;p73"/>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2" name="Google Shape;832;p73"/>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3" name="Google Shape;833;p73"/>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4" name="Google Shape;834;p73"/>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5" name="Google Shape;835;p73"/>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6" name="Google Shape;836;p73"/>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7" name="Google Shape;837;p73"/>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8" name="Google Shape;838;p73"/>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9" name="Google Shape;839;p73"/>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0" name="Google Shape;840;p73"/>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1" name="Google Shape;841;p73"/>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2" name="Google Shape;842;p73"/>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3" name="Google Shape;843;p73"/>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4" name="Google Shape;844;p73"/>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5" name="Google Shape;845;p73"/>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6" name="Google Shape;846;p73"/>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7" name="Google Shape;847;p73"/>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8" name="Google Shape;848;p73"/>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9" name="Google Shape;849;p73"/>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0" name="Google Shape;850;p73"/>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1" name="Google Shape;851;p73"/>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2" name="Google Shape;852;p73"/>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3" name="Google Shape;853;p73"/>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4" name="Google Shape;854;p73"/>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5" name="Google Shape;855;p73"/>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6" name="Google Shape;856;p73"/>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7" name="Google Shape;857;p73"/>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8" name="Google Shape;858;p73"/>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9" name="Google Shape;859;p73"/>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0" name="Google Shape;860;p73"/>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1" name="Google Shape;861;p73"/>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2" name="Google Shape;862;p73"/>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3" name="Google Shape;863;p73"/>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4" name="Google Shape;864;p73"/>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5" name="Google Shape;865;p73"/>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6" name="Google Shape;866;p73"/>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7" name="Google Shape;867;p73"/>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8" name="Google Shape;868;p73"/>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9" name="Google Shape;869;p73"/>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0" name="Google Shape;870;p73"/>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1" name="Google Shape;871;p73"/>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2" name="Google Shape;872;p73"/>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3" name="Google Shape;873;p73"/>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4" name="Google Shape;874;p73"/>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5" name="Google Shape;875;p73"/>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6" name="Google Shape;876;p73"/>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7" name="Google Shape;877;p73"/>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8" name="Google Shape;878;p73"/>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9" name="Google Shape;879;p73"/>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0" name="Google Shape;880;p73"/>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1" name="Google Shape;881;p73"/>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2" name="Google Shape;882;p73"/>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3" name="Google Shape;883;p73"/>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4" name="Google Shape;884;p73"/>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5" name="Google Shape;885;p73"/>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6" name="Google Shape;886;p73"/>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7" name="Google Shape;887;p73"/>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8" name="Google Shape;888;p73"/>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9" name="Google Shape;889;p73"/>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0" name="Google Shape;890;p73"/>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1" name="Google Shape;891;p73"/>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2" name="Google Shape;892;p73"/>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893" name="Google Shape;893;p73"/>
            <p:cNvGrpSpPr/>
            <p:nvPr/>
          </p:nvGrpSpPr>
          <p:grpSpPr>
            <a:xfrm rot="-2403079">
              <a:off x="6525572" y="2155306"/>
              <a:ext cx="276535" cy="1234040"/>
              <a:chOff x="6161360" y="2442325"/>
              <a:chExt cx="276524" cy="1233989"/>
            </a:xfrm>
          </p:grpSpPr>
          <p:sp>
            <p:nvSpPr>
              <p:cNvPr id="894" name="Google Shape;894;p73"/>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5" name="Google Shape;895;p73"/>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6" name="Google Shape;896;p73"/>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7" name="Google Shape;897;p73"/>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8" name="Google Shape;898;p73"/>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9" name="Google Shape;899;p73"/>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0" name="Google Shape;900;p73"/>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1" name="Google Shape;901;p73"/>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2" name="Google Shape;902;p73"/>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3" name="Google Shape;903;p73"/>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904" name="Google Shape;904;p73"/>
            <p:cNvGrpSpPr/>
            <p:nvPr/>
          </p:nvGrpSpPr>
          <p:grpSpPr>
            <a:xfrm rot="3032089">
              <a:off x="7538469" y="2200047"/>
              <a:ext cx="276520" cy="1227058"/>
              <a:chOff x="7998518" y="2393933"/>
              <a:chExt cx="276524" cy="1227076"/>
            </a:xfrm>
          </p:grpSpPr>
          <p:sp>
            <p:nvSpPr>
              <p:cNvPr id="905" name="Google Shape;905;p73"/>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6" name="Google Shape;906;p73"/>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7" name="Google Shape;907;p73"/>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8" name="Google Shape;908;p73"/>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9" name="Google Shape;909;p73"/>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0" name="Google Shape;910;p73"/>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1" name="Google Shape;911;p73"/>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2" name="Google Shape;912;p73"/>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3" name="Google Shape;913;p73"/>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4" name="Google Shape;914;p73"/>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915" name="Google Shape;915;p73"/>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916" name="Google Shape;916;p73">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14E4B07E-D337-4F28-B629-44E1C9BE0FD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pic>
        <p:nvPicPr>
          <p:cNvPr id="921" name="Google Shape;921;p74"/>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922" name="Google Shape;922;p74"/>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dirty="0">
                <a:solidFill>
                  <a:schemeClr val="dk2"/>
                </a:solidFill>
                <a:latin typeface="Google Sans"/>
                <a:ea typeface="Google Sans"/>
                <a:cs typeface="Google Sans"/>
                <a:sym typeface="Google Sans"/>
              </a:rPr>
              <a:t>¿Por qué piensas que podría ser sencillo </a:t>
            </a:r>
            <a:r>
              <a:rPr lang="es-AR" sz="2000" dirty="0" smtClean="0">
                <a:solidFill>
                  <a:schemeClr val="dk2"/>
                </a:solidFill>
                <a:latin typeface="Google Sans"/>
                <a:ea typeface="Google Sans"/>
                <a:cs typeface="Google Sans"/>
                <a:sym typeface="Google Sans"/>
              </a:rPr>
              <a:t>malinterpretar </a:t>
            </a:r>
            <a:r>
              <a:rPr lang="es-AR" sz="2000" dirty="0">
                <a:solidFill>
                  <a:schemeClr val="dk2"/>
                </a:solidFill>
                <a:latin typeface="Google Sans"/>
                <a:ea typeface="Google Sans"/>
                <a:cs typeface="Google Sans"/>
                <a:sym typeface="Google Sans"/>
              </a:rPr>
              <a:t>un mensaje de texto?</a:t>
            </a:r>
          </a:p>
        </p:txBody>
      </p:sp>
      <p:grpSp>
        <p:nvGrpSpPr>
          <p:cNvPr id="923" name="Google Shape;923;p74"/>
          <p:cNvGrpSpPr/>
          <p:nvPr/>
        </p:nvGrpSpPr>
        <p:grpSpPr>
          <a:xfrm>
            <a:off x="6160965" y="810254"/>
            <a:ext cx="2077295" cy="3308343"/>
            <a:chOff x="6160965" y="1158216"/>
            <a:chExt cx="2077295" cy="3308343"/>
          </a:xfrm>
        </p:grpSpPr>
        <p:sp>
          <p:nvSpPr>
            <p:cNvPr id="924" name="Google Shape;924;p74"/>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5" name="Google Shape;925;p74"/>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6" name="Google Shape;926;p74"/>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7" name="Google Shape;927;p74"/>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8" name="Google Shape;928;p74"/>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9" name="Google Shape;929;p74"/>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0" name="Google Shape;930;p74"/>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1" name="Google Shape;931;p74"/>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2" name="Google Shape;932;p74"/>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3" name="Google Shape;933;p74"/>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4" name="Google Shape;934;p74"/>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5" name="Google Shape;935;p74"/>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6" name="Google Shape;936;p74"/>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7" name="Google Shape;937;p74"/>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8" name="Google Shape;938;p74"/>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9" name="Google Shape;939;p74"/>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0" name="Google Shape;940;p74"/>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1" name="Google Shape;941;p74"/>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2" name="Google Shape;942;p74"/>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3" name="Google Shape;943;p74"/>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4" name="Google Shape;944;p74"/>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5" name="Google Shape;945;p74"/>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6" name="Google Shape;946;p74"/>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7" name="Google Shape;947;p74"/>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8" name="Google Shape;948;p74"/>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9" name="Google Shape;949;p74"/>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0" name="Google Shape;950;p74"/>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1" name="Google Shape;951;p74"/>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2" name="Google Shape;952;p74"/>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3" name="Google Shape;953;p74"/>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4" name="Google Shape;954;p74"/>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5" name="Google Shape;955;p74"/>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6" name="Google Shape;956;p74"/>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7" name="Google Shape;957;p74"/>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8" name="Google Shape;958;p74"/>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9" name="Google Shape;959;p74"/>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0" name="Google Shape;960;p74"/>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1" name="Google Shape;961;p74"/>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2" name="Google Shape;962;p74"/>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3" name="Google Shape;963;p74"/>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4" name="Google Shape;964;p74"/>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5" name="Google Shape;965;p74"/>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6" name="Google Shape;966;p74"/>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7" name="Google Shape;967;p74"/>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8" name="Google Shape;968;p74"/>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9" name="Google Shape;969;p74"/>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0" name="Google Shape;970;p74"/>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1" name="Google Shape;971;p74"/>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2" name="Google Shape;972;p74"/>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3" name="Google Shape;973;p74"/>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4" name="Google Shape;974;p74"/>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5" name="Google Shape;975;p74"/>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6" name="Google Shape;976;p74"/>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7" name="Google Shape;977;p74"/>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8" name="Google Shape;978;p74"/>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9" name="Google Shape;979;p74"/>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0" name="Google Shape;980;p74"/>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1" name="Google Shape;981;p74"/>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2" name="Google Shape;982;p74"/>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3" name="Google Shape;983;p74"/>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4" name="Google Shape;984;p74"/>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5" name="Google Shape;985;p74"/>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6" name="Google Shape;986;p74"/>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7" name="Google Shape;987;p74"/>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8" name="Google Shape;988;p74"/>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9" name="Google Shape;989;p74"/>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0" name="Google Shape;990;p74"/>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1" name="Google Shape;991;p74"/>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2" name="Google Shape;992;p74"/>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3" name="Google Shape;993;p74"/>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4" name="Google Shape;994;p74"/>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5" name="Google Shape;995;p74"/>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6" name="Google Shape;996;p74"/>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7" name="Google Shape;997;p74"/>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8" name="Google Shape;998;p74"/>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9" name="Google Shape;999;p74"/>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0" name="Google Shape;1000;p74"/>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1" name="Google Shape;1001;p74"/>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2" name="Google Shape;1002;p74"/>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3" name="Google Shape;1003;p74"/>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4" name="Google Shape;1004;p74"/>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5" name="Google Shape;1005;p74"/>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6" name="Google Shape;1006;p74"/>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7" name="Google Shape;1007;p74"/>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8" name="Google Shape;1008;p74"/>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9" name="Google Shape;1009;p74"/>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0" name="Google Shape;1010;p74"/>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1" name="Google Shape;1011;p74"/>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2" name="Google Shape;1012;p74"/>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3" name="Google Shape;1013;p74"/>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014" name="Google Shape;1014;p74"/>
            <p:cNvGrpSpPr/>
            <p:nvPr/>
          </p:nvGrpSpPr>
          <p:grpSpPr>
            <a:xfrm rot="-2403079">
              <a:off x="6525572" y="2155306"/>
              <a:ext cx="276535" cy="1234040"/>
              <a:chOff x="6161360" y="2442325"/>
              <a:chExt cx="276524" cy="1233989"/>
            </a:xfrm>
          </p:grpSpPr>
          <p:sp>
            <p:nvSpPr>
              <p:cNvPr id="1015" name="Google Shape;1015;p74"/>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6" name="Google Shape;1016;p74"/>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7" name="Google Shape;1017;p74"/>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8" name="Google Shape;1018;p74"/>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9" name="Google Shape;1019;p74"/>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0" name="Google Shape;1020;p74"/>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1" name="Google Shape;1021;p74"/>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2" name="Google Shape;1022;p74"/>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3" name="Google Shape;1023;p74"/>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4" name="Google Shape;1024;p74"/>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025" name="Google Shape;1025;p74"/>
            <p:cNvGrpSpPr/>
            <p:nvPr/>
          </p:nvGrpSpPr>
          <p:grpSpPr>
            <a:xfrm rot="3032089">
              <a:off x="7538469" y="2200047"/>
              <a:ext cx="276520" cy="1227058"/>
              <a:chOff x="7998518" y="2393933"/>
              <a:chExt cx="276524" cy="1227076"/>
            </a:xfrm>
          </p:grpSpPr>
          <p:sp>
            <p:nvSpPr>
              <p:cNvPr id="1026" name="Google Shape;1026;p74"/>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7" name="Google Shape;1027;p74"/>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8" name="Google Shape;1028;p74"/>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9" name="Google Shape;1029;p74"/>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0" name="Google Shape;1030;p74"/>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1" name="Google Shape;1031;p74"/>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2" name="Google Shape;1032;p74"/>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3" name="Google Shape;1033;p74"/>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4" name="Google Shape;1034;p74"/>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5" name="Google Shape;1035;p74"/>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36" name="Google Shape;1036;p74"/>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1037" name="Google Shape;1037;p74">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839444D3-2DC7-46FC-B628-67A8DA3D04C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41"/>
        <p:cNvGrpSpPr/>
        <p:nvPr/>
      </p:nvGrpSpPr>
      <p:grpSpPr>
        <a:xfrm>
          <a:off x="0" y="0"/>
          <a:ext cx="0" cy="0"/>
          <a:chOff x="0" y="0"/>
          <a:chExt cx="0" cy="0"/>
        </a:xfrm>
      </p:grpSpPr>
      <p:pic>
        <p:nvPicPr>
          <p:cNvPr id="1042" name="Google Shape;1042;p75"/>
          <p:cNvPicPr preferRelativeResize="0"/>
          <p:nvPr/>
        </p:nvPicPr>
        <p:blipFill>
          <a:blip r:embed="rId4">
            <a:alphaModFix/>
          </a:blip>
          <a:stretch>
            <a:fillRect/>
          </a:stretch>
        </p:blipFill>
        <p:spPr>
          <a:xfrm>
            <a:off x="2042700" y="-566525"/>
            <a:ext cx="1628900" cy="5143498"/>
          </a:xfrm>
          <a:prstGeom prst="rect">
            <a:avLst/>
          </a:prstGeom>
          <a:noFill/>
          <a:ln>
            <a:noFill/>
          </a:ln>
        </p:spPr>
      </p:pic>
      <p:sp>
        <p:nvSpPr>
          <p:cNvPr id="1043" name="Google Shape;1043;p75"/>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44" name="Google Shape;1044;p75"/>
          <p:cNvSpPr/>
          <p:nvPr/>
        </p:nvSpPr>
        <p:spPr>
          <a:xfrm>
            <a:off x="1671819" y="4284691"/>
            <a:ext cx="58005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i="0" u="none" strike="noStrike" cap="none">
                <a:solidFill>
                  <a:schemeClr val="dk2"/>
                </a:solidFill>
                <a:latin typeface="Google Sans"/>
                <a:ea typeface="Google Sans"/>
                <a:cs typeface="Google Sans"/>
                <a:sym typeface="Google Sans"/>
              </a:rPr>
              <a:t>Ten cuidado con el tono</a:t>
            </a:r>
          </a:p>
        </p:txBody>
      </p:sp>
      <p:sp>
        <p:nvSpPr>
          <p:cNvPr id="1045" name="Google Shape;1045;p75"/>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s-AR" sz="4000" b="1" i="0" u="none" strike="noStrike" cap="none">
                <a:solidFill>
                  <a:schemeClr val="accent2"/>
                </a:solidFill>
                <a:latin typeface="Google Sans"/>
                <a:ea typeface="Google Sans"/>
                <a:cs typeface="Google Sans"/>
                <a:sym typeface="Google Sans"/>
              </a:rPr>
              <a:t>¡Actividad!</a:t>
            </a:r>
          </a:p>
        </p:txBody>
      </p:sp>
      <p:sp>
        <p:nvSpPr>
          <p:cNvPr id="1046" name="Google Shape;1046;p75"/>
          <p:cNvSpPr/>
          <p:nvPr/>
        </p:nvSpPr>
        <p:spPr>
          <a:xfrm>
            <a:off x="3386301"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047" name="Google Shape;1047;p75"/>
          <p:cNvPicPr preferRelativeResize="0"/>
          <p:nvPr/>
        </p:nvPicPr>
        <p:blipFill rotWithShape="1">
          <a:blip r:embed="rId5">
            <a:alphaModFix/>
          </a:blip>
          <a:srcRect/>
          <a:stretch/>
        </p:blipFill>
        <p:spPr>
          <a:xfrm>
            <a:off x="3139561" y="1337030"/>
            <a:ext cx="1242258" cy="1880869"/>
          </a:xfrm>
          <a:prstGeom prst="rect">
            <a:avLst/>
          </a:prstGeom>
          <a:noFill/>
          <a:ln>
            <a:noFill/>
          </a:ln>
        </p:spPr>
      </p:pic>
      <p:sp>
        <p:nvSpPr>
          <p:cNvPr id="1048" name="Google Shape;1048;p75"/>
          <p:cNvSpPr/>
          <p:nvPr/>
        </p:nvSpPr>
        <p:spPr>
          <a:xfrm>
            <a:off x="5167512"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049" name="Google Shape;1049;p75"/>
          <p:cNvPicPr preferRelativeResize="0"/>
          <p:nvPr/>
        </p:nvPicPr>
        <p:blipFill rotWithShape="1">
          <a:blip r:embed="rId6">
            <a:alphaModFix/>
          </a:blip>
          <a:srcRect/>
          <a:stretch/>
        </p:blipFill>
        <p:spPr>
          <a:xfrm flipH="1">
            <a:off x="4801571" y="1232386"/>
            <a:ext cx="1244107" cy="1883663"/>
          </a:xfrm>
          <a:prstGeom prst="rect">
            <a:avLst/>
          </a:prstGeom>
          <a:noFill/>
          <a:ln>
            <a:noFill/>
          </a:ln>
        </p:spPr>
      </p:pic>
      <p:grpSp>
        <p:nvGrpSpPr>
          <p:cNvPr id="1050" name="Google Shape;1050;p75"/>
          <p:cNvGrpSpPr/>
          <p:nvPr/>
        </p:nvGrpSpPr>
        <p:grpSpPr>
          <a:xfrm rot="3986314">
            <a:off x="3719563" y="314439"/>
            <a:ext cx="958960" cy="1068012"/>
            <a:chOff x="4192311" y="-1087959"/>
            <a:chExt cx="2613000" cy="2910149"/>
          </a:xfrm>
        </p:grpSpPr>
        <p:sp>
          <p:nvSpPr>
            <p:cNvPr id="1051" name="Google Shape;1051;p75"/>
            <p:cNvSpPr/>
            <p:nvPr/>
          </p:nvSpPr>
          <p:spPr>
            <a:xfrm>
              <a:off x="4192311" y="-1087959"/>
              <a:ext cx="2613000" cy="2613000"/>
            </a:xfrm>
            <a:prstGeom prst="ellipse">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52" name="Google Shape;1052;p75"/>
            <p:cNvSpPr/>
            <p:nvPr/>
          </p:nvSpPr>
          <p:spPr>
            <a:xfrm rot="9375710">
              <a:off x="5878430" y="1375779"/>
              <a:ext cx="389013" cy="384323"/>
            </a:xfrm>
            <a:prstGeom prst="triangle">
              <a:avLst>
                <a:gd name="adj" fmla="val 50000"/>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grpSp>
        <p:nvGrpSpPr>
          <p:cNvPr id="1053" name="Google Shape;1053;p75"/>
          <p:cNvGrpSpPr/>
          <p:nvPr/>
        </p:nvGrpSpPr>
        <p:grpSpPr>
          <a:xfrm rot="-1642083">
            <a:off x="4188967" y="457580"/>
            <a:ext cx="958905" cy="1067951"/>
            <a:chOff x="4192311" y="-1087959"/>
            <a:chExt cx="2613000" cy="2910149"/>
          </a:xfrm>
        </p:grpSpPr>
        <p:sp>
          <p:nvSpPr>
            <p:cNvPr id="1054" name="Google Shape;1054;p75"/>
            <p:cNvSpPr/>
            <p:nvPr/>
          </p:nvSpPr>
          <p:spPr>
            <a:xfrm>
              <a:off x="4192311" y="-1087959"/>
              <a:ext cx="2613000" cy="2613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55" name="Google Shape;1055;p75"/>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a16="http://schemas.microsoft.com/office/drawing/2014/main" xmlns="" id="{68EB7685-F50E-496F-A8FE-150FD9EB00C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59"/>
        <p:cNvGrpSpPr/>
        <p:nvPr/>
      </p:nvGrpSpPr>
      <p:grpSpPr>
        <a:xfrm>
          <a:off x="0" y="0"/>
          <a:ext cx="0" cy="0"/>
          <a:chOff x="0" y="0"/>
          <a:chExt cx="0" cy="0"/>
        </a:xfrm>
      </p:grpSpPr>
      <p:sp>
        <p:nvSpPr>
          <p:cNvPr id="1060" name="Google Shape;1060;p76"/>
          <p:cNvSpPr txBox="1"/>
          <p:nvPr/>
        </p:nvSpPr>
        <p:spPr>
          <a:xfrm>
            <a:off x="292581" y="1051983"/>
            <a:ext cx="6187800" cy="9540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b="1" i="0" u="none" strike="noStrike" cap="none" dirty="0">
                <a:solidFill>
                  <a:schemeClr val="accent2"/>
                </a:solidFill>
                <a:latin typeface="Google Sans"/>
                <a:ea typeface="Google Sans"/>
                <a:cs typeface="Google Sans"/>
                <a:sym typeface="Google Sans"/>
              </a:rPr>
              <a:t>Lee los mensajes</a:t>
            </a:r>
            <a:br>
              <a:rPr lang="es-AR" sz="2800" b="1" i="0" u="none" strike="noStrike" cap="none" dirty="0">
                <a:solidFill>
                  <a:schemeClr val="accent2"/>
                </a:solidFill>
                <a:latin typeface="Google Sans"/>
                <a:ea typeface="Google Sans"/>
                <a:cs typeface="Google Sans"/>
                <a:sym typeface="Google Sans"/>
              </a:rPr>
            </a:br>
            <a:r>
              <a:rPr lang="es-AR" sz="2800" b="1" i="0" u="none" strike="noStrike" cap="none" dirty="0">
                <a:solidFill>
                  <a:schemeClr val="accent2"/>
                </a:solidFill>
                <a:latin typeface="Google Sans"/>
                <a:ea typeface="Google Sans"/>
                <a:cs typeface="Google Sans"/>
                <a:sym typeface="Google Sans"/>
              </a:rPr>
              <a:t>en voz alta en diferentes tonos de voz</a:t>
            </a:r>
          </a:p>
        </p:txBody>
      </p:sp>
      <p:grpSp>
        <p:nvGrpSpPr>
          <p:cNvPr id="1061" name="Google Shape;1061;p76"/>
          <p:cNvGrpSpPr/>
          <p:nvPr/>
        </p:nvGrpSpPr>
        <p:grpSpPr>
          <a:xfrm flipH="1">
            <a:off x="5595135" y="1062042"/>
            <a:ext cx="3548643" cy="4192267"/>
            <a:chOff x="6163384" y="3126497"/>
            <a:chExt cx="1507111" cy="1780458"/>
          </a:xfrm>
        </p:grpSpPr>
        <p:sp>
          <p:nvSpPr>
            <p:cNvPr id="1062" name="Google Shape;1062;p76"/>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3" name="Google Shape;1063;p76"/>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4" name="Google Shape;1064;p76"/>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5" name="Google Shape;1065;p76"/>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6" name="Google Shape;1066;p76"/>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7" name="Google Shape;1067;p76"/>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8" name="Google Shape;1068;p76"/>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9" name="Google Shape;1069;p76"/>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0" name="Google Shape;1070;p76"/>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1" name="Google Shape;1071;p76"/>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2" name="Google Shape;1072;p76"/>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3" name="Google Shape;1073;p76"/>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4" name="Google Shape;1074;p76"/>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5" name="Google Shape;1075;p76"/>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6" name="Google Shape;1076;p76"/>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7" name="Google Shape;1077;p76"/>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8" name="Google Shape;1078;p76"/>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9" name="Google Shape;1079;p76"/>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0" name="Google Shape;1080;p76"/>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1" name="Google Shape;1081;p76"/>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2" name="Google Shape;1082;p76"/>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3" name="Google Shape;1083;p76"/>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4" name="Google Shape;1084;p76"/>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5" name="Google Shape;1085;p76"/>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6" name="Google Shape;1086;p76"/>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7" name="Google Shape;1087;p76"/>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8" name="Google Shape;1088;p76"/>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9" name="Google Shape;1089;p76"/>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0" name="Google Shape;1090;p76"/>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1" name="Google Shape;1091;p76"/>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2" name="Google Shape;1092;p76"/>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3" name="Google Shape;1093;p76"/>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4" name="Google Shape;1094;p76"/>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5" name="Google Shape;1095;p76"/>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6" name="Google Shape;1096;p76"/>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7" name="Google Shape;1097;p76"/>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8" name="Google Shape;1098;p76"/>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9" name="Google Shape;1099;p76"/>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0" name="Google Shape;1100;p76"/>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1" name="Google Shape;1101;p76"/>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2" name="Google Shape;1102;p76"/>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3" name="Google Shape;1103;p76"/>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4" name="Google Shape;1104;p76"/>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5" name="Google Shape;1105;p76"/>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6" name="Google Shape;1106;p76"/>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7" name="Google Shape;1107;p76"/>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8" name="Google Shape;1108;p76"/>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9" name="Google Shape;1109;p76"/>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0" name="Google Shape;1110;p76"/>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1" name="Google Shape;1111;p76"/>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2" name="Google Shape;1112;p76"/>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3" name="Google Shape;1113;p76"/>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4" name="Google Shape;1114;p76"/>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5" name="Google Shape;1115;p76"/>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6" name="Google Shape;1116;p76"/>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7" name="Google Shape;1117;p76"/>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8" name="Google Shape;1118;p76"/>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9" name="Google Shape;1119;p76"/>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0" name="Google Shape;1120;p76"/>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1" name="Google Shape;1121;p76"/>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2" name="Google Shape;1122;p76"/>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3" name="Google Shape;1123;p76"/>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4" name="Google Shape;1124;p76"/>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5" name="Google Shape;1125;p76"/>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6" name="Google Shape;1126;p76"/>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7" name="Google Shape;1127;p76"/>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8" name="Google Shape;1128;p76"/>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9" name="Google Shape;1129;p76"/>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0" name="Google Shape;1130;p76"/>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1" name="Google Shape;1131;p76"/>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2" name="Google Shape;1132;p76"/>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3" name="Google Shape;1133;p76"/>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4" name="Google Shape;1134;p76"/>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5" name="Google Shape;1135;p76"/>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136" name="Google Shape;1136;p76"/>
            <p:cNvGrpSpPr/>
            <p:nvPr/>
          </p:nvGrpSpPr>
          <p:grpSpPr>
            <a:xfrm rot="-2480660">
              <a:off x="7310707" y="3800069"/>
              <a:ext cx="146280" cy="701617"/>
              <a:chOff x="6945270" y="2693707"/>
              <a:chExt cx="195410" cy="937262"/>
            </a:xfrm>
          </p:grpSpPr>
          <p:sp>
            <p:nvSpPr>
              <p:cNvPr id="1137" name="Google Shape;1137;p76"/>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8" name="Google Shape;1138;p76"/>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9" name="Google Shape;1139;p76"/>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0" name="Google Shape;1140;p76"/>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1" name="Google Shape;1141;p76"/>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2" name="Google Shape;1142;p76"/>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3" name="Google Shape;1143;p76"/>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4" name="Google Shape;1144;p76"/>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5" name="Google Shape;1145;p76"/>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146" name="Google Shape;1146;p76"/>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7" name="Google Shape;1147;p76"/>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8" name="Google Shape;1148;p76"/>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9" name="Google Shape;1149;p76"/>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0" name="Google Shape;1150;p76"/>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1" name="Google Shape;1151;p76"/>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2" name="Google Shape;1152;p76"/>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3" name="Google Shape;1153;p76"/>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4" name="Google Shape;1154;p76"/>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5" name="Google Shape;1155;p76"/>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6" name="Google Shape;1156;p76"/>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7" name="Google Shape;1157;p76"/>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8" name="Google Shape;1158;p76"/>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9" name="Google Shape;1159;p76"/>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0" name="Google Shape;1160;p76"/>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1" name="Google Shape;1161;p76"/>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2" name="Google Shape;1162;p76"/>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3" name="Google Shape;1163;p76"/>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4" name="Google Shape;1164;p76"/>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5" name="Google Shape;1165;p76"/>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6" name="Google Shape;1166;p76"/>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7" name="Google Shape;1167;p76"/>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8" name="Google Shape;1168;p76"/>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9" name="Google Shape;1169;p76"/>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0" name="Google Shape;1170;p76"/>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1" name="Google Shape;1171;p76"/>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2" name="Google Shape;1172;p76"/>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3" name="Google Shape;1173;p76"/>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4" name="Google Shape;1174;p76"/>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5" name="Google Shape;1175;p76"/>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6" name="Google Shape;1176;p76"/>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177" name="Google Shape;1177;p76"/>
          <p:cNvSpPr txBox="1"/>
          <p:nvPr/>
        </p:nvSpPr>
        <p:spPr>
          <a:xfrm>
            <a:off x="332123" y="1932698"/>
            <a:ext cx="4759200" cy="2169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i="0" u="none" strike="noStrike" cap="none" dirty="0">
                <a:solidFill>
                  <a:schemeClr val="dk2"/>
                </a:solidFill>
                <a:latin typeface="Google Sans"/>
                <a:ea typeface="Google Sans"/>
                <a:cs typeface="Google Sans"/>
                <a:sym typeface="Google Sans"/>
              </a:rPr>
              <a:t>En las siguientes diapositivas verá diferentes mensajes de texto.</a:t>
            </a:r>
          </a:p>
          <a:p>
            <a:pPr marL="0" marR="0" lvl="0" indent="0" algn="l" rtl="0">
              <a:lnSpc>
                <a:spcPct val="100000"/>
              </a:lnSpc>
              <a:spcBef>
                <a:spcPts val="1800"/>
              </a:spcBef>
              <a:spcAft>
                <a:spcPts val="0"/>
              </a:spcAft>
              <a:buClr>
                <a:schemeClr val="dk2"/>
              </a:buClr>
              <a:buSzPts val="2000"/>
              <a:buFont typeface="Arial"/>
              <a:buNone/>
            </a:pPr>
            <a:r>
              <a:rPr lang="es-AR" sz="2000" i="0" u="none" strike="noStrike" cap="none" dirty="0">
                <a:solidFill>
                  <a:schemeClr val="dk2"/>
                </a:solidFill>
                <a:latin typeface="Google Sans"/>
                <a:ea typeface="Google Sans"/>
                <a:cs typeface="Google Sans"/>
                <a:sym typeface="Google Sans"/>
              </a:rPr>
              <a:t>Pídale a los estudiantes que lean los mensajes en distintos tonos de voz. </a:t>
            </a:r>
            <a:r>
              <a:rPr lang="es-AR" sz="2000" dirty="0">
                <a:solidFill>
                  <a:schemeClr val="dk2"/>
                </a:solidFill>
                <a:latin typeface="Google Sans"/>
                <a:ea typeface="Google Sans"/>
                <a:cs typeface="Google Sans"/>
                <a:sym typeface="Google Sans"/>
              </a:rPr>
              <a:t>Piensa en cómo </a:t>
            </a:r>
            <a:r>
              <a:rPr lang="es-AR" sz="2000" dirty="0" smtClean="0">
                <a:solidFill>
                  <a:schemeClr val="dk2"/>
                </a:solidFill>
                <a:latin typeface="Google Sans"/>
                <a:ea typeface="Google Sans"/>
                <a:cs typeface="Google Sans"/>
                <a:sym typeface="Google Sans"/>
              </a:rPr>
              <a:t>se siente.</a:t>
            </a:r>
            <a:endParaRPr lang="es-AR" sz="2000" dirty="0">
              <a:solidFill>
                <a:schemeClr val="dk2"/>
              </a:solidFill>
              <a:latin typeface="Google Sans"/>
              <a:ea typeface="Google Sans"/>
              <a:cs typeface="Google Sans"/>
              <a:sym typeface="Google Sans"/>
            </a:endParaRPr>
          </a:p>
        </p:txBody>
      </p:sp>
      <p:grpSp>
        <p:nvGrpSpPr>
          <p:cNvPr id="1178" name="Google Shape;1178;p76"/>
          <p:cNvGrpSpPr/>
          <p:nvPr/>
        </p:nvGrpSpPr>
        <p:grpSpPr>
          <a:xfrm>
            <a:off x="6515651" y="-35773"/>
            <a:ext cx="1602902" cy="2127354"/>
            <a:chOff x="4599007" y="-1087959"/>
            <a:chExt cx="2206304" cy="2848061"/>
          </a:xfrm>
        </p:grpSpPr>
        <p:sp>
          <p:nvSpPr>
            <p:cNvPr id="1179" name="Google Shape;1179;p76"/>
            <p:cNvSpPr/>
            <p:nvPr/>
          </p:nvSpPr>
          <p:spPr>
            <a:xfrm>
              <a:off x="4599007" y="-1087959"/>
              <a:ext cx="2206304" cy="2328102"/>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180" name="Google Shape;1180;p76"/>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a16="http://schemas.microsoft.com/office/drawing/2014/main" xmlns="" id="{2488F523-A011-4555-B955-D28CCA8A0CA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sp>
        <p:nvSpPr>
          <p:cNvPr id="1185" name="Google Shape;1185;p77"/>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a:solidFill>
                  <a:schemeClr val="dk2"/>
                </a:solidFill>
                <a:latin typeface="Google Sans"/>
                <a:ea typeface="Google Sans"/>
                <a:cs typeface="Google Sans"/>
                <a:sym typeface="Google Sans"/>
              </a:rPr>
              <a:t>“Eso está bueno”</a:t>
            </a: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186" name="Google Shape;1186;p77">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C7C1C0C3-C22C-48C6-AD5B-361C108CC39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78"/>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a:solidFill>
                  <a:schemeClr val="dk2"/>
                </a:solidFill>
                <a:latin typeface="Google Sans"/>
                <a:ea typeface="Google Sans"/>
                <a:cs typeface="Google Sans"/>
                <a:sym typeface="Google Sans"/>
              </a:rPr>
              <a:t>“Eso está bueno”</a:t>
            </a: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192" name="Google Shape;1192;p78"/>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3" name="Google Shape;1193;p78"/>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4" name="Google Shape;1194;p78"/>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Amigable</a:t>
            </a:r>
          </a:p>
        </p:txBody>
      </p:sp>
      <p:sp>
        <p:nvSpPr>
          <p:cNvPr id="1195" name="Google Shape;1195;p78"/>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96" name="Google Shape;1196;p78"/>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7" name="Google Shape;1197;p78"/>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8" name="Google Shape;1198;p78"/>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Sarcástico</a:t>
            </a:r>
          </a:p>
        </p:txBody>
      </p:sp>
      <p:sp>
        <p:nvSpPr>
          <p:cNvPr id="1199" name="Google Shape;1199;p78"/>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00" name="Google Shape;1200;p78"/>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1</a:t>
            </a:r>
          </a:p>
        </p:txBody>
      </p:sp>
      <p:sp>
        <p:nvSpPr>
          <p:cNvPr id="1201" name="Google Shape;1201;p78"/>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2</a:t>
            </a:r>
          </a:p>
        </p:txBody>
      </p:sp>
      <p:sp>
        <p:nvSpPr>
          <p:cNvPr id="1202" name="Google Shape;1202;p78">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78FDF5F8-1E6A-44CE-84AD-C4F43A45919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206"/>
        <p:cNvGrpSpPr/>
        <p:nvPr/>
      </p:nvGrpSpPr>
      <p:grpSpPr>
        <a:xfrm>
          <a:off x="0" y="0"/>
          <a:ext cx="0" cy="0"/>
          <a:chOff x="0" y="0"/>
          <a:chExt cx="0" cy="0"/>
        </a:xfrm>
      </p:grpSpPr>
      <p:sp>
        <p:nvSpPr>
          <p:cNvPr id="1207" name="Google Shape;1207;p79"/>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smtClean="0">
                <a:solidFill>
                  <a:schemeClr val="dk2"/>
                </a:solidFill>
                <a:latin typeface="Google Sans"/>
                <a:ea typeface="Google Sans"/>
                <a:cs typeface="Google Sans"/>
                <a:sym typeface="Google Sans"/>
              </a:rPr>
              <a:t>“Lo que sea”</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xmlns="" id="{F8AB02F9-285A-4337-B5D6-CAC02262AD1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sp>
        <p:nvSpPr>
          <p:cNvPr id="1212" name="Google Shape;1212;p80"/>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smtClean="0">
                <a:solidFill>
                  <a:schemeClr val="dk2"/>
                </a:solidFill>
                <a:latin typeface="Google Sans"/>
                <a:ea typeface="Google Sans"/>
                <a:cs typeface="Google Sans"/>
                <a:sym typeface="Google Sans"/>
              </a:rPr>
              <a:t>“Lo que sea”</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1213" name="Google Shape;1213;p80"/>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4" name="Google Shape;1214;p80"/>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5" name="Google Shape;1215;p80"/>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Amigable</a:t>
            </a:r>
          </a:p>
        </p:txBody>
      </p:sp>
      <p:sp>
        <p:nvSpPr>
          <p:cNvPr id="1216" name="Google Shape;1216;p80"/>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17" name="Google Shape;1217;p80"/>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8" name="Google Shape;1218;p80"/>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9" name="Google Shape;1219;p80"/>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Enojado</a:t>
            </a:r>
          </a:p>
        </p:txBody>
      </p:sp>
      <p:sp>
        <p:nvSpPr>
          <p:cNvPr id="1220" name="Google Shape;1220;p80"/>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21" name="Google Shape;1221;p80"/>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1</a:t>
            </a:r>
          </a:p>
        </p:txBody>
      </p:sp>
      <p:sp>
        <p:nvSpPr>
          <p:cNvPr id="1222" name="Google Shape;1222;p80"/>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2</a:t>
            </a:r>
          </a:p>
        </p:txBody>
      </p:sp>
      <p:sp>
        <p:nvSpPr>
          <p:cNvPr id="2" name="TextBox 1">
            <a:extLst>
              <a:ext uri="{FF2B5EF4-FFF2-40B4-BE49-F238E27FC236}">
                <a16:creationId xmlns:a16="http://schemas.microsoft.com/office/drawing/2014/main" xmlns="" id="{7D43AC67-24D2-41A9-8EEF-834A36200FB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226"/>
        <p:cNvGrpSpPr/>
        <p:nvPr/>
      </p:nvGrpSpPr>
      <p:grpSpPr>
        <a:xfrm>
          <a:off x="0" y="0"/>
          <a:ext cx="0" cy="0"/>
          <a:chOff x="0" y="0"/>
          <a:chExt cx="0" cy="0"/>
        </a:xfrm>
      </p:grpSpPr>
      <p:sp>
        <p:nvSpPr>
          <p:cNvPr id="1227" name="Google Shape;1227;p81"/>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smtClean="0">
                <a:solidFill>
                  <a:schemeClr val="dk2"/>
                </a:solidFill>
                <a:latin typeface="Google Sans"/>
                <a:ea typeface="Google Sans"/>
                <a:cs typeface="Google Sans"/>
                <a:sym typeface="Google Sans"/>
              </a:rPr>
              <a:t>“Estoy enojada contigo”</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xmlns="" id="{7EA0333E-634A-457A-A03F-DB1DF55D2DD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231"/>
        <p:cNvGrpSpPr/>
        <p:nvPr/>
      </p:nvGrpSpPr>
      <p:grpSpPr>
        <a:xfrm>
          <a:off x="0" y="0"/>
          <a:ext cx="0" cy="0"/>
          <a:chOff x="0" y="0"/>
          <a:chExt cx="0" cy="0"/>
        </a:xfrm>
      </p:grpSpPr>
      <p:sp>
        <p:nvSpPr>
          <p:cNvPr id="1232" name="Google Shape;1232;p82"/>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b="1" i="0" u="none" strike="noStrike" cap="none" dirty="0" smtClean="0">
                <a:solidFill>
                  <a:schemeClr val="dk2"/>
                </a:solidFill>
                <a:latin typeface="Google Sans"/>
                <a:ea typeface="Google Sans"/>
                <a:cs typeface="Google Sans"/>
                <a:sym typeface="Google Sans"/>
              </a:rPr>
              <a:t>“Estoy enojada contigo”</a:t>
            </a:r>
            <a:endParaRPr lang="es-AR" sz="2400" b="1" i="0" u="none" strike="noStrike" cap="none" dirty="0">
              <a:solidFill>
                <a:schemeClr val="dk2"/>
              </a:solidFill>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dirty="0">
              <a:latin typeface="Google Sans"/>
              <a:ea typeface="Google Sans"/>
              <a:cs typeface="Google Sans"/>
              <a:sym typeface="Google Sans"/>
            </a:endParaRPr>
          </a:p>
        </p:txBody>
      </p:sp>
      <p:sp>
        <p:nvSpPr>
          <p:cNvPr id="1233" name="Google Shape;1233;p82"/>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4" name="Google Shape;1234;p82"/>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5" name="Google Shape;1235;p82"/>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dirty="0">
                <a:solidFill>
                  <a:schemeClr val="accent2"/>
                </a:solidFill>
                <a:latin typeface="Google Sans"/>
                <a:ea typeface="Google Sans"/>
                <a:cs typeface="Google Sans"/>
                <a:sym typeface="Google Sans"/>
              </a:rPr>
              <a:t>Enojado</a:t>
            </a:r>
          </a:p>
        </p:txBody>
      </p:sp>
      <p:sp>
        <p:nvSpPr>
          <p:cNvPr id="1236" name="Google Shape;1236;p82"/>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37" name="Google Shape;1237;p82"/>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8" name="Google Shape;1238;p82"/>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9" name="Google Shape;1239;p82"/>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s-AR" sz="1400" b="1" i="0" u="none" strike="noStrike" cap="none">
                <a:solidFill>
                  <a:schemeClr val="accent2"/>
                </a:solidFill>
                <a:latin typeface="Google Sans"/>
                <a:ea typeface="Google Sans"/>
                <a:cs typeface="Google Sans"/>
                <a:sym typeface="Google Sans"/>
              </a:rPr>
              <a:t>En broma</a:t>
            </a:r>
          </a:p>
        </p:txBody>
      </p:sp>
      <p:sp>
        <p:nvSpPr>
          <p:cNvPr id="1240" name="Google Shape;1240;p82"/>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41" name="Google Shape;1241;p82"/>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1</a:t>
            </a:r>
          </a:p>
        </p:txBody>
      </p:sp>
      <p:sp>
        <p:nvSpPr>
          <p:cNvPr id="1242" name="Google Shape;1242;p82"/>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AR" sz="1800" b="1">
                <a:solidFill>
                  <a:srgbClr val="0F9D58"/>
                </a:solidFill>
                <a:latin typeface="Google Sans"/>
                <a:ea typeface="Google Sans"/>
                <a:cs typeface="Google Sans"/>
                <a:sym typeface="Google Sans"/>
              </a:rPr>
              <a:t>2</a:t>
            </a:r>
          </a:p>
        </p:txBody>
      </p:sp>
      <p:sp>
        <p:nvSpPr>
          <p:cNvPr id="2" name="TextBox 1">
            <a:extLst>
              <a:ext uri="{FF2B5EF4-FFF2-40B4-BE49-F238E27FC236}">
                <a16:creationId xmlns:a16="http://schemas.microsoft.com/office/drawing/2014/main" xmlns="" id="{B0D1E588-3386-4F54-9BC5-4E42441BE7A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AR" b="1">
                <a:latin typeface="Open Sans" panose="020B0606030504020204" pitchFamily="34" charset="0"/>
                <a:ea typeface="Open Sans" panose="020B0606030504020204" pitchFamily="34" charset="0"/>
                <a:cs typeface="Open Sans" panose="020B0606030504020204" pitchFamily="34" charset="0"/>
                <a:sym typeface="Average"/>
              </a:rPr>
              <a:t>Bandeja de entrada:</a:t>
            </a:r>
            <a:r>
              <a:rPr lang="es-AR">
                <a:latin typeface="Open Sans" panose="020B0606030504020204" pitchFamily="34" charset="0"/>
                <a:ea typeface="Open Sans" panose="020B0606030504020204" pitchFamily="34" charset="0"/>
                <a:cs typeface="Open Sans" panose="020B0606030504020204" pitchFamily="34" charset="0"/>
                <a:sym typeface="Average"/>
              </a:rPr>
              <a:t> es la pantalla que muestra el ingreso de sus correos electrónicos.</a:t>
            </a:r>
          </a:p>
        </p:txBody>
      </p:sp>
      <p:pic>
        <p:nvPicPr>
          <p:cNvPr id="122" name="Google Shape;122;p26"/>
          <p:cNvPicPr preferRelativeResize="0"/>
          <p:nvPr/>
        </p:nvPicPr>
        <p:blipFill rotWithShape="1">
          <a:blip r:embed="rId4">
            <a:alphaModFix/>
          </a:blip>
          <a:srcRect b="26062"/>
          <a:stretch/>
        </p:blipFill>
        <p:spPr>
          <a:xfrm>
            <a:off x="1053719" y="1489574"/>
            <a:ext cx="7036562" cy="3468414"/>
          </a:xfrm>
          <a:prstGeom prst="rect">
            <a:avLst/>
          </a:prstGeom>
          <a:noFill/>
          <a:ln w="12700">
            <a:solidFill>
              <a:srgbClr val="002060"/>
            </a:solidFill>
          </a:ln>
        </p:spPr>
      </p:pic>
    </p:spTree>
    <p:custDataLst>
      <p:tags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246"/>
        <p:cNvGrpSpPr/>
        <p:nvPr/>
      </p:nvGrpSpPr>
      <p:grpSpPr>
        <a:xfrm>
          <a:off x="0" y="0"/>
          <a:ext cx="0" cy="0"/>
          <a:chOff x="0" y="0"/>
          <a:chExt cx="0" cy="0"/>
        </a:xfrm>
      </p:grpSpPr>
      <p:pic>
        <p:nvPicPr>
          <p:cNvPr id="1247" name="Google Shape;1247;p83"/>
          <p:cNvPicPr preferRelativeResize="0"/>
          <p:nvPr/>
        </p:nvPicPr>
        <p:blipFill rotWithShape="1">
          <a:blip r:embed="rId4">
            <a:alphaModFix/>
          </a:blip>
          <a:srcRect l="17446" t="8305" r="4562" b="16602"/>
          <a:stretch/>
        </p:blipFill>
        <p:spPr>
          <a:xfrm>
            <a:off x="4260375" y="368775"/>
            <a:ext cx="4883622" cy="3862474"/>
          </a:xfrm>
          <a:prstGeom prst="rect">
            <a:avLst/>
          </a:prstGeom>
          <a:noFill/>
          <a:ln>
            <a:noFill/>
          </a:ln>
        </p:spPr>
      </p:pic>
      <p:sp>
        <p:nvSpPr>
          <p:cNvPr id="1248" name="Google Shape;1248;p83"/>
          <p:cNvSpPr txBox="1"/>
          <p:nvPr/>
        </p:nvSpPr>
        <p:spPr>
          <a:xfrm>
            <a:off x="528052" y="368783"/>
            <a:ext cx="6187800" cy="523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s-AR" sz="2800" b="1" i="0" u="none" strike="noStrike" cap="none">
                <a:solidFill>
                  <a:schemeClr val="accent2"/>
                </a:solidFill>
                <a:latin typeface="Google Sans"/>
                <a:ea typeface="Google Sans"/>
                <a:cs typeface="Google Sans"/>
                <a:sym typeface="Google Sans"/>
              </a:rPr>
              <a:t>¿Qué notas?</a:t>
            </a:r>
          </a:p>
        </p:txBody>
      </p:sp>
      <p:sp>
        <p:nvSpPr>
          <p:cNvPr id="1249" name="Google Shape;1249;p83"/>
          <p:cNvSpPr txBox="1"/>
          <p:nvPr/>
        </p:nvSpPr>
        <p:spPr>
          <a:xfrm>
            <a:off x="528050" y="1065225"/>
            <a:ext cx="4449000" cy="3375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s-AR" sz="2000" i="0" u="none" strike="noStrike" cap="none">
                <a:solidFill>
                  <a:schemeClr val="dk2"/>
                </a:solidFill>
                <a:latin typeface="Google Sans"/>
                <a:ea typeface="Google Sans"/>
                <a:cs typeface="Google Sans"/>
                <a:sym typeface="Google Sans"/>
              </a:rPr>
              <a:t>¿Que adviertes en los diferentes tonos de voz?</a:t>
            </a:r>
          </a:p>
          <a:p>
            <a:pPr marL="0" marR="0" lvl="0" indent="0" algn="l" rtl="0">
              <a:lnSpc>
                <a:spcPct val="100000"/>
              </a:lnSpc>
              <a:spcBef>
                <a:spcPts val="1800"/>
              </a:spcBef>
              <a:spcAft>
                <a:spcPts val="0"/>
              </a:spcAft>
              <a:buClr>
                <a:schemeClr val="dk2"/>
              </a:buClr>
              <a:buSzPts val="2000"/>
              <a:buFont typeface="Arial"/>
              <a:buNone/>
            </a:pPr>
            <a:r>
              <a:rPr lang="es-AR" sz="2000" i="0" u="none" strike="noStrike" cap="none">
                <a:solidFill>
                  <a:schemeClr val="dk2"/>
                </a:solidFill>
                <a:latin typeface="Google Sans"/>
                <a:ea typeface="Google Sans"/>
                <a:cs typeface="Google Sans"/>
                <a:sym typeface="Google Sans"/>
              </a:rPr>
              <a:t>¿Cómo se podría ser más claro al comunicarse, para que la otra persona que recibe el mensaje realmente sepa lo que queremos decir?</a:t>
            </a:r>
          </a:p>
          <a:p>
            <a:pPr marL="0" marR="0" lvl="0" indent="0" algn="l" rtl="0">
              <a:lnSpc>
                <a:spcPct val="100000"/>
              </a:lnSpc>
              <a:spcBef>
                <a:spcPts val="1800"/>
              </a:spcBef>
              <a:spcAft>
                <a:spcPts val="0"/>
              </a:spcAft>
              <a:buClr>
                <a:schemeClr val="dk2"/>
              </a:buClr>
              <a:buSzPts val="2000"/>
              <a:buFont typeface="Arial"/>
              <a:buNone/>
            </a:pPr>
            <a:r>
              <a:rPr lang="es-AR" sz="2000">
                <a:solidFill>
                  <a:schemeClr val="dk2"/>
                </a:solidFill>
                <a:latin typeface="Google Sans"/>
                <a:ea typeface="Google Sans"/>
                <a:cs typeface="Google Sans"/>
                <a:sym typeface="Google Sans"/>
              </a:rPr>
              <a:t>¿Qué podría hacerte decidir a No usar un mensaje de texto para comunicarte? </a:t>
            </a:r>
          </a:p>
        </p:txBody>
      </p:sp>
      <p:sp>
        <p:nvSpPr>
          <p:cNvPr id="1250" name="Google Shape;1250;p83"/>
          <p:cNvSpPr/>
          <p:nvPr/>
        </p:nvSpPr>
        <p:spPr>
          <a:xfrm>
            <a:off x="6799952" y="4033032"/>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251" name="Google Shape;1251;p83"/>
          <p:cNvPicPr preferRelativeResize="0"/>
          <p:nvPr/>
        </p:nvPicPr>
        <p:blipFill rotWithShape="1">
          <a:blip r:embed="rId5">
            <a:alphaModFix/>
          </a:blip>
          <a:srcRect/>
          <a:stretch/>
        </p:blipFill>
        <p:spPr>
          <a:xfrm>
            <a:off x="6872223" y="596347"/>
            <a:ext cx="1008273" cy="980942"/>
          </a:xfrm>
          <a:prstGeom prst="rect">
            <a:avLst/>
          </a:prstGeom>
          <a:noFill/>
          <a:ln>
            <a:noFill/>
          </a:ln>
        </p:spPr>
      </p:pic>
      <p:grpSp>
        <p:nvGrpSpPr>
          <p:cNvPr id="1252" name="Google Shape;1252;p83"/>
          <p:cNvGrpSpPr/>
          <p:nvPr/>
        </p:nvGrpSpPr>
        <p:grpSpPr>
          <a:xfrm flipH="1">
            <a:off x="6311339" y="1546194"/>
            <a:ext cx="1570946" cy="2378818"/>
            <a:chOff x="5569734" y="1650929"/>
            <a:chExt cx="1570946" cy="2378818"/>
          </a:xfrm>
        </p:grpSpPr>
        <p:sp>
          <p:nvSpPr>
            <p:cNvPr id="1253" name="Google Shape;1253;p83"/>
            <p:cNvSpPr/>
            <p:nvPr/>
          </p:nvSpPr>
          <p:spPr>
            <a:xfrm>
              <a:off x="5569734" y="1650929"/>
              <a:ext cx="1570946" cy="2378524"/>
            </a:xfrm>
            <a:custGeom>
              <a:avLst/>
              <a:gdLst/>
              <a:ahLst/>
              <a:cxnLst/>
              <a:rect l="l" t="t" r="r" b="b"/>
              <a:pathLst>
                <a:path w="1570946" h="2378524" extrusionOk="0">
                  <a:moveTo>
                    <a:pt x="1571626" y="1982194"/>
                  </a:moveTo>
                  <a:lnTo>
                    <a:pt x="1477311" y="1517984"/>
                  </a:lnTo>
                  <a:lnTo>
                    <a:pt x="1433984" y="1254195"/>
                  </a:lnTo>
                  <a:lnTo>
                    <a:pt x="1441942" y="1217058"/>
                  </a:lnTo>
                  <a:lnTo>
                    <a:pt x="1413353" y="1129521"/>
                  </a:lnTo>
                  <a:lnTo>
                    <a:pt x="1399205" y="1043458"/>
                  </a:lnTo>
                  <a:lnTo>
                    <a:pt x="1397437" y="1081184"/>
                  </a:lnTo>
                  <a:lnTo>
                    <a:pt x="1376216" y="1015458"/>
                  </a:lnTo>
                  <a:lnTo>
                    <a:pt x="1191416" y="914364"/>
                  </a:lnTo>
                  <a:lnTo>
                    <a:pt x="1098279" y="909942"/>
                  </a:lnTo>
                  <a:lnTo>
                    <a:pt x="1493521" y="821521"/>
                  </a:lnTo>
                  <a:lnTo>
                    <a:pt x="1337311" y="291880"/>
                  </a:lnTo>
                  <a:lnTo>
                    <a:pt x="1074111" y="219375"/>
                  </a:lnTo>
                  <a:lnTo>
                    <a:pt x="1010743" y="84385"/>
                  </a:lnTo>
                  <a:lnTo>
                    <a:pt x="1018111" y="203754"/>
                  </a:lnTo>
                  <a:lnTo>
                    <a:pt x="1042279" y="210533"/>
                  </a:lnTo>
                  <a:lnTo>
                    <a:pt x="1072048" y="218785"/>
                  </a:lnTo>
                  <a:lnTo>
                    <a:pt x="787627" y="140091"/>
                  </a:lnTo>
                  <a:lnTo>
                    <a:pt x="612259" y="176933"/>
                  </a:lnTo>
                  <a:lnTo>
                    <a:pt x="495543" y="265059"/>
                  </a:lnTo>
                  <a:lnTo>
                    <a:pt x="534743" y="235290"/>
                  </a:lnTo>
                  <a:lnTo>
                    <a:pt x="548890" y="224680"/>
                  </a:lnTo>
                  <a:lnTo>
                    <a:pt x="515585" y="680"/>
                  </a:lnTo>
                  <a:lnTo>
                    <a:pt x="357901" y="332554"/>
                  </a:lnTo>
                  <a:lnTo>
                    <a:pt x="379417" y="366154"/>
                  </a:lnTo>
                  <a:lnTo>
                    <a:pt x="392975" y="363501"/>
                  </a:lnTo>
                  <a:lnTo>
                    <a:pt x="194322" y="642322"/>
                  </a:lnTo>
                  <a:lnTo>
                    <a:pt x="271838" y="679458"/>
                  </a:lnTo>
                  <a:lnTo>
                    <a:pt x="704216" y="887837"/>
                  </a:lnTo>
                  <a:lnTo>
                    <a:pt x="586322" y="881942"/>
                  </a:lnTo>
                  <a:lnTo>
                    <a:pt x="161901" y="946785"/>
                  </a:lnTo>
                  <a:lnTo>
                    <a:pt x="108259" y="1148384"/>
                  </a:lnTo>
                  <a:lnTo>
                    <a:pt x="142154" y="1342321"/>
                  </a:lnTo>
                  <a:lnTo>
                    <a:pt x="680" y="1690405"/>
                  </a:lnTo>
                  <a:lnTo>
                    <a:pt x="271838" y="2181731"/>
                  </a:lnTo>
                  <a:lnTo>
                    <a:pt x="285985" y="1861352"/>
                  </a:lnTo>
                  <a:lnTo>
                    <a:pt x="285985" y="1861352"/>
                  </a:lnTo>
                  <a:lnTo>
                    <a:pt x="316343" y="1874321"/>
                  </a:lnTo>
                  <a:lnTo>
                    <a:pt x="316343" y="1874321"/>
                  </a:lnTo>
                  <a:lnTo>
                    <a:pt x="317227" y="1874910"/>
                  </a:lnTo>
                  <a:lnTo>
                    <a:pt x="524427" y="1962742"/>
                  </a:lnTo>
                  <a:lnTo>
                    <a:pt x="579838" y="1990741"/>
                  </a:lnTo>
                  <a:lnTo>
                    <a:pt x="589564" y="2057352"/>
                  </a:lnTo>
                  <a:lnTo>
                    <a:pt x="676511" y="2379499"/>
                  </a:lnTo>
                  <a:lnTo>
                    <a:pt x="857185" y="2046447"/>
                  </a:lnTo>
                  <a:lnTo>
                    <a:pt x="816806" y="2025226"/>
                  </a:lnTo>
                  <a:lnTo>
                    <a:pt x="816806" y="2025226"/>
                  </a:lnTo>
                  <a:lnTo>
                    <a:pt x="857185" y="2046447"/>
                  </a:lnTo>
                  <a:lnTo>
                    <a:pt x="731627" y="2277815"/>
                  </a:lnTo>
                  <a:lnTo>
                    <a:pt x="720132" y="2373899"/>
                  </a:lnTo>
                  <a:lnTo>
                    <a:pt x="1211753" y="1989268"/>
                  </a:lnTo>
                  <a:lnTo>
                    <a:pt x="1100932" y="1957436"/>
                  </a:lnTo>
                  <a:lnTo>
                    <a:pt x="1007795" y="1993984"/>
                  </a:lnTo>
                  <a:lnTo>
                    <a:pt x="1298405" y="1880215"/>
                  </a:lnTo>
                  <a:lnTo>
                    <a:pt x="1377984" y="1512384"/>
                  </a:lnTo>
                  <a:lnTo>
                    <a:pt x="1376216" y="155541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4" name="Google Shape;1254;p83"/>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5" name="Google Shape;1255;p83"/>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6" name="Google Shape;1256;p83"/>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7" name="Google Shape;1257;p83"/>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8" name="Google Shape;1258;p83"/>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9" name="Google Shape;1259;p83"/>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0" name="Google Shape;1260;p83"/>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1" name="Google Shape;1261;p83"/>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2" name="Google Shape;1262;p83"/>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3" name="Google Shape;1263;p83"/>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4" name="Google Shape;1264;p83"/>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5" name="Google Shape;1265;p83"/>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6" name="Google Shape;1266;p83"/>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7" name="Google Shape;1267;p83"/>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8" name="Google Shape;1268;p83"/>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9" name="Google Shape;1269;p83"/>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0" name="Google Shape;1270;p83"/>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1" name="Google Shape;1271;p83"/>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2" name="Google Shape;1272;p83"/>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3" name="Google Shape;1273;p83"/>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4" name="Google Shape;1274;p83"/>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5" name="Google Shape;1275;p83"/>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6" name="Google Shape;1276;p83"/>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7" name="Google Shape;1277;p83"/>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8" name="Google Shape;1278;p83"/>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9" name="Google Shape;1279;p83"/>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0" name="Google Shape;1280;p83"/>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1" name="Google Shape;1281;p83"/>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2" name="Google Shape;1282;p83"/>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3" name="Google Shape;1283;p83"/>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4" name="Google Shape;1284;p83"/>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5" name="Google Shape;1285;p83"/>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6" name="Google Shape;1286;p83"/>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7" name="Google Shape;1287;p83"/>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8" name="Google Shape;1288;p83"/>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9" name="Google Shape;1289;p83"/>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0" name="Google Shape;1290;p83"/>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1" name="Google Shape;1291;p83"/>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2" name="Google Shape;1292;p83"/>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3" name="Google Shape;1293;p83"/>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4" name="Google Shape;1294;p83"/>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5" name="Google Shape;1295;p83"/>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6" name="Google Shape;1296;p83"/>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7" name="Google Shape;1297;p83"/>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8" name="Google Shape;1298;p83"/>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9" name="Google Shape;1299;p83"/>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0" name="Google Shape;1300;p83"/>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1" name="Google Shape;1301;p83"/>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2" name="Google Shape;1302;p83"/>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3" name="Google Shape;1303;p83"/>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4" name="Google Shape;1304;p83"/>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5" name="Google Shape;1305;p83"/>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6" name="Google Shape;1306;p83"/>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7" name="Google Shape;1307;p83"/>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8" name="Google Shape;1308;p83"/>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9" name="Google Shape;1309;p83"/>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0" name="Google Shape;1310;p83"/>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1" name="Google Shape;1311;p83"/>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2" name="Google Shape;1312;p83"/>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3" name="Google Shape;1313;p83"/>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4" name="Google Shape;1314;p83"/>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5" name="Google Shape;1315;p83"/>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6" name="Google Shape;1316;p83"/>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7" name="Google Shape;1317;p83"/>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8" name="Google Shape;1318;p83"/>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9" name="Google Shape;1319;p83"/>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0" name="Google Shape;1320;p83"/>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1" name="Google Shape;1321;p83"/>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2" name="Google Shape;1322;p83"/>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3" name="Google Shape;1323;p83"/>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4" name="Google Shape;1324;p83"/>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5" name="Google Shape;1325;p83"/>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6" name="Google Shape;1326;p83"/>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7" name="Google Shape;1327;p83"/>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328" name="Google Shape;1328;p83"/>
            <p:cNvGrpSpPr/>
            <p:nvPr/>
          </p:nvGrpSpPr>
          <p:grpSpPr>
            <a:xfrm>
              <a:off x="6945270" y="2693707"/>
              <a:ext cx="195410" cy="937262"/>
              <a:chOff x="6945270" y="2693707"/>
              <a:chExt cx="195410" cy="937262"/>
            </a:xfrm>
          </p:grpSpPr>
          <p:sp>
            <p:nvSpPr>
              <p:cNvPr id="1329" name="Google Shape;1329;p83"/>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0" name="Google Shape;1330;p83"/>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1" name="Google Shape;1331;p83"/>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2" name="Google Shape;1332;p83"/>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3" name="Google Shape;1333;p83"/>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4" name="Google Shape;1334;p83"/>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5" name="Google Shape;1335;p83"/>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6" name="Google Shape;1336;p83"/>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7" name="Google Shape;1337;p83"/>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338" name="Google Shape;1338;p83"/>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9" name="Google Shape;1339;p83"/>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0" name="Google Shape;1340;p83"/>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1" name="Google Shape;1341;p83"/>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2" name="Google Shape;1342;p83"/>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3" name="Google Shape;1343;p83"/>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4" name="Google Shape;1344;p83"/>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5" name="Google Shape;1345;p83"/>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6" name="Google Shape;1346;p83"/>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7" name="Google Shape;1347;p83"/>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8" name="Google Shape;1348;p83"/>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9" name="Google Shape;1349;p83"/>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0" name="Google Shape;1350;p83"/>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1" name="Google Shape;1351;p83"/>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2" name="Google Shape;1352;p83"/>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3" name="Google Shape;1353;p83"/>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4" name="Google Shape;1354;p83"/>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5" name="Google Shape;1355;p83"/>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6" name="Google Shape;1356;p83"/>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7" name="Google Shape;1357;p83"/>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8" name="Google Shape;1358;p83"/>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9" name="Google Shape;1359;p83"/>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0" name="Google Shape;1360;p83"/>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1" name="Google Shape;1361;p83"/>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2" name="Google Shape;1362;p83"/>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3" name="Google Shape;1363;p83"/>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4" name="Google Shape;1364;p83"/>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5" name="Google Shape;1365;p83"/>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6" name="Google Shape;1366;p83"/>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7" name="Google Shape;1367;p83"/>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8" name="Google Shape;1368;p83"/>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369" name="Google Shape;1369;p83">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960E113E-E4EB-4228-8053-718F1E20887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pic>
        <p:nvPicPr>
          <p:cNvPr id="1374" name="Google Shape;1374;p84"/>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1375" name="Google Shape;1375;p84"/>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376" name="Google Shape;1376;p84"/>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s-AR" sz="4000" b="1" i="0" u="none" strike="noStrike" cap="none">
                <a:solidFill>
                  <a:schemeClr val="accent2"/>
                </a:solidFill>
                <a:latin typeface="Google Sans"/>
                <a:ea typeface="Google Sans"/>
                <a:cs typeface="Google Sans"/>
                <a:sym typeface="Google Sans"/>
              </a:rPr>
              <a:t>Conclusiones</a:t>
            </a:r>
          </a:p>
        </p:txBody>
      </p:sp>
      <p:sp>
        <p:nvSpPr>
          <p:cNvPr id="2" name="TextBox 1">
            <a:extLst>
              <a:ext uri="{FF2B5EF4-FFF2-40B4-BE49-F238E27FC236}">
                <a16:creationId xmlns:a16="http://schemas.microsoft.com/office/drawing/2014/main" xmlns="" id="{0472252D-F6BC-4478-8E0F-917DEAF46CD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1381" name="Google Shape;1381;p85"/>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LECCIÓN</a:t>
            </a:r>
          </a:p>
        </p:txBody>
      </p:sp>
      <p:sp>
        <p:nvSpPr>
          <p:cNvPr id="1382" name="Google Shape;1382;p85"/>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s-AR" sz="1200" b="1" i="0" u="none" strike="noStrike" cap="none">
                <a:solidFill>
                  <a:schemeClr val="accent2"/>
                </a:solidFill>
                <a:latin typeface="Google Sans"/>
                <a:ea typeface="Google Sans"/>
                <a:cs typeface="Google Sans"/>
                <a:sym typeface="Google Sans"/>
              </a:rPr>
              <a:t>ACTIVIDAD</a:t>
            </a:r>
          </a:p>
        </p:txBody>
      </p:sp>
      <p:sp>
        <p:nvSpPr>
          <p:cNvPr id="1383" name="Google Shape;1383;p85"/>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a:solidFill>
                  <a:schemeClr val="accent5"/>
                </a:solidFill>
                <a:latin typeface="Google Sans"/>
                <a:ea typeface="Google Sans"/>
                <a:cs typeface="Google Sans"/>
                <a:sym typeface="Google Sans"/>
              </a:rPr>
              <a:t>Es bueno ser amable.</a:t>
            </a:r>
          </a:p>
        </p:txBody>
      </p:sp>
      <p:sp>
        <p:nvSpPr>
          <p:cNvPr id="1384" name="Google Shape;1384;p85"/>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s-AR" sz="1600" i="0" u="none" strike="noStrike" cap="none">
                <a:solidFill>
                  <a:schemeClr val="accent5"/>
                </a:solidFill>
                <a:latin typeface="Google Sans"/>
                <a:ea typeface="Google Sans"/>
                <a:cs typeface="Google Sans"/>
                <a:sym typeface="Google Sans"/>
              </a:rPr>
              <a:t>Ten cuidado con el tono</a:t>
            </a:r>
          </a:p>
        </p:txBody>
      </p:sp>
      <p:sp>
        <p:nvSpPr>
          <p:cNvPr id="1385" name="Google Shape;1385;p85"/>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2"/>
              </a:buClr>
              <a:buSzPts val="8800"/>
              <a:buFont typeface="Arial"/>
              <a:buNone/>
            </a:pPr>
            <a:r>
              <a:rPr lang="es-AR" sz="8800" b="1" i="0" u="none" strike="noStrike" cap="none">
                <a:solidFill>
                  <a:schemeClr val="accent2"/>
                </a:solidFill>
                <a:latin typeface="Google Sans"/>
                <a:ea typeface="Google Sans"/>
                <a:cs typeface="Google Sans"/>
                <a:sym typeface="Google Sans"/>
              </a:rPr>
              <a:t>Fin.</a:t>
            </a:r>
          </a:p>
        </p:txBody>
      </p:sp>
      <p:sp>
        <p:nvSpPr>
          <p:cNvPr id="1386" name="Google Shape;1386;p85"/>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s-AR" sz="2800" i="0" u="none" strike="noStrike" cap="none">
                <a:solidFill>
                  <a:schemeClr val="dk2"/>
                </a:solidFill>
                <a:latin typeface="Google Sans"/>
                <a:ea typeface="Google Sans"/>
                <a:cs typeface="Google Sans"/>
                <a:sym typeface="Google Sans"/>
              </a:rPr>
              <a:t> </a:t>
            </a:r>
          </a:p>
        </p:txBody>
      </p:sp>
      <p:grpSp>
        <p:nvGrpSpPr>
          <p:cNvPr id="1387" name="Google Shape;1387;p85"/>
          <p:cNvGrpSpPr/>
          <p:nvPr/>
        </p:nvGrpSpPr>
        <p:grpSpPr>
          <a:xfrm>
            <a:off x="605626" y="3934634"/>
            <a:ext cx="312851" cy="252525"/>
            <a:chOff x="6458994" y="1641780"/>
            <a:chExt cx="625702" cy="505051"/>
          </a:xfrm>
        </p:grpSpPr>
        <p:sp>
          <p:nvSpPr>
            <p:cNvPr id="1388" name="Google Shape;1388;p85"/>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9" name="Google Shape;1389;p85"/>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390" name="Google Shape;1390;p85"/>
          <p:cNvGrpSpPr/>
          <p:nvPr/>
        </p:nvGrpSpPr>
        <p:grpSpPr>
          <a:xfrm>
            <a:off x="3066180" y="3934634"/>
            <a:ext cx="312851" cy="252525"/>
            <a:chOff x="6458994" y="1641780"/>
            <a:chExt cx="625702" cy="505051"/>
          </a:xfrm>
        </p:grpSpPr>
        <p:sp>
          <p:nvSpPr>
            <p:cNvPr id="1391" name="Google Shape;1391;p85"/>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2" name="Google Shape;1392;p85"/>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393" name="Google Shape;1393;p85"/>
          <p:cNvGrpSpPr/>
          <p:nvPr/>
        </p:nvGrpSpPr>
        <p:grpSpPr>
          <a:xfrm>
            <a:off x="5925328" y="407483"/>
            <a:ext cx="2500536" cy="3984726"/>
            <a:chOff x="3831431" y="1393031"/>
            <a:chExt cx="1476375" cy="2352675"/>
          </a:xfrm>
        </p:grpSpPr>
        <p:sp>
          <p:nvSpPr>
            <p:cNvPr id="1394" name="Google Shape;1394;p85"/>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5" name="Google Shape;1395;p85"/>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6" name="Google Shape;1396;p85"/>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7" name="Google Shape;1397;p85"/>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8" name="Google Shape;1398;p85"/>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9" name="Google Shape;1399;p85"/>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0" name="Google Shape;1400;p85"/>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1" name="Google Shape;1401;p85"/>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2" name="Google Shape;1402;p85"/>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3" name="Google Shape;1403;p85"/>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4" name="Google Shape;1404;p85"/>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5" name="Google Shape;1405;p85"/>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6" name="Google Shape;1406;p85"/>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7" name="Google Shape;1407;p85"/>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8" name="Google Shape;1408;p85"/>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9" name="Google Shape;1409;p85"/>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0" name="Google Shape;1410;p85"/>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1" name="Google Shape;1411;p85"/>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2" name="Google Shape;1412;p85"/>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3" name="Google Shape;1413;p85"/>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4" name="Google Shape;1414;p85"/>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5" name="Google Shape;1415;p85"/>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6" name="Google Shape;1416;p85"/>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7" name="Google Shape;1417;p85"/>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8" name="Google Shape;1418;p85"/>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9" name="Google Shape;1419;p85"/>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0" name="Google Shape;1420;p85"/>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1" name="Google Shape;1421;p85"/>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2" name="Google Shape;1422;p85"/>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3" name="Google Shape;1423;p85"/>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4" name="Google Shape;1424;p85"/>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5" name="Google Shape;1425;p85"/>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6" name="Google Shape;1426;p85"/>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7" name="Google Shape;1427;p85"/>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8" name="Google Shape;1428;p85"/>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9" name="Google Shape;1429;p85"/>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0" name="Google Shape;1430;p85"/>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1" name="Google Shape;1431;p85"/>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2" name="Google Shape;1432;p85"/>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3" name="Google Shape;1433;p85"/>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4" name="Google Shape;1434;p85"/>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5" name="Google Shape;1435;p85"/>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6" name="Google Shape;1436;p85"/>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7" name="Google Shape;1437;p85"/>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8" name="Google Shape;1438;p85"/>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9" name="Google Shape;1439;p85"/>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0" name="Google Shape;1440;p85"/>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1" name="Google Shape;1441;p85"/>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2" name="Google Shape;1442;p85"/>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3" name="Google Shape;1443;p85"/>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4" name="Google Shape;1444;p85"/>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5" name="Google Shape;1445;p85"/>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6" name="Google Shape;1446;p85"/>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7" name="Google Shape;1447;p85"/>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8" name="Google Shape;1448;p85"/>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9" name="Google Shape;1449;p85"/>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0" name="Google Shape;1450;p85"/>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1" name="Google Shape;1451;p85"/>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2" name="Google Shape;1452;p85"/>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3" name="Google Shape;1453;p85"/>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4" name="Google Shape;1454;p85"/>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5" name="Google Shape;1455;p85"/>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6" name="Google Shape;1456;p85"/>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7" name="Google Shape;1457;p85"/>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8" name="Google Shape;1458;p85"/>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9" name="Google Shape;1459;p85"/>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0" name="Google Shape;1460;p85"/>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1" name="Google Shape;1461;p85"/>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2" name="Google Shape;1462;p85"/>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3" name="Google Shape;1463;p85"/>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4" name="Google Shape;1464;p85"/>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5" name="Google Shape;1465;p85"/>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6" name="Google Shape;1466;p85"/>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7" name="Google Shape;1467;p85"/>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8" name="Google Shape;1468;p85"/>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9" name="Google Shape;1469;p85"/>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0" name="Google Shape;1470;p85"/>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1" name="Google Shape;1471;p85"/>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2" name="Google Shape;1472;p85"/>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3" name="Google Shape;1473;p85"/>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4" name="Google Shape;1474;p85"/>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5" name="Google Shape;1475;p85"/>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6" name="Google Shape;1476;p85"/>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7" name="Google Shape;1477;p85"/>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8" name="Google Shape;1478;p85"/>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xmlns="" id="{90A478CB-E1DE-4DE5-844A-98543A141E4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482"/>
        <p:cNvGrpSpPr/>
        <p:nvPr/>
      </p:nvGrpSpPr>
      <p:grpSpPr>
        <a:xfrm>
          <a:off x="0" y="0"/>
          <a:ext cx="0" cy="0"/>
          <a:chOff x="0" y="0"/>
          <a:chExt cx="0" cy="0"/>
        </a:xfrm>
      </p:grpSpPr>
      <p:sp>
        <p:nvSpPr>
          <p:cNvPr id="1483" name="Google Shape;1483;p86"/>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s-AR" sz="1200" b="1" i="0" u="none" strike="noStrike" cap="none">
                <a:solidFill>
                  <a:schemeClr val="accent1"/>
                </a:solidFill>
                <a:latin typeface="Google Sans"/>
                <a:ea typeface="Google Sans"/>
                <a:cs typeface="Google Sans"/>
                <a:sym typeface="Google Sans"/>
              </a:rPr>
              <a:t>LECCIÓN </a:t>
            </a:r>
          </a:p>
        </p:txBody>
      </p:sp>
      <p:sp>
        <p:nvSpPr>
          <p:cNvPr id="1484" name="Google Shape;1484;p86"/>
          <p:cNvSpPr txBox="1"/>
          <p:nvPr/>
        </p:nvSpPr>
        <p:spPr>
          <a:xfrm>
            <a:off x="890741" y="4103929"/>
            <a:ext cx="2913954"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s-AR" sz="1600" i="0" u="none" strike="noStrike" cap="none">
                <a:solidFill>
                  <a:schemeClr val="accent5"/>
                </a:solidFill>
                <a:latin typeface="Google Sans"/>
                <a:ea typeface="Google Sans"/>
                <a:cs typeface="Google Sans"/>
                <a:sym typeface="Google Sans"/>
              </a:rPr>
              <a:t>Comparte con cuidado</a:t>
            </a:r>
          </a:p>
        </p:txBody>
      </p:sp>
      <p:grpSp>
        <p:nvGrpSpPr>
          <p:cNvPr id="1485" name="Google Shape;1485;p86"/>
          <p:cNvGrpSpPr/>
          <p:nvPr/>
        </p:nvGrpSpPr>
        <p:grpSpPr>
          <a:xfrm>
            <a:off x="538594" y="1410763"/>
            <a:ext cx="3035231" cy="1727598"/>
            <a:chOff x="538042" y="1229550"/>
            <a:chExt cx="3353476" cy="1908737"/>
          </a:xfrm>
        </p:grpSpPr>
        <p:sp>
          <p:nvSpPr>
            <p:cNvPr id="1486" name="Google Shape;1486;p86"/>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7" name="Google Shape;1487;p86"/>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8" name="Google Shape;1488;p86"/>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9" name="Google Shape;1489;p86"/>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0" name="Google Shape;1490;p86"/>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1" name="Google Shape;1491;p86"/>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2" name="Google Shape;1492;p86"/>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3" name="Google Shape;1493;p86"/>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4" name="Google Shape;1494;p86"/>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5" name="Google Shape;1495;p86"/>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6" name="Google Shape;1496;p86"/>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7" name="Google Shape;1497;p86"/>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8" name="Google Shape;1498;p86"/>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9" name="Google Shape;1499;p86"/>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0" name="Google Shape;1500;p86"/>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1" name="Google Shape;1501;p86"/>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2" name="Google Shape;1502;p86"/>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3" name="Google Shape;1503;p86"/>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504" name="Google Shape;1504;p86"/>
          <p:cNvGrpSpPr/>
          <p:nvPr/>
        </p:nvGrpSpPr>
        <p:grpSpPr>
          <a:xfrm>
            <a:off x="5935605" y="419549"/>
            <a:ext cx="2488095" cy="3964900"/>
            <a:chOff x="5681775" y="783192"/>
            <a:chExt cx="2174528" cy="3465216"/>
          </a:xfrm>
        </p:grpSpPr>
        <p:sp>
          <p:nvSpPr>
            <p:cNvPr id="1505" name="Google Shape;1505;p86"/>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506" name="Google Shape;1506;p86"/>
            <p:cNvGrpSpPr/>
            <p:nvPr/>
          </p:nvGrpSpPr>
          <p:grpSpPr>
            <a:xfrm>
              <a:off x="6200856" y="995033"/>
              <a:ext cx="1148992" cy="401235"/>
              <a:chOff x="6200856" y="995033"/>
              <a:chExt cx="1148992" cy="401235"/>
            </a:xfrm>
          </p:grpSpPr>
          <p:sp>
            <p:nvSpPr>
              <p:cNvPr id="1507" name="Google Shape;1507;p86"/>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8" name="Google Shape;1508;p86"/>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9" name="Google Shape;1509;p86"/>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0" name="Google Shape;1510;p86"/>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1" name="Google Shape;1511;p86"/>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2" name="Google Shape;1512;p86"/>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3" name="Google Shape;1513;p86"/>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4" name="Google Shape;1514;p86"/>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5" name="Google Shape;1515;p86"/>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6" name="Google Shape;1516;p86"/>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7" name="Google Shape;1517;p86"/>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8" name="Google Shape;1518;p86"/>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9" name="Google Shape;1519;p86"/>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0" name="Google Shape;1520;p86"/>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21" name="Google Shape;1521;p86"/>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2" name="Google Shape;1522;p86"/>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3" name="Google Shape;1523;p86"/>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4" name="Google Shape;1524;p86"/>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5" name="Google Shape;1525;p86"/>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6" name="Google Shape;1526;p86"/>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7" name="Google Shape;1527;p86"/>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8" name="Google Shape;1528;p86"/>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9" name="Google Shape;1529;p86"/>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0" name="Google Shape;1530;p86"/>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1" name="Google Shape;1531;p86"/>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2" name="Google Shape;1532;p86"/>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3" name="Google Shape;1533;p86"/>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4" name="Google Shape;1534;p86"/>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5" name="Google Shape;1535;p86"/>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6" name="Google Shape;1536;p86"/>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7" name="Google Shape;1537;p86"/>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8" name="Google Shape;1538;p86"/>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9" name="Google Shape;1539;p86"/>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0" name="Google Shape;1540;p86"/>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1" name="Google Shape;1541;p86"/>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2" name="Google Shape;1542;p86"/>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3" name="Google Shape;1543;p86"/>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4" name="Google Shape;1544;p86"/>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5" name="Google Shape;1545;p86"/>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6" name="Google Shape;1546;p86"/>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7" name="Google Shape;1547;p86"/>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8" name="Google Shape;1548;p86"/>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9" name="Google Shape;1549;p86"/>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0" name="Google Shape;1550;p86"/>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1" name="Google Shape;1551;p86"/>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2" name="Google Shape;1552;p86"/>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553" name="Google Shape;1553;p86"/>
            <p:cNvGrpSpPr/>
            <p:nvPr/>
          </p:nvGrpSpPr>
          <p:grpSpPr>
            <a:xfrm>
              <a:off x="6458994" y="1641780"/>
              <a:ext cx="625702" cy="505051"/>
              <a:chOff x="6458994" y="1641780"/>
              <a:chExt cx="625702" cy="505051"/>
            </a:xfrm>
          </p:grpSpPr>
          <p:sp>
            <p:nvSpPr>
              <p:cNvPr id="1554" name="Google Shape;1554;p86"/>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5" name="Google Shape;1555;p86"/>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56" name="Google Shape;1556;p86"/>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7" name="Google Shape;1557;p86"/>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8" name="Google Shape;1558;p86"/>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9" name="Google Shape;1559;p86"/>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0" name="Google Shape;1560;p86"/>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1" name="Google Shape;1561;p86"/>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562" name="Google Shape;1562;p86"/>
          <p:cNvGrpSpPr/>
          <p:nvPr/>
        </p:nvGrpSpPr>
        <p:grpSpPr>
          <a:xfrm>
            <a:off x="605626" y="3934634"/>
            <a:ext cx="312851" cy="252525"/>
            <a:chOff x="6458994" y="1641780"/>
            <a:chExt cx="625702" cy="505051"/>
          </a:xfrm>
        </p:grpSpPr>
        <p:sp>
          <p:nvSpPr>
            <p:cNvPr id="1563" name="Google Shape;1563;p86"/>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4" name="Google Shape;1564;p86"/>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 name="TextBox 2">
            <a:extLst>
              <a:ext uri="{FF2B5EF4-FFF2-40B4-BE49-F238E27FC236}">
                <a16:creationId xmlns:a16="http://schemas.microsoft.com/office/drawing/2014/main" xmlns="" id="{F253CEDA-4DC9-45F2-B249-E747E049527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pic>
        <p:nvPicPr>
          <p:cNvPr id="1569" name="Google Shape;1569;p87"/>
          <p:cNvPicPr preferRelativeResize="0"/>
          <p:nvPr/>
        </p:nvPicPr>
        <p:blipFill rotWithShape="1">
          <a:blip r:embed="rId4">
            <a:alphaModFix/>
          </a:blip>
          <a:srcRect/>
          <a:stretch/>
        </p:blipFill>
        <p:spPr>
          <a:xfrm flipH="1">
            <a:off x="4697543" y="3048225"/>
            <a:ext cx="692933" cy="242533"/>
          </a:xfrm>
          <a:prstGeom prst="rect">
            <a:avLst/>
          </a:prstGeom>
          <a:noFill/>
          <a:ln>
            <a:noFill/>
          </a:ln>
        </p:spPr>
      </p:pic>
      <p:grpSp>
        <p:nvGrpSpPr>
          <p:cNvPr id="1570" name="Google Shape;1570;p87"/>
          <p:cNvGrpSpPr/>
          <p:nvPr/>
        </p:nvGrpSpPr>
        <p:grpSpPr>
          <a:xfrm>
            <a:off x="4011558" y="790920"/>
            <a:ext cx="379884" cy="379884"/>
            <a:chOff x="3900092" y="1196022"/>
            <a:chExt cx="535500" cy="535500"/>
          </a:xfrm>
        </p:grpSpPr>
        <p:sp>
          <p:nvSpPr>
            <p:cNvPr id="1571" name="Google Shape;1571;p87"/>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72" name="Google Shape;1572;p87"/>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573" name="Google Shape;1573;p87"/>
          <p:cNvSpPr txBox="1"/>
          <p:nvPr/>
        </p:nvSpPr>
        <p:spPr>
          <a:xfrm>
            <a:off x="4556816" y="673139"/>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i="0" u="none" strike="noStrike" cap="none">
                <a:solidFill>
                  <a:schemeClr val="accent1"/>
                </a:solidFill>
                <a:latin typeface="Google Sans"/>
                <a:ea typeface="Google Sans"/>
                <a:cs typeface="Google Sans"/>
                <a:sym typeface="Google Sans"/>
              </a:rPr>
              <a:t>Identifica</a:t>
            </a:r>
          </a:p>
        </p:txBody>
      </p:sp>
      <p:sp>
        <p:nvSpPr>
          <p:cNvPr id="1574" name="Google Shape;1574;p87"/>
          <p:cNvSpPr txBox="1"/>
          <p:nvPr/>
        </p:nvSpPr>
        <p:spPr>
          <a:xfrm>
            <a:off x="4556816" y="1058624"/>
            <a:ext cx="3385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dirty="0">
                <a:solidFill>
                  <a:schemeClr val="dk2"/>
                </a:solidFill>
                <a:latin typeface="Google Sans"/>
                <a:ea typeface="Google Sans"/>
                <a:cs typeface="Google Sans"/>
                <a:sym typeface="Google Sans"/>
              </a:rPr>
              <a:t>la forma en que </a:t>
            </a:r>
            <a:r>
              <a:rPr lang="es-AR" sz="1800" i="0" u="none" strike="noStrike" cap="none" dirty="0" smtClean="0">
                <a:solidFill>
                  <a:schemeClr val="dk2"/>
                </a:solidFill>
                <a:latin typeface="Google Sans"/>
                <a:ea typeface="Google Sans"/>
                <a:cs typeface="Google Sans"/>
                <a:sym typeface="Google Sans"/>
              </a:rPr>
              <a:t>se puede </a:t>
            </a:r>
            <a:r>
              <a:rPr lang="es-AR" sz="1800" i="0" u="none" strike="noStrike" cap="none" dirty="0">
                <a:solidFill>
                  <a:schemeClr val="dk2"/>
                </a:solidFill>
                <a:latin typeface="Google Sans"/>
                <a:ea typeface="Google Sans"/>
                <a:cs typeface="Google Sans"/>
                <a:sym typeface="Google Sans"/>
              </a:rPr>
              <a:t>encontrar información en línea sobre las personas</a:t>
            </a:r>
          </a:p>
        </p:txBody>
      </p:sp>
      <p:grpSp>
        <p:nvGrpSpPr>
          <p:cNvPr id="1575" name="Google Shape;1575;p87"/>
          <p:cNvGrpSpPr/>
          <p:nvPr/>
        </p:nvGrpSpPr>
        <p:grpSpPr>
          <a:xfrm>
            <a:off x="4011558" y="2054318"/>
            <a:ext cx="379884" cy="379884"/>
            <a:chOff x="3900092" y="1196022"/>
            <a:chExt cx="535500" cy="535500"/>
          </a:xfrm>
        </p:grpSpPr>
        <p:sp>
          <p:nvSpPr>
            <p:cNvPr id="1576" name="Google Shape;1576;p87"/>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77" name="Google Shape;1577;p87"/>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578" name="Google Shape;1578;p87"/>
          <p:cNvSpPr txBox="1"/>
          <p:nvPr/>
        </p:nvSpPr>
        <p:spPr>
          <a:xfrm>
            <a:off x="4556816" y="1936537"/>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i="0" u="none" strike="noStrike" cap="none">
                <a:solidFill>
                  <a:schemeClr val="accent1"/>
                </a:solidFill>
                <a:latin typeface="Google Sans"/>
                <a:ea typeface="Google Sans"/>
                <a:cs typeface="Google Sans"/>
                <a:sym typeface="Google Sans"/>
              </a:rPr>
              <a:t>Decide</a:t>
            </a:r>
          </a:p>
        </p:txBody>
      </p:sp>
      <p:sp>
        <p:nvSpPr>
          <p:cNvPr id="1579" name="Google Shape;1579;p87"/>
          <p:cNvSpPr txBox="1"/>
          <p:nvPr/>
        </p:nvSpPr>
        <p:spPr>
          <a:xfrm>
            <a:off x="4556816" y="2322022"/>
            <a:ext cx="3682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a:solidFill>
                  <a:schemeClr val="dk2"/>
                </a:solidFill>
                <a:latin typeface="Google Sans"/>
                <a:ea typeface="Google Sans"/>
                <a:cs typeface="Google Sans"/>
                <a:sym typeface="Google Sans"/>
              </a:rPr>
              <a:t>lo que sabes sobre una persona basándose en su información personal.</a:t>
            </a:r>
          </a:p>
        </p:txBody>
      </p:sp>
      <p:pic>
        <p:nvPicPr>
          <p:cNvPr id="1580" name="Google Shape;1580;p87"/>
          <p:cNvPicPr preferRelativeResize="0"/>
          <p:nvPr/>
        </p:nvPicPr>
        <p:blipFill rotWithShape="1">
          <a:blip r:embed="rId4">
            <a:alphaModFix/>
          </a:blip>
          <a:srcRect/>
          <a:stretch/>
        </p:blipFill>
        <p:spPr>
          <a:xfrm flipH="1">
            <a:off x="4697543" y="4318411"/>
            <a:ext cx="692933" cy="242533"/>
          </a:xfrm>
          <a:prstGeom prst="rect">
            <a:avLst/>
          </a:prstGeom>
          <a:noFill/>
          <a:ln>
            <a:noFill/>
          </a:ln>
        </p:spPr>
      </p:pic>
      <p:grpSp>
        <p:nvGrpSpPr>
          <p:cNvPr id="1581" name="Google Shape;1581;p87"/>
          <p:cNvGrpSpPr/>
          <p:nvPr/>
        </p:nvGrpSpPr>
        <p:grpSpPr>
          <a:xfrm>
            <a:off x="4011558" y="3324504"/>
            <a:ext cx="379884" cy="379884"/>
            <a:chOff x="3900092" y="1196022"/>
            <a:chExt cx="535500" cy="535500"/>
          </a:xfrm>
        </p:grpSpPr>
        <p:sp>
          <p:nvSpPr>
            <p:cNvPr id="1582" name="Google Shape;1582;p87"/>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83" name="Google Shape;1583;p87"/>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584" name="Google Shape;1584;p87"/>
          <p:cNvSpPr txBox="1"/>
          <p:nvPr/>
        </p:nvSpPr>
        <p:spPr>
          <a:xfrm>
            <a:off x="4556816" y="3206723"/>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i="0" u="none" strike="noStrike" cap="none">
                <a:solidFill>
                  <a:schemeClr val="accent1"/>
                </a:solidFill>
                <a:latin typeface="Google Sans"/>
                <a:ea typeface="Google Sans"/>
                <a:cs typeface="Google Sans"/>
                <a:sym typeface="Google Sans"/>
              </a:rPr>
              <a:t>Ten en cuenta</a:t>
            </a:r>
          </a:p>
        </p:txBody>
      </p:sp>
      <p:sp>
        <p:nvSpPr>
          <p:cNvPr id="1585" name="Google Shape;1585;p87"/>
          <p:cNvSpPr txBox="1"/>
          <p:nvPr/>
        </p:nvSpPr>
        <p:spPr>
          <a:xfrm>
            <a:off x="4556815" y="3592208"/>
            <a:ext cx="44484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s-AR" sz="1800" i="0" u="none" strike="noStrike" cap="none">
                <a:solidFill>
                  <a:schemeClr val="dk2"/>
                </a:solidFill>
                <a:latin typeface="Google Sans"/>
                <a:ea typeface="Google Sans"/>
                <a:cs typeface="Google Sans"/>
                <a:sym typeface="Google Sans"/>
              </a:rPr>
              <a:t>que no todas estas deducciones representan exactamente a una persona</a:t>
            </a:r>
          </a:p>
        </p:txBody>
      </p:sp>
      <p:sp>
        <p:nvSpPr>
          <p:cNvPr id="1586" name="Google Shape;1586;p87"/>
          <p:cNvSpPr txBox="1"/>
          <p:nvPr/>
        </p:nvSpPr>
        <p:spPr>
          <a:xfrm>
            <a:off x="0" y="1802324"/>
            <a:ext cx="3468175"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s-AR" sz="4400" b="1" i="0" u="none" strike="noStrike" cap="none" dirty="0">
                <a:solidFill>
                  <a:schemeClr val="dk2"/>
                </a:solidFill>
                <a:latin typeface="Google Sans"/>
                <a:ea typeface="Google Sans"/>
                <a:cs typeface="Google Sans"/>
                <a:sym typeface="Google Sans"/>
              </a:rPr>
              <a:t>Actividad</a:t>
            </a:r>
            <a:r>
              <a:rPr lang="es-AR" sz="4400" b="1" i="0" u="none" strike="noStrike" cap="none" dirty="0">
                <a:solidFill>
                  <a:schemeClr val="accent1"/>
                </a:solidFill>
                <a:latin typeface="Google Sans"/>
                <a:ea typeface="Google Sans"/>
                <a:cs typeface="Google Sans"/>
                <a:sym typeface="Google Sans"/>
              </a:rPr>
              <a:t/>
            </a:r>
            <a:br>
              <a:rPr lang="es-AR" sz="4400" b="1" i="0" u="none" strike="noStrike" cap="none" dirty="0">
                <a:solidFill>
                  <a:schemeClr val="accent1"/>
                </a:solidFill>
                <a:latin typeface="Google Sans"/>
                <a:ea typeface="Google Sans"/>
                <a:cs typeface="Google Sans"/>
                <a:sym typeface="Google Sans"/>
              </a:rPr>
            </a:br>
            <a:r>
              <a:rPr lang="es-AR" sz="4400" b="1" i="0" u="none" strike="noStrike" cap="none" dirty="0">
                <a:solidFill>
                  <a:schemeClr val="accent1"/>
                </a:solidFill>
                <a:latin typeface="Google Sans"/>
                <a:ea typeface="Google Sans"/>
                <a:cs typeface="Google Sans"/>
                <a:sym typeface="Google Sans"/>
              </a:rPr>
              <a:t>Objetivos</a:t>
            </a:r>
          </a:p>
        </p:txBody>
      </p:sp>
      <p:pic>
        <p:nvPicPr>
          <p:cNvPr id="1587" name="Google Shape;1587;p87"/>
          <p:cNvPicPr preferRelativeResize="0"/>
          <p:nvPr/>
        </p:nvPicPr>
        <p:blipFill rotWithShape="1">
          <a:blip r:embed="rId4">
            <a:alphaModFix/>
          </a:blip>
          <a:srcRect/>
          <a:stretch/>
        </p:blipFill>
        <p:spPr>
          <a:xfrm flipH="1">
            <a:off x="4697543" y="1778050"/>
            <a:ext cx="692933" cy="242533"/>
          </a:xfrm>
          <a:prstGeom prst="rect">
            <a:avLst/>
          </a:prstGeom>
          <a:noFill/>
          <a:ln>
            <a:noFill/>
          </a:ln>
        </p:spPr>
      </p:pic>
      <p:sp>
        <p:nvSpPr>
          <p:cNvPr id="2" name="TextBox 1">
            <a:extLst>
              <a:ext uri="{FF2B5EF4-FFF2-40B4-BE49-F238E27FC236}">
                <a16:creationId xmlns:a16="http://schemas.microsoft.com/office/drawing/2014/main" xmlns="" id="{DC1C8107-0C6E-4D99-82EC-65EC9307127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591"/>
        <p:cNvGrpSpPr/>
        <p:nvPr/>
      </p:nvGrpSpPr>
      <p:grpSpPr>
        <a:xfrm>
          <a:off x="0" y="0"/>
          <a:ext cx="0" cy="0"/>
          <a:chOff x="0" y="0"/>
          <a:chExt cx="0" cy="0"/>
        </a:xfrm>
      </p:grpSpPr>
      <p:pic>
        <p:nvPicPr>
          <p:cNvPr id="1592" name="Google Shape;1592;p88"/>
          <p:cNvPicPr preferRelativeResize="0"/>
          <p:nvPr/>
        </p:nvPicPr>
        <p:blipFill rotWithShape="1">
          <a:blip r:embed="rId4">
            <a:alphaModFix/>
          </a:blip>
          <a:srcRect/>
          <a:stretch/>
        </p:blipFill>
        <p:spPr>
          <a:xfrm>
            <a:off x="5584687" y="1119626"/>
            <a:ext cx="1266318" cy="1519582"/>
          </a:xfrm>
          <a:prstGeom prst="rect">
            <a:avLst/>
          </a:prstGeom>
          <a:noFill/>
          <a:ln>
            <a:noFill/>
          </a:ln>
        </p:spPr>
      </p:pic>
      <p:sp>
        <p:nvSpPr>
          <p:cNvPr id="1593" name="Google Shape;1593;p88"/>
          <p:cNvSpPr/>
          <p:nvPr/>
        </p:nvSpPr>
        <p:spPr>
          <a:xfrm>
            <a:off x="2889037" y="3166100"/>
            <a:ext cx="3570300" cy="83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i="0" u="none" strike="noStrike" cap="none" dirty="0">
                <a:solidFill>
                  <a:schemeClr val="dk2"/>
                </a:solidFill>
                <a:latin typeface="Google Sans"/>
                <a:ea typeface="Google Sans"/>
                <a:cs typeface="Google Sans"/>
                <a:sym typeface="Google Sans"/>
              </a:rPr>
              <a:t>¿Cómo sabemos lo que</a:t>
            </a:r>
            <a:br>
              <a:rPr lang="es-AR" sz="2400" i="0" u="none" strike="noStrike" cap="none" dirty="0">
                <a:solidFill>
                  <a:schemeClr val="dk2"/>
                </a:solidFill>
                <a:latin typeface="Google Sans"/>
                <a:ea typeface="Google Sans"/>
                <a:cs typeface="Google Sans"/>
                <a:sym typeface="Google Sans"/>
              </a:rPr>
            </a:br>
            <a:r>
              <a:rPr lang="es-AR" sz="2400" i="0" u="none" strike="noStrike" cap="none" dirty="0">
                <a:solidFill>
                  <a:schemeClr val="dk2"/>
                </a:solidFill>
                <a:latin typeface="Google Sans"/>
                <a:ea typeface="Google Sans"/>
                <a:cs typeface="Google Sans"/>
                <a:sym typeface="Google Sans"/>
              </a:rPr>
              <a:t>creemos saber?</a:t>
            </a:r>
          </a:p>
        </p:txBody>
      </p:sp>
      <p:grpSp>
        <p:nvGrpSpPr>
          <p:cNvPr id="1594" name="Google Shape;1594;p88"/>
          <p:cNvGrpSpPr/>
          <p:nvPr/>
        </p:nvGrpSpPr>
        <p:grpSpPr>
          <a:xfrm>
            <a:off x="2899626" y="1939396"/>
            <a:ext cx="3036332" cy="1130805"/>
            <a:chOff x="3386807" y="1493789"/>
            <a:chExt cx="3036332" cy="1130805"/>
          </a:xfrm>
        </p:grpSpPr>
        <p:sp>
          <p:nvSpPr>
            <p:cNvPr id="1595" name="Google Shape;1595;p88"/>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6" name="Google Shape;1596;p88"/>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7" name="Google Shape;1597;p88"/>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8" name="Google Shape;1598;p88"/>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9" name="Google Shape;1599;p88"/>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00" name="Google Shape;1600;p88"/>
          <p:cNvSpPr/>
          <p:nvPr/>
        </p:nvSpPr>
        <p:spPr>
          <a:xfrm>
            <a:off x="2781814" y="1310489"/>
            <a:ext cx="2725526"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4000" i="0" u="none" strike="noStrike" cap="none" dirty="0">
                <a:solidFill>
                  <a:schemeClr val="dk2"/>
                </a:solidFill>
                <a:latin typeface="Google Sans"/>
                <a:ea typeface="Google Sans"/>
                <a:cs typeface="Google Sans"/>
                <a:sym typeface="Google Sans"/>
              </a:rPr>
              <a:t>Hablemos</a:t>
            </a:r>
          </a:p>
        </p:txBody>
      </p:sp>
      <p:sp>
        <p:nvSpPr>
          <p:cNvPr id="2" name="TextBox 1">
            <a:extLst>
              <a:ext uri="{FF2B5EF4-FFF2-40B4-BE49-F238E27FC236}">
                <a16:creationId xmlns:a16="http://schemas.microsoft.com/office/drawing/2014/main" xmlns="" id="{241E9CC5-2DDC-40F6-94AA-F26AD33DAED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604"/>
        <p:cNvGrpSpPr/>
        <p:nvPr/>
      </p:nvGrpSpPr>
      <p:grpSpPr>
        <a:xfrm>
          <a:off x="0" y="0"/>
          <a:ext cx="0" cy="0"/>
          <a:chOff x="0" y="0"/>
          <a:chExt cx="0" cy="0"/>
        </a:xfrm>
      </p:grpSpPr>
      <p:sp>
        <p:nvSpPr>
          <p:cNvPr id="1605" name="Google Shape;1605;p89"/>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606" name="Google Shape;1606;p89"/>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i="0" u="none" strike="noStrike" cap="none">
                <a:solidFill>
                  <a:schemeClr val="dk2"/>
                </a:solidFill>
                <a:latin typeface="Google Sans"/>
                <a:ea typeface="Google Sans"/>
                <a:cs typeface="Google Sans"/>
                <a:sym typeface="Google Sans"/>
              </a:rPr>
              <a:t>El juego de adivinar perfiles</a:t>
            </a:r>
          </a:p>
        </p:txBody>
      </p:sp>
      <p:sp>
        <p:nvSpPr>
          <p:cNvPr id="1607" name="Google Shape;1607;p89"/>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¡Actividad!</a:t>
            </a:r>
          </a:p>
        </p:txBody>
      </p:sp>
      <p:sp>
        <p:nvSpPr>
          <p:cNvPr id="1608" name="Google Shape;1608;p89"/>
          <p:cNvSpPr/>
          <p:nvPr/>
        </p:nvSpPr>
        <p:spPr>
          <a:xfrm flipH="1">
            <a:off x="3253561" y="2085669"/>
            <a:ext cx="2637957"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9" name="Google Shape;1609;p89"/>
          <p:cNvSpPr/>
          <p:nvPr/>
        </p:nvSpPr>
        <p:spPr>
          <a:xfrm flipH="1">
            <a:off x="3132207" y="2015813"/>
            <a:ext cx="288083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0" name="Google Shape;1610;p89"/>
          <p:cNvSpPr/>
          <p:nvPr/>
        </p:nvSpPr>
        <p:spPr>
          <a:xfrm>
            <a:off x="3966951" y="1132957"/>
            <a:ext cx="1210200" cy="8604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11" name="Google Shape;1611;p89"/>
          <p:cNvSpPr/>
          <p:nvPr/>
        </p:nvSpPr>
        <p:spPr>
          <a:xfrm>
            <a:off x="4053840" y="1227810"/>
            <a:ext cx="1036200" cy="6705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612" name="Google Shape;1612;p89"/>
          <p:cNvGrpSpPr/>
          <p:nvPr/>
        </p:nvGrpSpPr>
        <p:grpSpPr>
          <a:xfrm>
            <a:off x="4294471" y="1285561"/>
            <a:ext cx="555000" cy="555058"/>
            <a:chOff x="4294471" y="1260219"/>
            <a:chExt cx="555000" cy="555058"/>
          </a:xfrm>
        </p:grpSpPr>
        <p:pic>
          <p:nvPicPr>
            <p:cNvPr id="1613" name="Google Shape;1613;p89"/>
            <p:cNvPicPr preferRelativeResize="0"/>
            <p:nvPr/>
          </p:nvPicPr>
          <p:blipFill rotWithShape="1">
            <a:blip r:embed="rId4">
              <a:alphaModFix/>
            </a:blip>
            <a:srcRect b="30299"/>
            <a:stretch/>
          </p:blipFill>
          <p:spPr>
            <a:xfrm>
              <a:off x="4327978" y="1348723"/>
              <a:ext cx="488044" cy="466554"/>
            </a:xfrm>
            <a:custGeom>
              <a:avLst/>
              <a:gdLst/>
              <a:ahLst/>
              <a:cxnLst/>
              <a:rect l="l" t="t" r="r" b="b"/>
              <a:pathLst>
                <a:path w="488044" h="466554" extrusionOk="0">
                  <a:moveTo>
                    <a:pt x="41826" y="0"/>
                  </a:moveTo>
                  <a:lnTo>
                    <a:pt x="446221" y="0"/>
                  </a:lnTo>
                  <a:lnTo>
                    <a:pt x="474155" y="33856"/>
                  </a:lnTo>
                  <a:lnTo>
                    <a:pt x="488044" y="59446"/>
                  </a:lnTo>
                  <a:lnTo>
                    <a:pt x="488044" y="318605"/>
                  </a:lnTo>
                  <a:lnTo>
                    <a:pt x="474155" y="344194"/>
                  </a:lnTo>
                  <a:cubicBezTo>
                    <a:pt x="424281" y="418017"/>
                    <a:pt x="339820" y="466554"/>
                    <a:pt x="244023" y="466554"/>
                  </a:cubicBezTo>
                  <a:cubicBezTo>
                    <a:pt x="148226" y="466554"/>
                    <a:pt x="63766" y="418017"/>
                    <a:pt x="13892" y="344194"/>
                  </a:cubicBezTo>
                  <a:lnTo>
                    <a:pt x="0" y="318601"/>
                  </a:lnTo>
                  <a:lnTo>
                    <a:pt x="0" y="59449"/>
                  </a:lnTo>
                  <a:lnTo>
                    <a:pt x="13892" y="33856"/>
                  </a:lnTo>
                  <a:close/>
                </a:path>
              </a:pathLst>
            </a:custGeom>
            <a:noFill/>
            <a:ln>
              <a:noFill/>
            </a:ln>
          </p:spPr>
        </p:pic>
        <p:sp>
          <p:nvSpPr>
            <p:cNvPr id="1614" name="Google Shape;1614;p89"/>
            <p:cNvSpPr/>
            <p:nvPr/>
          </p:nvSpPr>
          <p:spPr>
            <a:xfrm>
              <a:off x="4294471" y="1260219"/>
              <a:ext cx="555000" cy="555000"/>
            </a:xfrm>
            <a:prstGeom prst="ellipse">
              <a:avLst/>
            </a:prstGeom>
            <a:noFill/>
            <a:ln w="28575" cap="flat" cmpd="sng">
              <a:solidFill>
                <a:schemeClr val="dk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1615" name="Google Shape;1615;p89"/>
          <p:cNvSpPr/>
          <p:nvPr/>
        </p:nvSpPr>
        <p:spPr>
          <a:xfrm>
            <a:off x="4276990" y="193301"/>
            <a:ext cx="590100" cy="1107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6600"/>
              <a:buFont typeface="Arial"/>
              <a:buNone/>
            </a:pPr>
            <a:r>
              <a:rPr lang="es-AR" sz="6600" b="1" i="0" u="none" strike="noStrike" cap="none">
                <a:solidFill>
                  <a:schemeClr val="accent1"/>
                </a:solidFill>
                <a:latin typeface="Arial"/>
                <a:ea typeface="Arial"/>
                <a:cs typeface="Arial"/>
                <a:sym typeface="Arial"/>
              </a:rPr>
              <a:t>?</a:t>
            </a:r>
          </a:p>
        </p:txBody>
      </p:sp>
      <p:sp>
        <p:nvSpPr>
          <p:cNvPr id="1616" name="Google Shape;1616;p89"/>
          <p:cNvSpPr/>
          <p:nvPr/>
        </p:nvSpPr>
        <p:spPr>
          <a:xfrm flipH="1">
            <a:off x="3912330" y="1941033"/>
            <a:ext cx="131900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 name="TextBox 1">
            <a:extLst>
              <a:ext uri="{FF2B5EF4-FFF2-40B4-BE49-F238E27FC236}">
                <a16:creationId xmlns:a16="http://schemas.microsoft.com/office/drawing/2014/main" xmlns="" id="{76FC4BBA-A738-4F7D-9A1C-5A0C2063337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620"/>
        <p:cNvGrpSpPr/>
        <p:nvPr/>
      </p:nvGrpSpPr>
      <p:grpSpPr>
        <a:xfrm>
          <a:off x="0" y="0"/>
          <a:ext cx="0" cy="0"/>
          <a:chOff x="0" y="0"/>
          <a:chExt cx="0" cy="0"/>
        </a:xfrm>
      </p:grpSpPr>
      <p:grpSp>
        <p:nvGrpSpPr>
          <p:cNvPr id="1621" name="Google Shape;1621;p90"/>
          <p:cNvGrpSpPr/>
          <p:nvPr/>
        </p:nvGrpSpPr>
        <p:grpSpPr>
          <a:xfrm>
            <a:off x="5113245" y="917419"/>
            <a:ext cx="1871955" cy="3754799"/>
            <a:chOff x="5113245" y="922001"/>
            <a:chExt cx="1871955" cy="3754799"/>
          </a:xfrm>
        </p:grpSpPr>
        <p:sp>
          <p:nvSpPr>
            <p:cNvPr id="1622" name="Google Shape;1622;p90"/>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3" name="Google Shape;1623;p90"/>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Detesto los bailes en la escuela. #novoy</a:t>
              </a:r>
            </a:p>
          </p:txBody>
        </p:sp>
        <p:sp>
          <p:nvSpPr>
            <p:cNvPr id="1624" name="Google Shape;1624;p90"/>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5" name="Google Shape;1625;p90"/>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a:t>
              </a:r>
              <a:r>
                <a:rPr lang="es-AR" sz="800" i="0" u="none" strike="noStrike" cap="none" dirty="0">
                  <a:solidFill>
                    <a:schemeClr val="dk2"/>
                  </a:solidFill>
                  <a:latin typeface="Google Sans"/>
                  <a:ea typeface="Google Sans"/>
                  <a:cs typeface="Google Sans"/>
                  <a:sym typeface="Google Sans"/>
                </a:rPr>
                <a:t>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1626" name="Google Shape;1626;p90"/>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7" name="Google Shape;1627;p90"/>
            <p:cNvSpPr txBox="1"/>
            <p:nvPr/>
          </p:nvSpPr>
          <p:spPr>
            <a:xfrm>
              <a:off x="5478143" y="4376904"/>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La </a:t>
              </a:r>
              <a:r>
                <a:rPr lang="es-AR" sz="800" i="0" u="none" strike="noStrike" cap="none" dirty="0">
                  <a:solidFill>
                    <a:schemeClr val="dk2"/>
                  </a:solidFill>
                  <a:latin typeface="Google Sans"/>
                  <a:ea typeface="Google Sans"/>
                  <a:cs typeface="Google Sans"/>
                  <a:sym typeface="Google Sans"/>
                </a:rPr>
                <a:t>Luna 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
          <p:nvSpPr>
            <p:cNvPr id="1628" name="Google Shape;1628;p90"/>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629" name="Google Shape;1629;p90"/>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0" name="Google Shape;1630;p90"/>
            <p:cNvSpPr txBox="1"/>
            <p:nvPr/>
          </p:nvSpPr>
          <p:spPr>
            <a:xfrm>
              <a:off x="5162345" y="97879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1631" name="Google Shape;1631;p90"/>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2" name="Google Shape;1632;p90"/>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Academia de Ciencias, Filadelfia</a:t>
              </a:r>
            </a:p>
          </p:txBody>
        </p:sp>
        <p:sp>
          <p:nvSpPr>
            <p:cNvPr id="1633" name="Google Shape;1633;p90"/>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4" name="Google Shape;1634;p90"/>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5" name="Google Shape;1635;p90"/>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1636" name="Google Shape;1636;p90"/>
            <p:cNvGrpSpPr/>
            <p:nvPr/>
          </p:nvGrpSpPr>
          <p:grpSpPr>
            <a:xfrm>
              <a:off x="5211638" y="3081266"/>
              <a:ext cx="230667" cy="96908"/>
              <a:chOff x="8632369" y="3851317"/>
              <a:chExt cx="543000" cy="228126"/>
            </a:xfrm>
          </p:grpSpPr>
          <p:sp>
            <p:nvSpPr>
              <p:cNvPr id="1637" name="Google Shape;1637;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8" name="Google Shape;1638;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9" name="Google Shape;1639;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640" name="Google Shape;1640;p90"/>
          <p:cNvGrpSpPr/>
          <p:nvPr/>
        </p:nvGrpSpPr>
        <p:grpSpPr>
          <a:xfrm>
            <a:off x="6985186" y="917419"/>
            <a:ext cx="1980247" cy="3898576"/>
            <a:chOff x="6985186" y="917419"/>
            <a:chExt cx="1980247" cy="3898576"/>
          </a:xfrm>
        </p:grpSpPr>
        <p:sp>
          <p:nvSpPr>
            <p:cNvPr id="1641" name="Google Shape;1641;p90"/>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2" name="Google Shape;1642;p90"/>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1643" name="Google Shape;1643;p90"/>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4" name="Google Shape;1644;p90"/>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¡Miren el sitio web de mi amigo!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Yo </a:t>
              </a:r>
              <a:r>
                <a:rPr lang="es-AR" sz="800" i="0" u="none" strike="noStrike" cap="none" dirty="0">
                  <a:solidFill>
                    <a:schemeClr val="dk2"/>
                  </a:solidFill>
                  <a:latin typeface="Google Sans"/>
                  <a:ea typeface="Google Sans"/>
                  <a:cs typeface="Google Sans"/>
                  <a:sym typeface="Google Sans"/>
                </a:rPr>
                <a:t>escribí el código.</a:t>
              </a:r>
            </a:p>
          </p:txBody>
        </p:sp>
        <p:sp>
          <p:nvSpPr>
            <p:cNvPr id="1645" name="Google Shape;1645;p90"/>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6" name="Google Shape;1646;p90"/>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a:t>
              </a:r>
              <a:r>
                <a:rPr lang="es-AR" sz="800" i="0" u="none" strike="noStrike" cap="none" dirty="0" smtClean="0">
                  <a:solidFill>
                    <a:schemeClr val="dk2"/>
                  </a:solidFill>
                  <a:latin typeface="Google Sans"/>
                  <a:ea typeface="Google Sans"/>
                  <a:cs typeface="Google Sans"/>
                  <a:sym typeface="Google Sans"/>
                </a:rPr>
                <a:t>el juego </a:t>
              </a:r>
              <a:r>
                <a:rPr lang="es-AR" sz="800" i="0" u="none" strike="noStrike" cap="none" dirty="0" err="1">
                  <a:solidFill>
                    <a:schemeClr val="dk2"/>
                  </a:solidFill>
                  <a:latin typeface="Google Sans"/>
                  <a:ea typeface="Google Sans"/>
                  <a:cs typeface="Google Sans"/>
                  <a:sym typeface="Google Sans"/>
                </a:rPr>
                <a:t>gem</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1647" name="Google Shape;1647;p90"/>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8" name="Google Shape;1648;p90"/>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err="1">
                  <a:solidFill>
                    <a:schemeClr val="dk2"/>
                  </a:solidFill>
                  <a:latin typeface="Google Sans"/>
                  <a:ea typeface="Google Sans"/>
                  <a:cs typeface="Google Sans"/>
                  <a:sym typeface="Google Sans"/>
                </a:rPr>
                <a:t>Barney’s</a:t>
              </a:r>
              <a:r>
                <a:rPr lang="es-AR" sz="800" i="0" u="none" strike="noStrike" cap="none" dirty="0">
                  <a:solidFill>
                    <a:schemeClr val="dk2"/>
                  </a:solidFill>
                  <a:latin typeface="Google Sans"/>
                  <a:ea typeface="Google Sans"/>
                  <a:cs typeface="Google Sans"/>
                  <a:sym typeface="Google Sans"/>
                </a:rPr>
                <a:t> Burger </a:t>
              </a:r>
              <a:r>
                <a:rPr lang="es-AR" sz="800" i="0" u="none" strike="noStrike" cap="none" dirty="0" err="1">
                  <a:solidFill>
                    <a:schemeClr val="dk2"/>
                  </a:solidFill>
                  <a:latin typeface="Google Sans"/>
                  <a:ea typeface="Google Sans"/>
                  <a:cs typeface="Google Sans"/>
                  <a:sym typeface="Google Sans"/>
                </a:rPr>
                <a:t>Emporium</a:t>
              </a:r>
              <a:endParaRPr lang="es-AR" sz="800" i="0" u="none" strike="noStrike" cap="none" dirty="0">
                <a:solidFill>
                  <a:schemeClr val="dk2"/>
                </a:solidFill>
                <a:latin typeface="Google Sans"/>
                <a:ea typeface="Google Sans"/>
                <a:cs typeface="Google Sans"/>
                <a:sym typeface="Google Sans"/>
              </a:endParaRPr>
            </a:p>
          </p:txBody>
        </p:sp>
        <p:sp>
          <p:nvSpPr>
            <p:cNvPr id="1649" name="Google Shape;1649;p90"/>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0" name="Google Shape;1650;p90"/>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51" name="Google Shape;1651;p90"/>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1652" name="Google Shape;1652;p90"/>
            <p:cNvGrpSpPr/>
            <p:nvPr/>
          </p:nvGrpSpPr>
          <p:grpSpPr>
            <a:xfrm>
              <a:off x="7100682" y="2420580"/>
              <a:ext cx="230667" cy="96908"/>
              <a:chOff x="8632369" y="3851317"/>
              <a:chExt cx="543000" cy="228126"/>
            </a:xfrm>
          </p:grpSpPr>
          <p:sp>
            <p:nvSpPr>
              <p:cNvPr id="1653" name="Google Shape;1653;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4" name="Google Shape;1654;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5" name="Google Shape;1655;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56" name="Google Shape;1656;p90"/>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57" name="Google Shape;1657;p90"/>
            <p:cNvSpPr txBox="1"/>
            <p:nvPr/>
          </p:nvSpPr>
          <p:spPr>
            <a:xfrm>
              <a:off x="7429925" y="3041944"/>
              <a:ext cx="1239800" cy="215245"/>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Baile del 11º grado de </a:t>
              </a:r>
              <a:r>
                <a:rPr lang="es-AR" sz="800" i="0" u="none" strike="noStrike" cap="none" dirty="0" err="1">
                  <a:solidFill>
                    <a:schemeClr val="dk2"/>
                  </a:solidFill>
                  <a:latin typeface="Google Sans"/>
                  <a:ea typeface="Google Sans"/>
                  <a:cs typeface="Google Sans"/>
                  <a:sym typeface="Google Sans"/>
                </a:rPr>
                <a:t>Westfield</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smtClean="0">
                  <a:solidFill>
                    <a:schemeClr val="dk2"/>
                  </a:solidFill>
                  <a:latin typeface="Google Sans"/>
                  <a:ea typeface="Google Sans"/>
                  <a:cs typeface="Google Sans"/>
                  <a:sym typeface="Google Sans"/>
                </a:rPr>
                <a:t>High </a:t>
              </a:r>
              <a:endParaRPr lang="es-AR" sz="800" i="0" u="none" strike="noStrike" cap="none" dirty="0">
                <a:solidFill>
                  <a:schemeClr val="dk2"/>
                </a:solidFill>
                <a:latin typeface="Google Sans"/>
                <a:ea typeface="Google Sans"/>
                <a:cs typeface="Google Sans"/>
                <a:sym typeface="Google Sans"/>
              </a:endParaRPr>
            </a:p>
          </p:txBody>
        </p:sp>
        <p:sp>
          <p:nvSpPr>
            <p:cNvPr id="1658" name="Google Shape;1658;p90"/>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1659" name="Google Shape;1659;p90"/>
          <p:cNvGrpSpPr/>
          <p:nvPr/>
        </p:nvGrpSpPr>
        <p:grpSpPr>
          <a:xfrm>
            <a:off x="3241306" y="917419"/>
            <a:ext cx="1925169" cy="3893994"/>
            <a:chOff x="3241306" y="922001"/>
            <a:chExt cx="1925169" cy="3893994"/>
          </a:xfrm>
        </p:grpSpPr>
        <p:sp>
          <p:nvSpPr>
            <p:cNvPr id="1660" name="Google Shape;1660;p90"/>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61" name="Google Shape;1661;p90"/>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 mejores formas de combatir los granos</a:t>
              </a:r>
            </a:p>
          </p:txBody>
        </p:sp>
        <p:grpSp>
          <p:nvGrpSpPr>
            <p:cNvPr id="1662" name="Google Shape;1662;p90"/>
            <p:cNvGrpSpPr/>
            <p:nvPr/>
          </p:nvGrpSpPr>
          <p:grpSpPr>
            <a:xfrm>
              <a:off x="3393541" y="1759893"/>
              <a:ext cx="230667" cy="96908"/>
              <a:chOff x="8632369" y="3851317"/>
              <a:chExt cx="543000" cy="228126"/>
            </a:xfrm>
          </p:grpSpPr>
          <p:sp>
            <p:nvSpPr>
              <p:cNvPr id="1663" name="Google Shape;1663;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4" name="Google Shape;1664;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5" name="Google Shape;1665;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66" name="Google Shape;1666;p90"/>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67" name="Google Shape;1667;p90"/>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668" name="Google Shape;1668;p90"/>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1669" name="Google Shape;1669;p90"/>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0" name="Google Shape;1670;p90"/>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FINALMENTE PUDE VER LA NUEVA PELÍCULA SOBRE GUERRAS DE ESPÍAS.</a:t>
              </a:r>
              <a:r>
                <a:rPr lang="es-AR" sz="800" i="0" u="none" strike="noStrike" cap="none" dirty="0">
                  <a:solidFill>
                    <a:schemeClr val="dk2"/>
                  </a:solidFill>
                  <a:latin typeface="Google Sans"/>
                  <a:ea typeface="Google Sans"/>
                  <a:cs typeface="Google Sans"/>
                  <a:sym typeface="Google Sans"/>
                </a:rPr>
                <a:t> ¡Quedé tan obsesionada!</a:t>
              </a:r>
            </a:p>
          </p:txBody>
        </p:sp>
        <p:sp>
          <p:nvSpPr>
            <p:cNvPr id="1671" name="Google Shape;1671;p90"/>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2" name="Google Shape;1672;p90"/>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1673" name="Google Shape;1673;p90"/>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4" name="Google Shape;1674;p90"/>
            <p:cNvSpPr txBox="1"/>
            <p:nvPr/>
          </p:nvSpPr>
          <p:spPr>
            <a:xfrm>
              <a:off x="3245723" y="2333583"/>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molesto.</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1675" name="Google Shape;1675;p90"/>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6" name="Google Shape;1676;p90"/>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7" name="Google Shape;1677;p90"/>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sp>
        <p:nvSpPr>
          <p:cNvPr id="1678" name="Google Shape;1678;p90"/>
          <p:cNvSpPr txBox="1"/>
          <p:nvPr/>
        </p:nvSpPr>
        <p:spPr>
          <a:xfrm>
            <a:off x="457201" y="1879253"/>
            <a:ext cx="2538300" cy="1385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800"/>
              <a:buFont typeface="Arial"/>
              <a:buNone/>
            </a:pPr>
            <a:r>
              <a:rPr lang="es-AR" sz="2800">
                <a:solidFill>
                  <a:schemeClr val="dk2"/>
                </a:solidFill>
                <a:latin typeface="Google Sans"/>
                <a:ea typeface="Google Sans"/>
                <a:cs typeface="Google Sans"/>
                <a:sym typeface="Google Sans"/>
              </a:rPr>
              <a:t>Conoce a tus amigos:</a:t>
            </a:r>
          </a:p>
        </p:txBody>
      </p:sp>
      <p:sp>
        <p:nvSpPr>
          <p:cNvPr id="1679" name="Google Shape;1679;p90"/>
          <p:cNvSpPr txBox="1"/>
          <p:nvPr/>
        </p:nvSpPr>
        <p:spPr>
          <a:xfrm>
            <a:off x="3991367" y="455512"/>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Jenny</a:t>
            </a:r>
          </a:p>
        </p:txBody>
      </p:sp>
      <p:grpSp>
        <p:nvGrpSpPr>
          <p:cNvPr id="1680" name="Google Shape;1680;p90"/>
          <p:cNvGrpSpPr/>
          <p:nvPr/>
        </p:nvGrpSpPr>
        <p:grpSpPr>
          <a:xfrm>
            <a:off x="3423692" y="354835"/>
            <a:ext cx="486000" cy="486000"/>
            <a:chOff x="3377970" y="169913"/>
            <a:chExt cx="486000" cy="486000"/>
          </a:xfrm>
        </p:grpSpPr>
        <p:sp>
          <p:nvSpPr>
            <p:cNvPr id="1681" name="Google Shape;1681;p90"/>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82" name="Google Shape;1682;p90"/>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1683" name="Google Shape;1683;p90"/>
          <p:cNvSpPr txBox="1"/>
          <p:nvPr/>
        </p:nvSpPr>
        <p:spPr>
          <a:xfrm>
            <a:off x="5885061" y="455512"/>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Tyler</a:t>
            </a:r>
          </a:p>
        </p:txBody>
      </p:sp>
      <p:grpSp>
        <p:nvGrpSpPr>
          <p:cNvPr id="1684" name="Google Shape;1684;p90"/>
          <p:cNvGrpSpPr/>
          <p:nvPr/>
        </p:nvGrpSpPr>
        <p:grpSpPr>
          <a:xfrm>
            <a:off x="5313195" y="354835"/>
            <a:ext cx="486000" cy="486000"/>
            <a:chOff x="5372832" y="169913"/>
            <a:chExt cx="486000" cy="486000"/>
          </a:xfrm>
        </p:grpSpPr>
        <p:sp>
          <p:nvSpPr>
            <p:cNvPr id="1685" name="Google Shape;1685;p90"/>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86" name="Google Shape;1686;p90"/>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1687" name="Google Shape;1687;p90"/>
          <p:cNvSpPr txBox="1"/>
          <p:nvPr/>
        </p:nvSpPr>
        <p:spPr>
          <a:xfrm>
            <a:off x="7721601" y="455512"/>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Leah</a:t>
            </a:r>
          </a:p>
        </p:txBody>
      </p:sp>
      <p:grpSp>
        <p:nvGrpSpPr>
          <p:cNvPr id="1688" name="Google Shape;1688;p90"/>
          <p:cNvGrpSpPr/>
          <p:nvPr/>
        </p:nvGrpSpPr>
        <p:grpSpPr>
          <a:xfrm>
            <a:off x="7150830" y="354835"/>
            <a:ext cx="486000" cy="486046"/>
            <a:chOff x="7210467" y="169913"/>
            <a:chExt cx="486000" cy="486046"/>
          </a:xfrm>
        </p:grpSpPr>
        <p:sp>
          <p:nvSpPr>
            <p:cNvPr id="1689" name="Google Shape;1689;p90"/>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90" name="Google Shape;1690;p90"/>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a16="http://schemas.microsoft.com/office/drawing/2014/main" xmlns="" id="{4C0006A0-76C7-4AE8-A3C3-7B40F5ABD12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Tree>
    <p:custDataLst>
      <p:tags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694"/>
        <p:cNvGrpSpPr/>
        <p:nvPr/>
      </p:nvGrpSpPr>
      <p:grpSpPr>
        <a:xfrm>
          <a:off x="0" y="0"/>
          <a:ext cx="0" cy="0"/>
          <a:chOff x="0" y="0"/>
          <a:chExt cx="0" cy="0"/>
        </a:xfrm>
      </p:grpSpPr>
      <p:grpSp>
        <p:nvGrpSpPr>
          <p:cNvPr id="1695" name="Google Shape;1695;p91"/>
          <p:cNvGrpSpPr/>
          <p:nvPr/>
        </p:nvGrpSpPr>
        <p:grpSpPr>
          <a:xfrm flipH="1">
            <a:off x="4004649" y="1607541"/>
            <a:ext cx="960900" cy="1762462"/>
            <a:chOff x="3306073" y="1607541"/>
            <a:chExt cx="960900" cy="1762462"/>
          </a:xfrm>
        </p:grpSpPr>
        <p:sp>
          <p:nvSpPr>
            <p:cNvPr id="1696" name="Google Shape;1696;p91"/>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7" name="Google Shape;1697;p91"/>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8" name="Google Shape;1698;p91"/>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9" name="Google Shape;1699;p91"/>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0" name="Google Shape;1700;p91"/>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1" name="Google Shape;1701;p91"/>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702" name="Google Shape;1702;p91"/>
          <p:cNvGrpSpPr/>
          <p:nvPr/>
        </p:nvGrpSpPr>
        <p:grpSpPr>
          <a:xfrm>
            <a:off x="3997187" y="1278244"/>
            <a:ext cx="1215465" cy="1627430"/>
            <a:chOff x="3997187" y="1278244"/>
            <a:chExt cx="1215465" cy="1627430"/>
          </a:xfrm>
        </p:grpSpPr>
        <p:sp>
          <p:nvSpPr>
            <p:cNvPr id="1703" name="Google Shape;1703;p91"/>
            <p:cNvSpPr/>
            <p:nvPr/>
          </p:nvSpPr>
          <p:spPr>
            <a:xfrm flipH="1">
              <a:off x="4362481" y="2087353"/>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4" name="Google Shape;1704;p91"/>
            <p:cNvSpPr/>
            <p:nvPr/>
          </p:nvSpPr>
          <p:spPr>
            <a:xfrm>
              <a:off x="3997187" y="1969392"/>
              <a:ext cx="136186" cy="703631"/>
            </a:xfrm>
            <a:custGeom>
              <a:avLst/>
              <a:gdLst/>
              <a:ahLst/>
              <a:cxnLst/>
              <a:rect l="l" t="t" r="r" b="b"/>
              <a:pathLst>
                <a:path w="136186" h="703631" extrusionOk="0">
                  <a:moveTo>
                    <a:pt x="128810" y="8512"/>
                  </a:moveTo>
                  <a:lnTo>
                    <a:pt x="8512" y="354653"/>
                  </a:lnTo>
                  <a:lnTo>
                    <a:pt x="80010" y="697389"/>
                  </a:lnTo>
                  <a:lnTo>
                    <a:pt x="120866" y="34103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5" name="Google Shape;1705;p91"/>
            <p:cNvSpPr/>
            <p:nvPr/>
          </p:nvSpPr>
          <p:spPr>
            <a:xfrm>
              <a:off x="4068685" y="1969392"/>
              <a:ext cx="102139" cy="703631"/>
            </a:xfrm>
            <a:custGeom>
              <a:avLst/>
              <a:gdLst/>
              <a:ahLst/>
              <a:cxnLst/>
              <a:rect l="l" t="t" r="r" b="b"/>
              <a:pathLst>
                <a:path w="102139" h="703631" extrusionOk="0">
                  <a:moveTo>
                    <a:pt x="57312" y="8512"/>
                  </a:moveTo>
                  <a:lnTo>
                    <a:pt x="95898" y="367137"/>
                  </a:lnTo>
                  <a:lnTo>
                    <a:pt x="8512" y="697389"/>
                  </a:lnTo>
                  <a:lnTo>
                    <a:pt x="49368" y="341034"/>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6" name="Google Shape;1706;p91"/>
            <p:cNvSpPr/>
            <p:nvPr/>
          </p:nvSpPr>
          <p:spPr>
            <a:xfrm>
              <a:off x="5049229" y="1973931"/>
              <a:ext cx="102139" cy="692282"/>
            </a:xfrm>
            <a:custGeom>
              <a:avLst/>
              <a:gdLst/>
              <a:ahLst/>
              <a:cxnLst/>
              <a:rect l="l" t="t" r="r" b="b"/>
              <a:pathLst>
                <a:path w="102139" h="692282" extrusionOk="0">
                  <a:moveTo>
                    <a:pt x="35749" y="8512"/>
                  </a:moveTo>
                  <a:lnTo>
                    <a:pt x="8512" y="366002"/>
                  </a:lnTo>
                  <a:lnTo>
                    <a:pt x="101573" y="686040"/>
                  </a:lnTo>
                  <a:lnTo>
                    <a:pt x="56177" y="36373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7" name="Google Shape;1707;p91"/>
            <p:cNvSpPr/>
            <p:nvPr/>
          </p:nvSpPr>
          <p:spPr>
            <a:xfrm>
              <a:off x="5076466" y="1973931"/>
              <a:ext cx="136186" cy="692282"/>
            </a:xfrm>
            <a:custGeom>
              <a:avLst/>
              <a:gdLst/>
              <a:ahLst/>
              <a:cxnLst/>
              <a:rect l="l" t="t" r="r" b="b"/>
              <a:pathLst>
                <a:path w="136186" h="692282" extrusionOk="0">
                  <a:moveTo>
                    <a:pt x="74335" y="686040"/>
                  </a:moveTo>
                  <a:lnTo>
                    <a:pt x="128810" y="344439"/>
                  </a:lnTo>
                  <a:lnTo>
                    <a:pt x="8512" y="8512"/>
                  </a:lnTo>
                  <a:lnTo>
                    <a:pt x="28940" y="363732"/>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8" name="Google Shape;1708;p91"/>
            <p:cNvSpPr/>
            <p:nvPr/>
          </p:nvSpPr>
          <p:spPr>
            <a:xfrm>
              <a:off x="4190118" y="1869521"/>
              <a:ext cx="828468" cy="261024"/>
            </a:xfrm>
            <a:custGeom>
              <a:avLst/>
              <a:gdLst/>
              <a:ahLst/>
              <a:cxnLst/>
              <a:rect l="l" t="t" r="r" b="b"/>
              <a:pathLst>
                <a:path w="828468" h="261024" extrusionOk="0">
                  <a:moveTo>
                    <a:pt x="8512" y="35749"/>
                  </a:moveTo>
                  <a:lnTo>
                    <a:pt x="418206" y="8512"/>
                  </a:lnTo>
                  <a:lnTo>
                    <a:pt x="823362" y="64121"/>
                  </a:lnTo>
                  <a:lnTo>
                    <a:pt x="804069" y="145833"/>
                  </a:lnTo>
                  <a:lnTo>
                    <a:pt x="423881" y="258187"/>
                  </a:lnTo>
                  <a:lnTo>
                    <a:pt x="32344" y="119731"/>
                  </a:lnTo>
                  <a:close/>
                </a:path>
              </a:pathLst>
            </a:custGeom>
            <a:solidFill>
              <a:srgbClr val="8A18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9" name="Google Shape;1709;p91"/>
            <p:cNvSpPr/>
            <p:nvPr/>
          </p:nvSpPr>
          <p:spPr>
            <a:xfrm>
              <a:off x="4145858" y="1896759"/>
              <a:ext cx="79442" cy="238326"/>
            </a:xfrm>
            <a:custGeom>
              <a:avLst/>
              <a:gdLst/>
              <a:ahLst/>
              <a:cxnLst/>
              <a:rect l="l" t="t" r="r" b="b"/>
              <a:pathLst>
                <a:path w="79442" h="238326" extrusionOk="0">
                  <a:moveTo>
                    <a:pt x="32344" y="240029"/>
                  </a:moveTo>
                  <a:lnTo>
                    <a:pt x="8512" y="133349"/>
                  </a:lnTo>
                  <a:lnTo>
                    <a:pt x="52772" y="8512"/>
                  </a:lnTo>
                  <a:lnTo>
                    <a:pt x="76605" y="92493"/>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0" name="Google Shape;1710;p91"/>
            <p:cNvSpPr/>
            <p:nvPr/>
          </p:nvSpPr>
          <p:spPr>
            <a:xfrm>
              <a:off x="4985675" y="1925131"/>
              <a:ext cx="68093" cy="249675"/>
            </a:xfrm>
            <a:custGeom>
              <a:avLst/>
              <a:gdLst/>
              <a:ahLst/>
              <a:cxnLst/>
              <a:rect l="l" t="t" r="r" b="b"/>
              <a:pathLst>
                <a:path w="68093" h="249675" extrusionOk="0">
                  <a:moveTo>
                    <a:pt x="27805" y="8512"/>
                  </a:moveTo>
                  <a:lnTo>
                    <a:pt x="61851" y="135619"/>
                  </a:lnTo>
                  <a:lnTo>
                    <a:pt x="45963" y="241164"/>
                  </a:lnTo>
                  <a:lnTo>
                    <a:pt x="8512" y="9022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1" name="Google Shape;1711;p91"/>
            <p:cNvSpPr/>
            <p:nvPr/>
          </p:nvSpPr>
          <p:spPr>
            <a:xfrm>
              <a:off x="4169690" y="1980740"/>
              <a:ext cx="442606" cy="317768"/>
            </a:xfrm>
            <a:custGeom>
              <a:avLst/>
              <a:gdLst/>
              <a:ahLst/>
              <a:cxnLst/>
              <a:rect l="l" t="t" r="r" b="b"/>
              <a:pathLst>
                <a:path w="442606" h="317768" extrusionOk="0">
                  <a:moveTo>
                    <a:pt x="8512" y="156047"/>
                  </a:moveTo>
                  <a:lnTo>
                    <a:pt x="438634" y="313797"/>
                  </a:lnTo>
                  <a:lnTo>
                    <a:pt x="444309" y="146968"/>
                  </a:lnTo>
                  <a:lnTo>
                    <a:pt x="52772"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2" name="Google Shape;1712;p91"/>
            <p:cNvSpPr/>
            <p:nvPr/>
          </p:nvSpPr>
          <p:spPr>
            <a:xfrm>
              <a:off x="4599813" y="2006843"/>
              <a:ext cx="431257" cy="295071"/>
            </a:xfrm>
            <a:custGeom>
              <a:avLst/>
              <a:gdLst/>
              <a:ahLst/>
              <a:cxnLst/>
              <a:rect l="l" t="t" r="r" b="b"/>
              <a:pathLst>
                <a:path w="431257" h="295071" extrusionOk="0">
                  <a:moveTo>
                    <a:pt x="8512" y="287694"/>
                  </a:moveTo>
                  <a:lnTo>
                    <a:pt x="431825" y="159452"/>
                  </a:lnTo>
                  <a:lnTo>
                    <a:pt x="394374" y="8512"/>
                  </a:lnTo>
                  <a:lnTo>
                    <a:pt x="14186" y="120866"/>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3" name="Google Shape;1713;p91"/>
            <p:cNvSpPr/>
            <p:nvPr/>
          </p:nvSpPr>
          <p:spPr>
            <a:xfrm>
              <a:off x="4169690" y="2127141"/>
              <a:ext cx="442606" cy="476653"/>
            </a:xfrm>
            <a:custGeom>
              <a:avLst/>
              <a:gdLst/>
              <a:ahLst/>
              <a:cxnLst/>
              <a:rect l="l" t="t" r="r" b="b"/>
              <a:pathLst>
                <a:path w="442606" h="476653" extrusionOk="0">
                  <a:moveTo>
                    <a:pt x="106112" y="470411"/>
                  </a:moveTo>
                  <a:cubicBezTo>
                    <a:pt x="104977" y="467007"/>
                    <a:pt x="8512" y="8512"/>
                    <a:pt x="8512" y="8512"/>
                  </a:cubicBezTo>
                  <a:lnTo>
                    <a:pt x="438634" y="167396"/>
                  </a:lnTo>
                  <a:lnTo>
                    <a:pt x="106112" y="470411"/>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4" name="Google Shape;1714;p91"/>
            <p:cNvSpPr/>
            <p:nvPr/>
          </p:nvSpPr>
          <p:spPr>
            <a:xfrm>
              <a:off x="4599813" y="2157783"/>
              <a:ext cx="431257" cy="465304"/>
            </a:xfrm>
            <a:custGeom>
              <a:avLst/>
              <a:gdLst/>
              <a:ahLst/>
              <a:cxnLst/>
              <a:rect l="l" t="t" r="r" b="b"/>
              <a:pathLst>
                <a:path w="431257" h="465304" extrusionOk="0">
                  <a:moveTo>
                    <a:pt x="8512" y="136754"/>
                  </a:moveTo>
                  <a:lnTo>
                    <a:pt x="300178" y="462467"/>
                  </a:lnTo>
                  <a:lnTo>
                    <a:pt x="431825"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5" name="Google Shape;1715;p91"/>
            <p:cNvSpPr/>
            <p:nvPr/>
          </p:nvSpPr>
          <p:spPr>
            <a:xfrm>
              <a:off x="4267291" y="2286026"/>
              <a:ext cx="635537" cy="340466"/>
            </a:xfrm>
            <a:custGeom>
              <a:avLst/>
              <a:gdLst/>
              <a:ahLst/>
              <a:cxnLst/>
              <a:rect l="l" t="t" r="r" b="b"/>
              <a:pathLst>
                <a:path w="635537" h="340466" extrusionOk="0">
                  <a:moveTo>
                    <a:pt x="8512" y="311527"/>
                  </a:moveTo>
                  <a:lnTo>
                    <a:pt x="632701" y="334225"/>
                  </a:lnTo>
                  <a:lnTo>
                    <a:pt x="341034" y="8512"/>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6" name="Google Shape;1716;p91"/>
            <p:cNvSpPr/>
            <p:nvPr/>
          </p:nvSpPr>
          <p:spPr>
            <a:xfrm>
              <a:off x="4347868" y="2667348"/>
              <a:ext cx="238326" cy="238326"/>
            </a:xfrm>
            <a:custGeom>
              <a:avLst/>
              <a:gdLst/>
              <a:ahLst/>
              <a:cxnLst/>
              <a:rect l="l" t="t" r="r" b="b"/>
              <a:pathLst>
                <a:path w="238326" h="238326" extrusionOk="0">
                  <a:moveTo>
                    <a:pt x="8512" y="8512"/>
                  </a:moveTo>
                  <a:lnTo>
                    <a:pt x="229815" y="232085"/>
                  </a:lnTo>
                  <a:lnTo>
                    <a:pt x="224141" y="22130"/>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7" name="Google Shape;1717;p91"/>
            <p:cNvSpPr/>
            <p:nvPr/>
          </p:nvSpPr>
          <p:spPr>
            <a:xfrm>
              <a:off x="4604353" y="2677562"/>
              <a:ext cx="261024" cy="226977"/>
            </a:xfrm>
            <a:custGeom>
              <a:avLst/>
              <a:gdLst/>
              <a:ahLst/>
              <a:cxnLst/>
              <a:rect l="l" t="t" r="r" b="b"/>
              <a:pathLst>
                <a:path w="261024" h="226977" extrusionOk="0">
                  <a:moveTo>
                    <a:pt x="39154" y="16456"/>
                  </a:moveTo>
                  <a:lnTo>
                    <a:pt x="254782" y="8512"/>
                  </a:lnTo>
                  <a:lnTo>
                    <a:pt x="8512" y="223006"/>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8" name="Google Shape;1718;p91"/>
            <p:cNvSpPr/>
            <p:nvPr/>
          </p:nvSpPr>
          <p:spPr>
            <a:xfrm>
              <a:off x="4347868" y="2629897"/>
              <a:ext cx="226977" cy="68093"/>
            </a:xfrm>
            <a:custGeom>
              <a:avLst/>
              <a:gdLst/>
              <a:ahLst/>
              <a:cxnLst/>
              <a:rect l="l" t="t" r="r" b="b"/>
              <a:pathLst>
                <a:path w="226977" h="68093" extrusionOk="0">
                  <a:moveTo>
                    <a:pt x="8512" y="45963"/>
                  </a:moveTo>
                  <a:lnTo>
                    <a:pt x="58447" y="8512"/>
                  </a:lnTo>
                  <a:lnTo>
                    <a:pt x="202578" y="20995"/>
                  </a:lnTo>
                  <a:lnTo>
                    <a:pt x="224141" y="59582"/>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9" name="Google Shape;1719;p91"/>
            <p:cNvSpPr/>
            <p:nvPr/>
          </p:nvSpPr>
          <p:spPr>
            <a:xfrm>
              <a:off x="4634995" y="2629897"/>
              <a:ext cx="226977" cy="68093"/>
            </a:xfrm>
            <a:custGeom>
              <a:avLst/>
              <a:gdLst/>
              <a:ahLst/>
              <a:cxnLst/>
              <a:rect l="l" t="t" r="r" b="b"/>
              <a:pathLst>
                <a:path w="226977" h="68093" extrusionOk="0">
                  <a:moveTo>
                    <a:pt x="8512" y="64121"/>
                  </a:moveTo>
                  <a:lnTo>
                    <a:pt x="25535" y="17591"/>
                  </a:lnTo>
                  <a:lnTo>
                    <a:pt x="163991" y="8512"/>
                  </a:lnTo>
                  <a:lnTo>
                    <a:pt x="224140" y="56177"/>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0" name="Google Shape;1720;p91"/>
            <p:cNvSpPr/>
            <p:nvPr/>
          </p:nvSpPr>
          <p:spPr>
            <a:xfrm>
              <a:off x="4125430" y="1407622"/>
              <a:ext cx="488002" cy="510699"/>
            </a:xfrm>
            <a:custGeom>
              <a:avLst/>
              <a:gdLst/>
              <a:ahLst/>
              <a:cxnLst/>
              <a:rect l="l" t="t" r="r" b="b"/>
              <a:pathLst>
                <a:path w="488002" h="510699" extrusionOk="0">
                  <a:moveTo>
                    <a:pt x="8512" y="330820"/>
                  </a:moveTo>
                  <a:lnTo>
                    <a:pt x="258187" y="8512"/>
                  </a:lnTo>
                  <a:lnTo>
                    <a:pt x="490839" y="505593"/>
                  </a:lnTo>
                  <a:close/>
                </a:path>
              </a:pathLst>
            </a:custGeom>
            <a:solidFill>
              <a:srgbClr val="F4F5F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1" name="Google Shape;1721;p91"/>
            <p:cNvSpPr/>
            <p:nvPr/>
          </p:nvSpPr>
          <p:spPr>
            <a:xfrm>
              <a:off x="4375105" y="1407622"/>
              <a:ext cx="590142" cy="510699"/>
            </a:xfrm>
            <a:custGeom>
              <a:avLst/>
              <a:gdLst/>
              <a:ahLst/>
              <a:cxnLst/>
              <a:rect l="l" t="t" r="r" b="b"/>
              <a:pathLst>
                <a:path w="590142" h="510699" extrusionOk="0">
                  <a:moveTo>
                    <a:pt x="591844" y="102707"/>
                  </a:moveTo>
                  <a:cubicBezTo>
                    <a:pt x="590710" y="106112"/>
                    <a:pt x="241164" y="505593"/>
                    <a:pt x="241164" y="505593"/>
                  </a:cubicBezTo>
                  <a:lnTo>
                    <a:pt x="8512" y="8512"/>
                  </a:lnTo>
                  <a:lnTo>
                    <a:pt x="591844" y="102707"/>
                  </a:lnTo>
                  <a:close/>
                </a:path>
              </a:pathLst>
            </a:custGeom>
            <a:solidFill>
              <a:srgbClr val="DFE0E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2" name="Google Shape;1722;p91"/>
            <p:cNvSpPr/>
            <p:nvPr/>
          </p:nvSpPr>
          <p:spPr>
            <a:xfrm>
              <a:off x="4607757" y="1501817"/>
              <a:ext cx="499351" cy="419908"/>
            </a:xfrm>
            <a:custGeom>
              <a:avLst/>
              <a:gdLst/>
              <a:ahLst/>
              <a:cxnLst/>
              <a:rect l="l" t="t" r="r" b="b"/>
              <a:pathLst>
                <a:path w="499351" h="419908" extrusionOk="0">
                  <a:moveTo>
                    <a:pt x="495379" y="384160"/>
                  </a:moveTo>
                  <a:lnTo>
                    <a:pt x="8512" y="411397"/>
                  </a:lnTo>
                  <a:lnTo>
                    <a:pt x="359192" y="8512"/>
                  </a:lnTo>
                  <a:close/>
                </a:path>
              </a:pathLst>
            </a:custGeom>
            <a:solidFill>
              <a:srgbClr val="C7C7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3" name="Google Shape;1723;p91"/>
            <p:cNvSpPr/>
            <p:nvPr/>
          </p:nvSpPr>
          <p:spPr>
            <a:xfrm>
              <a:off x="4375105" y="1375845"/>
              <a:ext cx="590142" cy="136186"/>
            </a:xfrm>
            <a:custGeom>
              <a:avLst/>
              <a:gdLst/>
              <a:ahLst/>
              <a:cxnLst/>
              <a:rect l="l" t="t" r="r" b="b"/>
              <a:pathLst>
                <a:path w="590142" h="136186" extrusionOk="0">
                  <a:moveTo>
                    <a:pt x="8512" y="40289"/>
                  </a:moveTo>
                  <a:lnTo>
                    <a:pt x="310392" y="8512"/>
                  </a:lnTo>
                  <a:lnTo>
                    <a:pt x="591844" y="13448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4" name="Google Shape;1724;p91"/>
            <p:cNvSpPr/>
            <p:nvPr/>
          </p:nvSpPr>
          <p:spPr>
            <a:xfrm>
              <a:off x="4395533" y="1278244"/>
              <a:ext cx="102139" cy="136186"/>
            </a:xfrm>
            <a:custGeom>
              <a:avLst/>
              <a:gdLst/>
              <a:ahLst/>
              <a:cxnLst/>
              <a:rect l="l" t="t" r="r" b="b"/>
              <a:pathLst>
                <a:path w="102139" h="136186" extrusionOk="0">
                  <a:moveTo>
                    <a:pt x="8512" y="135619"/>
                  </a:moveTo>
                  <a:lnTo>
                    <a:pt x="101573" y="8512"/>
                  </a:lnTo>
                  <a:lnTo>
                    <a:pt x="57312" y="129945"/>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5" name="Google Shape;1725;p91"/>
            <p:cNvSpPr/>
            <p:nvPr/>
          </p:nvSpPr>
          <p:spPr>
            <a:xfrm>
              <a:off x="4444333" y="1278244"/>
              <a:ext cx="56744" cy="136186"/>
            </a:xfrm>
            <a:custGeom>
              <a:avLst/>
              <a:gdLst/>
              <a:ahLst/>
              <a:cxnLst/>
              <a:rect l="l" t="t" r="r" b="b"/>
              <a:pathLst>
                <a:path w="56744" h="136186" extrusionOk="0">
                  <a:moveTo>
                    <a:pt x="27805" y="127675"/>
                  </a:moveTo>
                  <a:cubicBezTo>
                    <a:pt x="27805" y="122001"/>
                    <a:pt x="52772" y="8512"/>
                    <a:pt x="52772" y="8512"/>
                  </a:cubicBezTo>
                  <a:lnTo>
                    <a:pt x="8512" y="129945"/>
                  </a:lnTo>
                  <a:lnTo>
                    <a:pt x="27805" y="127675"/>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6" name="Google Shape;1726;p91"/>
            <p:cNvSpPr/>
            <p:nvPr/>
          </p:nvSpPr>
          <p:spPr>
            <a:xfrm>
              <a:off x="4878996" y="1337259"/>
              <a:ext cx="68093" cy="158884"/>
            </a:xfrm>
            <a:custGeom>
              <a:avLst/>
              <a:gdLst/>
              <a:ahLst/>
              <a:cxnLst/>
              <a:rect l="l" t="t" r="r" b="b"/>
              <a:pathLst>
                <a:path w="68093" h="158884" extrusionOk="0">
                  <a:moveTo>
                    <a:pt x="8512" y="8512"/>
                  </a:moveTo>
                  <a:lnTo>
                    <a:pt x="60717" y="160587"/>
                  </a:lnTo>
                  <a:lnTo>
                    <a:pt x="18726" y="14129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7" name="Google Shape;1727;p91"/>
            <p:cNvSpPr/>
            <p:nvPr/>
          </p:nvSpPr>
          <p:spPr>
            <a:xfrm>
              <a:off x="4866512" y="1337259"/>
              <a:ext cx="34046" cy="147535"/>
            </a:xfrm>
            <a:custGeom>
              <a:avLst/>
              <a:gdLst/>
              <a:ahLst/>
              <a:cxnLst/>
              <a:rect l="l" t="t" r="r" b="b"/>
              <a:pathLst>
                <a:path w="34046" h="147535" extrusionOk="0">
                  <a:moveTo>
                    <a:pt x="8512" y="131080"/>
                  </a:moveTo>
                  <a:lnTo>
                    <a:pt x="20995" y="8512"/>
                  </a:lnTo>
                  <a:lnTo>
                    <a:pt x="31209" y="14129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8" name="Google Shape;1728;p91"/>
            <p:cNvSpPr/>
            <p:nvPr/>
          </p:nvSpPr>
          <p:spPr>
            <a:xfrm>
              <a:off x="4125430" y="1729930"/>
              <a:ext cx="976004" cy="226977"/>
            </a:xfrm>
            <a:custGeom>
              <a:avLst/>
              <a:gdLst/>
              <a:ahLst/>
              <a:cxnLst/>
              <a:rect l="l" t="t" r="r" b="b"/>
              <a:pathLst>
                <a:path w="976004" h="226977" extrusionOk="0">
                  <a:moveTo>
                    <a:pt x="8512" y="8512"/>
                  </a:moveTo>
                  <a:lnTo>
                    <a:pt x="478356" y="219601"/>
                  </a:lnTo>
                  <a:lnTo>
                    <a:pt x="977707" y="156047"/>
                  </a:lnTo>
                  <a:lnTo>
                    <a:pt x="490839" y="183285"/>
                  </a:lnTo>
                  <a:close/>
                </a:path>
              </a:pathLst>
            </a:custGeom>
            <a:solidFill>
              <a:srgbClr val="0E20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9" name="Google Shape;1729;p91"/>
            <p:cNvSpPr/>
            <p:nvPr/>
          </p:nvSpPr>
          <p:spPr>
            <a:xfrm>
              <a:off x="4267291" y="2589041"/>
              <a:ext cx="635537" cy="79442"/>
            </a:xfrm>
            <a:custGeom>
              <a:avLst/>
              <a:gdLst/>
              <a:ahLst/>
              <a:cxnLst/>
              <a:rect l="l" t="t" r="r" b="b"/>
              <a:pathLst>
                <a:path w="635537" h="79442" extrusionOk="0">
                  <a:moveTo>
                    <a:pt x="8512" y="8512"/>
                  </a:moveTo>
                  <a:lnTo>
                    <a:pt x="174205" y="69796"/>
                  </a:lnTo>
                  <a:lnTo>
                    <a:pt x="446579" y="78875"/>
                  </a:lnTo>
                  <a:lnTo>
                    <a:pt x="632701" y="31209"/>
                  </a:lnTo>
                  <a:close/>
                </a:path>
              </a:pathLst>
            </a:custGeom>
            <a:solidFill>
              <a:srgbClr val="2D74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0" name="Google Shape;1730;p91"/>
            <p:cNvSpPr/>
            <p:nvPr/>
          </p:nvSpPr>
          <p:spPr>
            <a:xfrm>
              <a:off x="4265720" y="1565306"/>
              <a:ext cx="136186" cy="158884"/>
            </a:xfrm>
            <a:custGeom>
              <a:avLst/>
              <a:gdLst/>
              <a:ahLst/>
              <a:cxnLst/>
              <a:rect l="l" t="t" r="r" b="b"/>
              <a:pathLst>
                <a:path w="136186" h="158884" extrusionOk="0">
                  <a:moveTo>
                    <a:pt x="113300" y="94232"/>
                  </a:moveTo>
                  <a:cubicBezTo>
                    <a:pt x="102950" y="124475"/>
                    <a:pt x="75811" y="142575"/>
                    <a:pt x="52684" y="134660"/>
                  </a:cubicBezTo>
                  <a:cubicBezTo>
                    <a:pt x="29557" y="126745"/>
                    <a:pt x="19200" y="95812"/>
                    <a:pt x="29550" y="65569"/>
                  </a:cubicBezTo>
                  <a:cubicBezTo>
                    <a:pt x="39901" y="35326"/>
                    <a:pt x="67040" y="17225"/>
                    <a:pt x="90167" y="25141"/>
                  </a:cubicBezTo>
                  <a:cubicBezTo>
                    <a:pt x="113294" y="33056"/>
                    <a:pt x="123651" y="63989"/>
                    <a:pt x="113300" y="94232"/>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1" name="Google Shape;1731;p91"/>
            <p:cNvSpPr/>
            <p:nvPr/>
          </p:nvSpPr>
          <p:spPr>
            <a:xfrm>
              <a:off x="4859693" y="1657477"/>
              <a:ext cx="124837" cy="147535"/>
            </a:xfrm>
            <a:custGeom>
              <a:avLst/>
              <a:gdLst/>
              <a:ahLst/>
              <a:cxnLst/>
              <a:rect l="l" t="t" r="r" b="b"/>
              <a:pathLst>
                <a:path w="124837" h="147535" extrusionOk="0">
                  <a:moveTo>
                    <a:pt x="106702" y="66886"/>
                  </a:moveTo>
                  <a:cubicBezTo>
                    <a:pt x="112001" y="98411"/>
                    <a:pt x="96755" y="127252"/>
                    <a:pt x="72648" y="131305"/>
                  </a:cubicBezTo>
                  <a:cubicBezTo>
                    <a:pt x="48541" y="135358"/>
                    <a:pt x="24702" y="113088"/>
                    <a:pt x="19402" y="81563"/>
                  </a:cubicBezTo>
                  <a:cubicBezTo>
                    <a:pt x="14102" y="50038"/>
                    <a:pt x="29348" y="21197"/>
                    <a:pt x="53455" y="17144"/>
                  </a:cubicBezTo>
                  <a:cubicBezTo>
                    <a:pt x="77562" y="13091"/>
                    <a:pt x="101402" y="35361"/>
                    <a:pt x="106702" y="66886"/>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732" name="Google Shape;1732;p91"/>
          <p:cNvSpPr txBox="1"/>
          <p:nvPr/>
        </p:nvSpPr>
        <p:spPr>
          <a:xfrm>
            <a:off x="2445131" y="3717936"/>
            <a:ext cx="4579467" cy="584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3200"/>
              <a:buFont typeface="Arial"/>
              <a:buNone/>
            </a:pPr>
            <a:r>
              <a:rPr lang="es-AR" sz="3200" b="1" i="0" u="none" strike="noStrike" cap="none" dirty="0">
                <a:solidFill>
                  <a:schemeClr val="accent1"/>
                </a:solidFill>
                <a:latin typeface="Google Sans"/>
                <a:ea typeface="Google Sans"/>
                <a:cs typeface="Google Sans"/>
                <a:sym typeface="Google Sans"/>
              </a:rPr>
              <a:t>Estudia </a:t>
            </a:r>
            <a:r>
              <a:rPr lang="es-AR" sz="3200" b="1" i="0" u="none" strike="noStrike" cap="none" dirty="0" smtClean="0">
                <a:solidFill>
                  <a:schemeClr val="accent1"/>
                </a:solidFill>
                <a:latin typeface="Google Sans"/>
                <a:ea typeface="Google Sans"/>
                <a:cs typeface="Google Sans"/>
                <a:sym typeface="Google Sans"/>
              </a:rPr>
              <a:t>a la </a:t>
            </a:r>
            <a:r>
              <a:rPr lang="es-AR" sz="3200" b="1" i="0" u="none" strike="noStrike" cap="none" dirty="0">
                <a:solidFill>
                  <a:schemeClr val="accent1"/>
                </a:solidFill>
                <a:latin typeface="Google Sans"/>
                <a:ea typeface="Google Sans"/>
                <a:cs typeface="Google Sans"/>
                <a:sym typeface="Google Sans"/>
              </a:rPr>
              <a:t>persona</a:t>
            </a:r>
          </a:p>
        </p:txBody>
      </p:sp>
      <p:grpSp>
        <p:nvGrpSpPr>
          <p:cNvPr id="1733" name="Google Shape;1733;p91"/>
          <p:cNvGrpSpPr/>
          <p:nvPr/>
        </p:nvGrpSpPr>
        <p:grpSpPr>
          <a:xfrm>
            <a:off x="807150" y="1262621"/>
            <a:ext cx="2301612" cy="2188118"/>
            <a:chOff x="2892376" y="677812"/>
            <a:chExt cx="3113653" cy="2960116"/>
          </a:xfrm>
        </p:grpSpPr>
        <p:sp>
          <p:nvSpPr>
            <p:cNvPr id="1734" name="Google Shape;1734;p91"/>
            <p:cNvSpPr/>
            <p:nvPr/>
          </p:nvSpPr>
          <p:spPr>
            <a:xfrm>
              <a:off x="2954501" y="2148749"/>
              <a:ext cx="1236460" cy="530773"/>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5" name="Google Shape;1735;p91"/>
            <p:cNvSpPr/>
            <p:nvPr/>
          </p:nvSpPr>
          <p:spPr>
            <a:xfrm>
              <a:off x="3007578" y="3365908"/>
              <a:ext cx="162850" cy="162850"/>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6" name="Google Shape;1736;p91"/>
            <p:cNvSpPr/>
            <p:nvPr/>
          </p:nvSpPr>
          <p:spPr>
            <a:xfrm>
              <a:off x="3475810" y="2223123"/>
              <a:ext cx="193008" cy="1091703"/>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7" name="Google Shape;1737;p91"/>
            <p:cNvSpPr/>
            <p:nvPr/>
          </p:nvSpPr>
          <p:spPr>
            <a:xfrm>
              <a:off x="3033017" y="3186715"/>
              <a:ext cx="603151" cy="205071"/>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8" name="Google Shape;1738;p91"/>
            <p:cNvSpPr/>
            <p:nvPr/>
          </p:nvSpPr>
          <p:spPr>
            <a:xfrm>
              <a:off x="3508194" y="3186715"/>
              <a:ext cx="603151" cy="205071"/>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9" name="Google Shape;1739;p91"/>
            <p:cNvSpPr/>
            <p:nvPr/>
          </p:nvSpPr>
          <p:spPr>
            <a:xfrm>
              <a:off x="2892376" y="1144502"/>
              <a:ext cx="940915" cy="940915"/>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0" name="Google Shape;1740;p91"/>
            <p:cNvSpPr/>
            <p:nvPr/>
          </p:nvSpPr>
          <p:spPr>
            <a:xfrm>
              <a:off x="2918461" y="677812"/>
              <a:ext cx="1471689" cy="2219596"/>
            </a:xfrm>
            <a:custGeom>
              <a:avLst/>
              <a:gdLst/>
              <a:ahLst/>
              <a:cxnLst/>
              <a:rect l="l" t="t" r="r" b="b"/>
              <a:pathLst>
                <a:path w="1471689" h="2219596" extrusionOk="0">
                  <a:moveTo>
                    <a:pt x="1467166" y="1849563"/>
                  </a:moveTo>
                  <a:lnTo>
                    <a:pt x="1379105" y="1417104"/>
                  </a:lnTo>
                  <a:lnTo>
                    <a:pt x="1338694" y="1171621"/>
                  </a:lnTo>
                  <a:lnTo>
                    <a:pt x="1346535" y="1136639"/>
                  </a:lnTo>
                  <a:lnTo>
                    <a:pt x="1319997" y="1055213"/>
                  </a:lnTo>
                  <a:lnTo>
                    <a:pt x="1306727" y="975597"/>
                  </a:lnTo>
                  <a:lnTo>
                    <a:pt x="1304918" y="1010580"/>
                  </a:lnTo>
                  <a:lnTo>
                    <a:pt x="1285014" y="949662"/>
                  </a:lnTo>
                  <a:lnTo>
                    <a:pt x="1113116" y="854967"/>
                  </a:lnTo>
                  <a:lnTo>
                    <a:pt x="1026262" y="850745"/>
                  </a:lnTo>
                  <a:lnTo>
                    <a:pt x="1394184" y="768716"/>
                  </a:lnTo>
                  <a:lnTo>
                    <a:pt x="1248825" y="275942"/>
                  </a:lnTo>
                  <a:lnTo>
                    <a:pt x="1003945" y="207786"/>
                  </a:lnTo>
                  <a:lnTo>
                    <a:pt x="944836" y="82330"/>
                  </a:lnTo>
                  <a:lnTo>
                    <a:pt x="952074" y="193913"/>
                  </a:lnTo>
                  <a:lnTo>
                    <a:pt x="974391" y="199945"/>
                  </a:lnTo>
                  <a:lnTo>
                    <a:pt x="1002136" y="207786"/>
                  </a:lnTo>
                  <a:lnTo>
                    <a:pt x="737352" y="134201"/>
                  </a:lnTo>
                  <a:lnTo>
                    <a:pt x="573898" y="168581"/>
                  </a:lnTo>
                  <a:lnTo>
                    <a:pt x="465331" y="250609"/>
                  </a:lnTo>
                  <a:lnTo>
                    <a:pt x="501520" y="222864"/>
                  </a:lnTo>
                  <a:lnTo>
                    <a:pt x="514790" y="213214"/>
                  </a:lnTo>
                  <a:lnTo>
                    <a:pt x="484029" y="4524"/>
                  </a:lnTo>
                  <a:lnTo>
                    <a:pt x="337463" y="313337"/>
                  </a:lnTo>
                  <a:lnTo>
                    <a:pt x="357367" y="344701"/>
                  </a:lnTo>
                  <a:lnTo>
                    <a:pt x="370033" y="342288"/>
                  </a:lnTo>
                  <a:lnTo>
                    <a:pt x="184866" y="601643"/>
                  </a:lnTo>
                  <a:lnTo>
                    <a:pt x="257244" y="636626"/>
                  </a:lnTo>
                  <a:lnTo>
                    <a:pt x="659546" y="830238"/>
                  </a:lnTo>
                  <a:lnTo>
                    <a:pt x="549772" y="824809"/>
                  </a:lnTo>
                  <a:lnTo>
                    <a:pt x="154708" y="885124"/>
                  </a:lnTo>
                  <a:lnTo>
                    <a:pt x="104647" y="1072705"/>
                  </a:lnTo>
                  <a:lnTo>
                    <a:pt x="136614" y="1253650"/>
                  </a:lnTo>
                  <a:lnTo>
                    <a:pt x="4524" y="1577542"/>
                  </a:lnTo>
                  <a:lnTo>
                    <a:pt x="257244" y="2034731"/>
                  </a:lnTo>
                  <a:lnTo>
                    <a:pt x="269910" y="1736774"/>
                  </a:lnTo>
                  <a:lnTo>
                    <a:pt x="269910" y="1736774"/>
                  </a:lnTo>
                  <a:lnTo>
                    <a:pt x="298258" y="1748837"/>
                  </a:lnTo>
                  <a:lnTo>
                    <a:pt x="298258" y="1748837"/>
                  </a:lnTo>
                  <a:lnTo>
                    <a:pt x="299465" y="1749440"/>
                  </a:lnTo>
                  <a:lnTo>
                    <a:pt x="491870" y="1830866"/>
                  </a:lnTo>
                  <a:lnTo>
                    <a:pt x="543741" y="1857404"/>
                  </a:lnTo>
                  <a:lnTo>
                    <a:pt x="552788" y="1919529"/>
                  </a:lnTo>
                  <a:lnTo>
                    <a:pt x="633610" y="2219295"/>
                  </a:lnTo>
                  <a:lnTo>
                    <a:pt x="801890" y="1909275"/>
                  </a:lnTo>
                  <a:lnTo>
                    <a:pt x="764494" y="1889371"/>
                  </a:lnTo>
                  <a:lnTo>
                    <a:pt x="764494" y="1889371"/>
                  </a:lnTo>
                  <a:lnTo>
                    <a:pt x="801890" y="1909275"/>
                  </a:lnTo>
                  <a:lnTo>
                    <a:pt x="684878" y="2124600"/>
                  </a:lnTo>
                  <a:lnTo>
                    <a:pt x="674625" y="2213867"/>
                  </a:lnTo>
                  <a:lnTo>
                    <a:pt x="1131813" y="1856198"/>
                  </a:lnTo>
                  <a:lnTo>
                    <a:pt x="1028674" y="1826644"/>
                  </a:lnTo>
                  <a:lnTo>
                    <a:pt x="941821" y="1860420"/>
                  </a:lnTo>
                  <a:lnTo>
                    <a:pt x="1212636" y="1754265"/>
                  </a:lnTo>
                  <a:lnTo>
                    <a:pt x="1286823" y="1411676"/>
                  </a:lnTo>
                  <a:lnTo>
                    <a:pt x="1285014" y="145208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1" name="Google Shape;1741;p91"/>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2" name="Google Shape;1742;p91"/>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3" name="Google Shape;1743;p91"/>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4" name="Google Shape;1744;p91"/>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5" name="Google Shape;1745;p91"/>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6" name="Google Shape;1746;p91"/>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7" name="Google Shape;1747;p91"/>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8" name="Google Shape;1748;p91"/>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9" name="Google Shape;1749;p91"/>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0" name="Google Shape;1750;p91"/>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1" name="Google Shape;1751;p91"/>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2" name="Google Shape;1752;p91"/>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3" name="Google Shape;1753;p91"/>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4" name="Google Shape;1754;p91"/>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5" name="Google Shape;1755;p91"/>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6" name="Google Shape;1756;p91"/>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7" name="Google Shape;1757;p91"/>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8" name="Google Shape;1758;p91"/>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9" name="Google Shape;1759;p91"/>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0" name="Google Shape;1760;p91"/>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1" name="Google Shape;1761;p91"/>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2" name="Google Shape;1762;p91"/>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3" name="Google Shape;1763;p91"/>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4" name="Google Shape;1764;p91"/>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5" name="Google Shape;1765;p91"/>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6" name="Google Shape;1766;p91"/>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7" name="Google Shape;1767;p91"/>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8" name="Google Shape;1768;p91"/>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9" name="Google Shape;1769;p91"/>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0" name="Google Shape;1770;p91"/>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1" name="Google Shape;1771;p91"/>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2" name="Google Shape;1772;p91"/>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3" name="Google Shape;1773;p91"/>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4" name="Google Shape;1774;p91"/>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5" name="Google Shape;1775;p91"/>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6" name="Google Shape;1776;p91"/>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7" name="Google Shape;1777;p91"/>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8" name="Google Shape;1778;p91"/>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9" name="Google Shape;1779;p91"/>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0" name="Google Shape;1780;p91"/>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1" name="Google Shape;1781;p91"/>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2" name="Google Shape;1782;p91"/>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3" name="Google Shape;1783;p91"/>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4" name="Google Shape;1784;p91"/>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5" name="Google Shape;1785;p91"/>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6" name="Google Shape;1786;p91"/>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7" name="Google Shape;1787;p91"/>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8" name="Google Shape;1788;p91"/>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9" name="Google Shape;1789;p91"/>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0" name="Google Shape;1790;p91"/>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1" name="Google Shape;1791;p91"/>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2" name="Google Shape;1792;p91"/>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3" name="Google Shape;1793;p91"/>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4" name="Google Shape;1794;p91"/>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5" name="Google Shape;1795;p91"/>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6" name="Google Shape;1796;p91"/>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7" name="Google Shape;1797;p91"/>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8" name="Google Shape;1798;p91"/>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9" name="Google Shape;1799;p91"/>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0" name="Google Shape;1800;p91"/>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1" name="Google Shape;1801;p91"/>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2" name="Google Shape;1802;p91"/>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3" name="Google Shape;1803;p91"/>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4" name="Google Shape;1804;p91"/>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5" name="Google Shape;1805;p91"/>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6" name="Google Shape;1806;p91"/>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7" name="Google Shape;1807;p91"/>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8" name="Google Shape;1808;p91"/>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9" name="Google Shape;1809;p91"/>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0" name="Google Shape;1810;p91"/>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1" name="Google Shape;1811;p91"/>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2" name="Google Shape;1812;p91"/>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3" name="Google Shape;1813;p91"/>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4" name="Google Shape;1814;p91"/>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5" name="Google Shape;1815;p91"/>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6" name="Google Shape;1816;p91"/>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7" name="Google Shape;1817;p91"/>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8" name="Google Shape;1818;p91"/>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9" name="Google Shape;1819;p91"/>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0" name="Google Shape;1820;p91"/>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1" name="Google Shape;1821;p91"/>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2" name="Google Shape;1822;p91"/>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3" name="Google Shape;1823;p91"/>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4" name="Google Shape;1824;p91"/>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5" name="Google Shape;1825;p91"/>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6" name="Google Shape;1826;p91"/>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7" name="Google Shape;1827;p91"/>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8" name="Google Shape;1828;p91"/>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9" name="Google Shape;1829;p91"/>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0" name="Google Shape;1830;p91"/>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1" name="Google Shape;1831;p91"/>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2" name="Google Shape;1832;p91"/>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3" name="Google Shape;1833;p91"/>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4" name="Google Shape;1834;p91"/>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5" name="Google Shape;1835;p91"/>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6" name="Google Shape;1836;p91"/>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7" name="Google Shape;1837;p91"/>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8" name="Google Shape;1838;p91"/>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9" name="Google Shape;1839;p91"/>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0" name="Google Shape;1840;p91"/>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1" name="Google Shape;1841;p91"/>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2" name="Google Shape;1842;p91"/>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3" name="Google Shape;1843;p91"/>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4" name="Google Shape;1844;p91"/>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5" name="Google Shape;1845;p91"/>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6" name="Google Shape;1846;p91"/>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7" name="Google Shape;1847;p91"/>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8" name="Google Shape;1848;p91"/>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9" name="Google Shape;1849;p91"/>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0" name="Google Shape;1850;p91"/>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1" name="Google Shape;1851;p91"/>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2" name="Google Shape;1852;p91"/>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3" name="Google Shape;1853;p91"/>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4" name="Google Shape;1854;p91"/>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5" name="Google Shape;1855;p91"/>
            <p:cNvSpPr/>
            <p:nvPr/>
          </p:nvSpPr>
          <p:spPr>
            <a:xfrm>
              <a:off x="5433024" y="1341304"/>
              <a:ext cx="271418" cy="597119"/>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6" name="Google Shape;1856;p91"/>
            <p:cNvSpPr/>
            <p:nvPr/>
          </p:nvSpPr>
          <p:spPr>
            <a:xfrm>
              <a:off x="4880537" y="1860617"/>
              <a:ext cx="633308" cy="78409"/>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7" name="Google Shape;1857;p91"/>
            <p:cNvSpPr/>
            <p:nvPr/>
          </p:nvSpPr>
          <p:spPr>
            <a:xfrm>
              <a:off x="3940653" y="1991326"/>
              <a:ext cx="1972304" cy="1646602"/>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8" name="Google Shape;1858;p91"/>
            <p:cNvSpPr/>
            <p:nvPr/>
          </p:nvSpPr>
          <p:spPr>
            <a:xfrm>
              <a:off x="3798496" y="1896818"/>
              <a:ext cx="2207533" cy="193008"/>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859" name="Google Shape;1859;p91"/>
          <p:cNvGrpSpPr/>
          <p:nvPr/>
        </p:nvGrpSpPr>
        <p:grpSpPr>
          <a:xfrm flipH="1">
            <a:off x="6345079" y="1270975"/>
            <a:ext cx="2303333" cy="2180982"/>
            <a:chOff x="3306073" y="1270975"/>
            <a:chExt cx="2303333" cy="2180982"/>
          </a:xfrm>
        </p:grpSpPr>
        <p:grpSp>
          <p:nvGrpSpPr>
            <p:cNvPr id="1860" name="Google Shape;1860;p91"/>
            <p:cNvGrpSpPr/>
            <p:nvPr/>
          </p:nvGrpSpPr>
          <p:grpSpPr>
            <a:xfrm>
              <a:off x="3306073" y="1607541"/>
              <a:ext cx="960900" cy="1762462"/>
              <a:chOff x="3306073" y="1607541"/>
              <a:chExt cx="960900" cy="1762462"/>
            </a:xfrm>
          </p:grpSpPr>
          <p:sp>
            <p:nvSpPr>
              <p:cNvPr id="1861" name="Google Shape;1861;p91"/>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2" name="Google Shape;1862;p91"/>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3" name="Google Shape;1863;p91"/>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4" name="Google Shape;1864;p91"/>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5" name="Google Shape;1865;p91"/>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6" name="Google Shape;1866;p91"/>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867" name="Google Shape;1867;p91"/>
            <p:cNvGrpSpPr/>
            <p:nvPr/>
          </p:nvGrpSpPr>
          <p:grpSpPr>
            <a:xfrm flipH="1">
              <a:off x="3329089" y="1270975"/>
              <a:ext cx="1077786" cy="1632047"/>
              <a:chOff x="7176524" y="1250729"/>
              <a:chExt cx="1826756" cy="2766182"/>
            </a:xfrm>
          </p:grpSpPr>
          <p:sp>
            <p:nvSpPr>
              <p:cNvPr id="1868" name="Google Shape;1868;p91"/>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9" name="Google Shape;1869;p91"/>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0" name="Google Shape;1870;p91"/>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1" name="Google Shape;1871;p91"/>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2" name="Google Shape;1872;p91"/>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3" name="Google Shape;1873;p91"/>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4" name="Google Shape;1874;p91"/>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5" name="Google Shape;1875;p91"/>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6" name="Google Shape;1876;p91"/>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7" name="Google Shape;1877;p91"/>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8" name="Google Shape;1878;p91"/>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9" name="Google Shape;1879;p91"/>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0" name="Google Shape;1880;p91"/>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1" name="Google Shape;1881;p91"/>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2" name="Google Shape;1882;p91"/>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3" name="Google Shape;1883;p91"/>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4" name="Google Shape;1884;p91"/>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5" name="Google Shape;1885;p91"/>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6" name="Google Shape;1886;p91"/>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7" name="Google Shape;1887;p91"/>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8" name="Google Shape;1888;p91"/>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9" name="Google Shape;1889;p91"/>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0" name="Google Shape;1890;p91"/>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1" name="Google Shape;1891;p91"/>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2" name="Google Shape;1892;p91"/>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3" name="Google Shape;1893;p91"/>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4" name="Google Shape;1894;p91"/>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5" name="Google Shape;1895;p91"/>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6" name="Google Shape;1896;p91"/>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7" name="Google Shape;1897;p91"/>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8" name="Google Shape;1898;p91"/>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9" name="Google Shape;1899;p91"/>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0" name="Google Shape;1900;p91"/>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1" name="Google Shape;1901;p91"/>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2" name="Google Shape;1902;p91"/>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3" name="Google Shape;1903;p91"/>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4" name="Google Shape;1904;p91"/>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5" name="Google Shape;1905;p91"/>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6" name="Google Shape;1906;p91"/>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7" name="Google Shape;1907;p91"/>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8" name="Google Shape;1908;p91"/>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9" name="Google Shape;1909;p91"/>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0" name="Google Shape;1910;p91"/>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1" name="Google Shape;1911;p91"/>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2" name="Google Shape;1912;p91"/>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3" name="Google Shape;1913;p91"/>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4" name="Google Shape;1914;p91"/>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5" name="Google Shape;1915;p91"/>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6" name="Google Shape;1916;p91"/>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7" name="Google Shape;1917;p91"/>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8" name="Google Shape;1918;p91"/>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9" name="Google Shape;1919;p91"/>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0" name="Google Shape;1920;p91"/>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1" name="Google Shape;1921;p91"/>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2" name="Google Shape;1922;p91"/>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3" name="Google Shape;1923;p91"/>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4" name="Google Shape;1924;p91"/>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5" name="Google Shape;1925;p91"/>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6" name="Google Shape;1926;p91"/>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7" name="Google Shape;1927;p91"/>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8" name="Google Shape;1928;p91"/>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9" name="Google Shape;1929;p91"/>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0" name="Google Shape;1930;p91"/>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1" name="Google Shape;1931;p91"/>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2" name="Google Shape;1932;p91"/>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3" name="Google Shape;1933;p91"/>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4" name="Google Shape;1934;p91"/>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5" name="Google Shape;1935;p91"/>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6" name="Google Shape;1936;p91"/>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7" name="Google Shape;1937;p91"/>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8" name="Google Shape;1938;p91"/>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9" name="Google Shape;1939;p91"/>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0" name="Google Shape;1940;p91"/>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1" name="Google Shape;1941;p91"/>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2" name="Google Shape;1942;p91"/>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3" name="Google Shape;1943;p91"/>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4" name="Google Shape;1944;p91"/>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5" name="Google Shape;1945;p91"/>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6" name="Google Shape;1946;p91"/>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7" name="Google Shape;1947;p91"/>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8" name="Google Shape;1948;p91"/>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9" name="Google Shape;1949;p91"/>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0" name="Google Shape;1950;p91"/>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1" name="Google Shape;1951;p91"/>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2" name="Google Shape;1952;p91"/>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3" name="Google Shape;1953;p91"/>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4" name="Google Shape;1954;p91"/>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5" name="Google Shape;1955;p91"/>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6" name="Google Shape;1956;p91"/>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7" name="Google Shape;1957;p91"/>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8" name="Google Shape;1958;p91"/>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9" name="Google Shape;1959;p91"/>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0" name="Google Shape;1960;p91"/>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1" name="Google Shape;1961;p91"/>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62" name="Google Shape;1962;p91"/>
            <p:cNvSpPr/>
            <p:nvPr/>
          </p:nvSpPr>
          <p:spPr>
            <a:xfrm>
              <a:off x="5183993" y="1753007"/>
              <a:ext cx="200849" cy="441868"/>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3" name="Google Shape;1963;p91"/>
            <p:cNvSpPr/>
            <p:nvPr/>
          </p:nvSpPr>
          <p:spPr>
            <a:xfrm>
              <a:off x="4775623" y="2136858"/>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4" name="Google Shape;1964;p91"/>
            <p:cNvSpPr/>
            <p:nvPr/>
          </p:nvSpPr>
          <p:spPr>
            <a:xfrm>
              <a:off x="4080907"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5" name="Google Shape;1965;p91"/>
            <p:cNvSpPr/>
            <p:nvPr/>
          </p:nvSpPr>
          <p:spPr>
            <a:xfrm>
              <a:off x="3975832"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66" name="Google Shape;1966;p91"/>
          <p:cNvSpPr/>
          <p:nvPr/>
        </p:nvSpPr>
        <p:spPr>
          <a:xfrm flipH="1">
            <a:off x="3823270"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7" name="Google Shape;1967;p91"/>
          <p:cNvSpPr/>
          <p:nvPr/>
        </p:nvSpPr>
        <p:spPr>
          <a:xfrm>
            <a:off x="4374130" y="2135086"/>
            <a:ext cx="468648" cy="52338"/>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8" name="Google Shape;1968;p91"/>
          <p:cNvSpPr/>
          <p:nvPr/>
        </p:nvSpPr>
        <p:spPr>
          <a:xfrm flipH="1">
            <a:off x="3754276"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9" name="Google Shape;1969;p91"/>
          <p:cNvSpPr/>
          <p:nvPr/>
        </p:nvSpPr>
        <p:spPr>
          <a:xfrm>
            <a:off x="4221830" y="1684463"/>
            <a:ext cx="700200" cy="4566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a16="http://schemas.microsoft.com/office/drawing/2014/main" xmlns="" id="{73E1517D-DCA6-4CC2-BDCB-D50CA316CBA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973"/>
        <p:cNvGrpSpPr/>
        <p:nvPr/>
      </p:nvGrpSpPr>
      <p:grpSpPr>
        <a:xfrm>
          <a:off x="0" y="0"/>
          <a:ext cx="0" cy="0"/>
          <a:chOff x="0" y="0"/>
          <a:chExt cx="0" cy="0"/>
        </a:xfrm>
      </p:grpSpPr>
      <p:pic>
        <p:nvPicPr>
          <p:cNvPr id="1974" name="Google Shape;1974;p92"/>
          <p:cNvPicPr preferRelativeResize="0"/>
          <p:nvPr/>
        </p:nvPicPr>
        <p:blipFill rotWithShape="1">
          <a:blip r:embed="rId4">
            <a:alphaModFix/>
          </a:blip>
          <a:srcRect/>
          <a:stretch/>
        </p:blipFill>
        <p:spPr>
          <a:xfrm>
            <a:off x="-29855" y="275324"/>
            <a:ext cx="4158718" cy="5143500"/>
          </a:xfrm>
          <a:prstGeom prst="rect">
            <a:avLst/>
          </a:prstGeom>
          <a:noFill/>
          <a:ln>
            <a:noFill/>
          </a:ln>
        </p:spPr>
      </p:pic>
      <p:sp>
        <p:nvSpPr>
          <p:cNvPr id="1975" name="Google Shape;1975;p92"/>
          <p:cNvSpPr/>
          <p:nvPr/>
        </p:nvSpPr>
        <p:spPr>
          <a:xfrm>
            <a:off x="525949"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976" name="Google Shape;1976;p92"/>
          <p:cNvSpPr/>
          <p:nvPr/>
        </p:nvSpPr>
        <p:spPr>
          <a:xfrm>
            <a:off x="2529278"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977" name="Google Shape;1977;p92"/>
          <p:cNvGrpSpPr/>
          <p:nvPr/>
        </p:nvGrpSpPr>
        <p:grpSpPr>
          <a:xfrm>
            <a:off x="223002" y="2032845"/>
            <a:ext cx="1954698" cy="2373870"/>
            <a:chOff x="3648689" y="1852696"/>
            <a:chExt cx="1954698" cy="2373870"/>
          </a:xfrm>
        </p:grpSpPr>
        <p:sp>
          <p:nvSpPr>
            <p:cNvPr id="1978" name="Google Shape;1978;p92"/>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9" name="Google Shape;1979;p92"/>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0" name="Google Shape;1980;p92"/>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1" name="Google Shape;1981;p92"/>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2" name="Google Shape;1982;p92"/>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3" name="Google Shape;1983;p92"/>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4" name="Google Shape;1984;p92"/>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5" name="Google Shape;1985;p92"/>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6" name="Google Shape;1986;p92"/>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7" name="Google Shape;1987;p92"/>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8" name="Google Shape;1988;p92"/>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9" name="Google Shape;1989;p92"/>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0" name="Google Shape;1990;p92"/>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1" name="Google Shape;1991;p92"/>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2" name="Google Shape;1992;p92"/>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3" name="Google Shape;1993;p92"/>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4" name="Google Shape;1994;p92"/>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5" name="Google Shape;1995;p92"/>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6" name="Google Shape;1996;p92"/>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7" name="Google Shape;1997;p92"/>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8" name="Google Shape;1998;p92"/>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9" name="Google Shape;1999;p92"/>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0" name="Google Shape;2000;p92"/>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1" name="Google Shape;2001;p92"/>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2" name="Google Shape;2002;p92"/>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3" name="Google Shape;2003;p92"/>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4" name="Google Shape;2004;p92"/>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5" name="Google Shape;2005;p92"/>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6" name="Google Shape;2006;p92"/>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7" name="Google Shape;2007;p92"/>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8" name="Google Shape;2008;p92"/>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9" name="Google Shape;2009;p92"/>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0" name="Google Shape;2010;p92"/>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1" name="Google Shape;2011;p92"/>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2" name="Google Shape;2012;p92"/>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3" name="Google Shape;2013;p92"/>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4" name="Google Shape;2014;p92"/>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5" name="Google Shape;2015;p92"/>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6" name="Google Shape;2016;p92"/>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7" name="Google Shape;2017;p92"/>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8" name="Google Shape;2018;p92"/>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9" name="Google Shape;2019;p92"/>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0" name="Google Shape;2020;p92"/>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1" name="Google Shape;2021;p92"/>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2" name="Google Shape;2022;p92"/>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3" name="Google Shape;2023;p92"/>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4" name="Google Shape;2024;p92"/>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5" name="Google Shape;2025;p92"/>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6" name="Google Shape;2026;p92"/>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7" name="Google Shape;2027;p92"/>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8" name="Google Shape;2028;p92"/>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9" name="Google Shape;2029;p92"/>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0" name="Google Shape;2030;p92"/>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1" name="Google Shape;2031;p92"/>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2" name="Google Shape;2032;p92"/>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3" name="Google Shape;2033;p92"/>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4" name="Google Shape;2034;p92"/>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5" name="Google Shape;2035;p92"/>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6" name="Google Shape;2036;p92"/>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7" name="Google Shape;2037;p92"/>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8" name="Google Shape;2038;p92"/>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9" name="Google Shape;2039;p92"/>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0" name="Google Shape;2040;p92"/>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1" name="Google Shape;2041;p92"/>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2" name="Google Shape;2042;p92"/>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3" name="Google Shape;2043;p92"/>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044" name="Google Shape;2044;p92"/>
            <p:cNvGrpSpPr/>
            <p:nvPr/>
          </p:nvGrpSpPr>
          <p:grpSpPr>
            <a:xfrm rot="-2700000">
              <a:off x="5106263" y="2698484"/>
              <a:ext cx="195002" cy="935303"/>
              <a:chOff x="4914008" y="2893305"/>
              <a:chExt cx="195004" cy="935312"/>
            </a:xfrm>
          </p:grpSpPr>
          <p:sp>
            <p:nvSpPr>
              <p:cNvPr id="2045" name="Google Shape;2045;p92"/>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6" name="Google Shape;2046;p92"/>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7" name="Google Shape;2047;p92"/>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8" name="Google Shape;2048;p92"/>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9" name="Google Shape;2049;p92"/>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0" name="Google Shape;2050;p92"/>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1" name="Google Shape;2051;p92"/>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2" name="Google Shape;2052;p92"/>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3" name="Google Shape;2053;p92"/>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054" name="Google Shape;2054;p92"/>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5" name="Google Shape;2055;p92"/>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6" name="Google Shape;2056;p92"/>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7" name="Google Shape;2057;p92"/>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8" name="Google Shape;2058;p92"/>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9" name="Google Shape;2059;p92"/>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0" name="Google Shape;2060;p92"/>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1" name="Google Shape;2061;p92"/>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2" name="Google Shape;2062;p92"/>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3" name="Google Shape;2063;p92"/>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4" name="Google Shape;2064;p92"/>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5" name="Google Shape;2065;p92"/>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6" name="Google Shape;2066;p92"/>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7" name="Google Shape;2067;p92"/>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8" name="Google Shape;2068;p92"/>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9" name="Google Shape;2069;p92"/>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0" name="Google Shape;2070;p92"/>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1" name="Google Shape;2071;p92"/>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2" name="Google Shape;2072;p92"/>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3" name="Google Shape;2073;p92"/>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4" name="Google Shape;2074;p92"/>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5" name="Google Shape;2075;p92"/>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6" name="Google Shape;2076;p92"/>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7" name="Google Shape;2077;p92"/>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8" name="Google Shape;2078;p92"/>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9" name="Google Shape;2079;p92"/>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0" name="Google Shape;2080;p92"/>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1" name="Google Shape;2081;p92"/>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2" name="Google Shape;2082;p92"/>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083" name="Google Shape;2083;p92"/>
            <p:cNvGrpSpPr/>
            <p:nvPr/>
          </p:nvGrpSpPr>
          <p:grpSpPr>
            <a:xfrm rot="10800000" flipH="1">
              <a:off x="3707984" y="2934568"/>
              <a:ext cx="891194" cy="552952"/>
              <a:chOff x="3716631" y="2564769"/>
              <a:chExt cx="891194" cy="552952"/>
            </a:xfrm>
          </p:grpSpPr>
          <p:sp>
            <p:nvSpPr>
              <p:cNvPr id="2084" name="Google Shape;2084;p92"/>
              <p:cNvSpPr/>
              <p:nvPr/>
            </p:nvSpPr>
            <p:spPr>
              <a:xfrm>
                <a:off x="3716631" y="2564769"/>
                <a:ext cx="891194" cy="552952"/>
              </a:xfrm>
              <a:custGeom>
                <a:avLst/>
                <a:gdLst/>
                <a:ahLst/>
                <a:cxnLst/>
                <a:rect l="l" t="t" r="r" b="b"/>
                <a:pathLst>
                  <a:path w="891194" h="552952" extrusionOk="0">
                    <a:moveTo>
                      <a:pt x="679" y="553631"/>
                    </a:moveTo>
                    <a:lnTo>
                      <a:pt x="443041" y="228037"/>
                    </a:lnTo>
                    <a:lnTo>
                      <a:pt x="890991" y="679"/>
                    </a:lnTo>
                    <a:lnTo>
                      <a:pt x="461865" y="261273"/>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5" name="Google Shape;2085;p92"/>
              <p:cNvSpPr/>
              <p:nvPr/>
            </p:nvSpPr>
            <p:spPr>
              <a:xfrm>
                <a:off x="3716631" y="2825363"/>
                <a:ext cx="597070" cy="291182"/>
              </a:xfrm>
              <a:custGeom>
                <a:avLst/>
                <a:gdLst/>
                <a:ahLst/>
                <a:cxnLst/>
                <a:rect l="l" t="t" r="r" b="b"/>
                <a:pathLst>
                  <a:path w="597070" h="291182" extrusionOk="0">
                    <a:moveTo>
                      <a:pt x="679" y="293038"/>
                    </a:moveTo>
                    <a:lnTo>
                      <a:pt x="597162" y="216566"/>
                    </a:lnTo>
                    <a:lnTo>
                      <a:pt x="461865" y="67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6" name="Google Shape;2086;p92"/>
              <p:cNvSpPr/>
              <p:nvPr/>
            </p:nvSpPr>
            <p:spPr>
              <a:xfrm>
                <a:off x="4177817" y="2564769"/>
                <a:ext cx="429420" cy="476480"/>
              </a:xfrm>
              <a:custGeom>
                <a:avLst/>
                <a:gdLst/>
                <a:ahLst/>
                <a:cxnLst/>
                <a:rect l="l" t="t" r="r" b="b"/>
                <a:pathLst>
                  <a:path w="429420" h="476480" extrusionOk="0">
                    <a:moveTo>
                      <a:pt x="429805" y="679"/>
                    </a:moveTo>
                    <a:lnTo>
                      <a:pt x="135976" y="477159"/>
                    </a:lnTo>
                    <a:lnTo>
                      <a:pt x="679" y="26127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087" name="Google Shape;2087;p92"/>
          <p:cNvGrpSpPr/>
          <p:nvPr/>
        </p:nvGrpSpPr>
        <p:grpSpPr>
          <a:xfrm>
            <a:off x="2122156" y="2061864"/>
            <a:ext cx="2261028" cy="2369407"/>
            <a:chOff x="5602973" y="1789100"/>
            <a:chExt cx="1841528" cy="1929799"/>
          </a:xfrm>
        </p:grpSpPr>
        <p:grpSp>
          <p:nvGrpSpPr>
            <p:cNvPr id="2088" name="Google Shape;2088;p92"/>
            <p:cNvGrpSpPr/>
            <p:nvPr/>
          </p:nvGrpSpPr>
          <p:grpSpPr>
            <a:xfrm rot="8180713">
              <a:off x="5844298" y="2081327"/>
              <a:ext cx="158507" cy="762661"/>
              <a:chOff x="4694805" y="853289"/>
              <a:chExt cx="158509" cy="762674"/>
            </a:xfrm>
          </p:grpSpPr>
          <p:sp>
            <p:nvSpPr>
              <p:cNvPr id="2089" name="Google Shape;2089;p92"/>
              <p:cNvSpPr/>
              <p:nvPr/>
            </p:nvSpPr>
            <p:spPr>
              <a:xfrm flipH="1">
                <a:off x="4695538" y="853289"/>
                <a:ext cx="157776" cy="762584"/>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0" name="Google Shape;2090;p92"/>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1" name="Google Shape;2091;p92"/>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2" name="Google Shape;2092;p92"/>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3" name="Google Shape;2093;p92"/>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4" name="Google Shape;2094;p92"/>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5" name="Google Shape;2095;p92"/>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096" name="Google Shape;2096;p92"/>
            <p:cNvSpPr/>
            <p:nvPr/>
          </p:nvSpPr>
          <p:spPr>
            <a:xfrm flipH="1">
              <a:off x="6254788" y="2504040"/>
              <a:ext cx="793662" cy="25100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7" name="Google Shape;2097;p92"/>
            <p:cNvSpPr/>
            <p:nvPr/>
          </p:nvSpPr>
          <p:spPr>
            <a:xfrm flipH="1">
              <a:off x="6063466" y="2504040"/>
              <a:ext cx="640666" cy="25100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8" name="Google Shape;2098;p92"/>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9" name="Google Shape;2099;p92"/>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0" name="Google Shape;2100;p92"/>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1" name="Google Shape;2101;p92"/>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2" name="Google Shape;2102;p92"/>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3" name="Google Shape;2103;p92"/>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4" name="Google Shape;2104;p92"/>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5" name="Google Shape;2105;p92"/>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6" name="Google Shape;2106;p92"/>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7" name="Google Shape;2107;p92"/>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8" name="Google Shape;2108;p92"/>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9" name="Google Shape;2109;p92"/>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0" name="Google Shape;2110;p92"/>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1" name="Google Shape;2111;p92"/>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2" name="Google Shape;2112;p92"/>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3" name="Google Shape;2113;p92"/>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4" name="Google Shape;2114;p92"/>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5" name="Google Shape;2115;p92"/>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6" name="Google Shape;2116;p92"/>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7" name="Google Shape;2117;p92"/>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8" name="Google Shape;2118;p92"/>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9" name="Google Shape;2119;p92"/>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0" name="Google Shape;2120;p92"/>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1" name="Google Shape;2121;p92"/>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2" name="Google Shape;2122;p92"/>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3" name="Google Shape;2123;p92"/>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4" name="Google Shape;2124;p92"/>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5" name="Google Shape;2125;p92"/>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6" name="Google Shape;2126;p92"/>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7" name="Google Shape;2127;p92"/>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8" name="Google Shape;2128;p92"/>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9" name="Google Shape;2129;p92"/>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0" name="Google Shape;2130;p92"/>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1" name="Google Shape;2131;p92"/>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2" name="Google Shape;2132;p92"/>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3" name="Google Shape;2133;p92"/>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4" name="Google Shape;2134;p92"/>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5" name="Google Shape;2135;p92"/>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6" name="Google Shape;2136;p92"/>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7" name="Google Shape;2137;p92"/>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8" name="Google Shape;2138;p92"/>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9" name="Google Shape;2139;p92"/>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0" name="Google Shape;2140;p92"/>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1" name="Google Shape;2141;p92"/>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2" name="Google Shape;2142;p92"/>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3" name="Google Shape;2143;p92"/>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4" name="Google Shape;2144;p92"/>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5" name="Google Shape;2145;p92"/>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6" name="Google Shape;2146;p92"/>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7" name="Google Shape;2147;p92"/>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8" name="Google Shape;2148;p92"/>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9" name="Google Shape;2149;p92"/>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0" name="Google Shape;2150;p92"/>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1" name="Google Shape;2151;p92"/>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2" name="Google Shape;2152;p92"/>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3" name="Google Shape;2153;p92"/>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4" name="Google Shape;2154;p92"/>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5" name="Google Shape;2155;p92"/>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6" name="Google Shape;2156;p92"/>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7" name="Google Shape;2157;p92"/>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8" name="Google Shape;2158;p92"/>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9" name="Google Shape;2159;p92"/>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0" name="Google Shape;2160;p92"/>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1" name="Google Shape;2161;p92"/>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2" name="Google Shape;2162;p92"/>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3" name="Google Shape;2163;p92"/>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4" name="Google Shape;2164;p92"/>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5" name="Google Shape;2165;p92"/>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6" name="Google Shape;2166;p92"/>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7" name="Google Shape;2167;p92"/>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8" name="Google Shape;2168;p92"/>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9" name="Google Shape;2169;p92"/>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0" name="Google Shape;2170;p92"/>
            <p:cNvSpPr/>
            <p:nvPr/>
          </p:nvSpPr>
          <p:spPr>
            <a:xfrm flipH="1">
              <a:off x="6213390" y="2642724"/>
              <a:ext cx="655010" cy="308380"/>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1" name="Google Shape;2171;p92"/>
            <p:cNvSpPr/>
            <p:nvPr/>
          </p:nvSpPr>
          <p:spPr>
            <a:xfrm flipH="1">
              <a:off x="6213390" y="2822775"/>
              <a:ext cx="655010" cy="556998"/>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2" name="Google Shape;2172;p92"/>
            <p:cNvSpPr/>
            <p:nvPr/>
          </p:nvSpPr>
          <p:spPr>
            <a:xfrm flipH="1">
              <a:off x="6843352" y="2556645"/>
              <a:ext cx="248617" cy="26535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3" name="Google Shape;2173;p92"/>
            <p:cNvSpPr/>
            <p:nvPr/>
          </p:nvSpPr>
          <p:spPr>
            <a:xfrm flipH="1">
              <a:off x="6754902" y="2720196"/>
              <a:ext cx="337067" cy="659791"/>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174" name="Google Shape;2174;p92"/>
            <p:cNvGrpSpPr/>
            <p:nvPr/>
          </p:nvGrpSpPr>
          <p:grpSpPr>
            <a:xfrm rot="-9107077">
              <a:off x="7018168" y="1908292"/>
              <a:ext cx="239104" cy="852116"/>
              <a:chOff x="5730144" y="925262"/>
              <a:chExt cx="239097" cy="852093"/>
            </a:xfrm>
          </p:grpSpPr>
          <p:sp>
            <p:nvSpPr>
              <p:cNvPr id="2175" name="Google Shape;2175;p92"/>
              <p:cNvSpPr/>
              <p:nvPr/>
            </p:nvSpPr>
            <p:spPr>
              <a:xfrm flipH="1">
                <a:off x="5730144" y="925262"/>
                <a:ext cx="54983" cy="851035"/>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6" name="Google Shape;2176;p92"/>
              <p:cNvSpPr/>
              <p:nvPr/>
            </p:nvSpPr>
            <p:spPr>
              <a:xfrm flipH="1">
                <a:off x="5749311" y="1368572"/>
                <a:ext cx="219930" cy="408783"/>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7" name="Google Shape;2177;p92"/>
              <p:cNvSpPr/>
              <p:nvPr/>
            </p:nvSpPr>
            <p:spPr>
              <a:xfrm flipH="1">
                <a:off x="5761264" y="925262"/>
                <a:ext cx="207977" cy="451813"/>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178" name="Google Shape;2178;p92"/>
            <p:cNvSpPr/>
            <p:nvPr/>
          </p:nvSpPr>
          <p:spPr>
            <a:xfrm flipH="1">
              <a:off x="6186621" y="2504040"/>
              <a:ext cx="702821" cy="203196"/>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179" name="Google Shape;2179;p92"/>
          <p:cNvGrpSpPr/>
          <p:nvPr/>
        </p:nvGrpSpPr>
        <p:grpSpPr>
          <a:xfrm>
            <a:off x="4749712" y="1930428"/>
            <a:ext cx="4008000" cy="1405855"/>
            <a:chOff x="4749712" y="2108114"/>
            <a:chExt cx="4008000" cy="1405855"/>
          </a:xfrm>
        </p:grpSpPr>
        <p:sp>
          <p:nvSpPr>
            <p:cNvPr id="2180" name="Google Shape;2180;p92"/>
            <p:cNvSpPr txBox="1"/>
            <p:nvPr/>
          </p:nvSpPr>
          <p:spPr>
            <a:xfrm>
              <a:off x="4749712" y="2108114"/>
              <a:ext cx="35061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2800"/>
                <a:buFont typeface="Arial"/>
                <a:buNone/>
              </a:pPr>
              <a:r>
                <a:rPr lang="es-AR" sz="2800" b="1">
                  <a:solidFill>
                    <a:schemeClr val="accent1"/>
                  </a:solidFill>
                  <a:latin typeface="Google Sans"/>
                  <a:ea typeface="Google Sans"/>
                  <a:cs typeface="Google Sans"/>
                  <a:sym typeface="Google Sans"/>
                </a:rPr>
                <a:t>Escribe una descripción</a:t>
              </a:r>
            </a:p>
          </p:txBody>
        </p:sp>
        <p:sp>
          <p:nvSpPr>
            <p:cNvPr id="2181" name="Google Shape;2181;p92"/>
            <p:cNvSpPr txBox="1"/>
            <p:nvPr/>
          </p:nvSpPr>
          <p:spPr>
            <a:xfrm>
              <a:off x="4749712" y="2590569"/>
              <a:ext cx="4008000" cy="923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2160"/>
                <a:buFont typeface="Arial"/>
                <a:buNone/>
              </a:pPr>
              <a:endParaRPr>
                <a:latin typeface="Google Sans"/>
                <a:ea typeface="Google Sans"/>
                <a:cs typeface="Google Sans"/>
                <a:sym typeface="Google Sans"/>
              </a:endParaRPr>
            </a:p>
          </p:txBody>
        </p:sp>
      </p:grpSp>
      <p:sp>
        <p:nvSpPr>
          <p:cNvPr id="2182" name="Google Shape;2182;p92"/>
          <p:cNvSpPr/>
          <p:nvPr/>
        </p:nvSpPr>
        <p:spPr>
          <a:xfrm rot="10800000">
            <a:off x="777869" y="505754"/>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83" name="Google Shape;2183;p92"/>
          <p:cNvSpPr/>
          <p:nvPr/>
        </p:nvSpPr>
        <p:spPr>
          <a:xfrm rot="10800000" flipH="1">
            <a:off x="1336260" y="1244667"/>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a16="http://schemas.microsoft.com/office/drawing/2014/main" xmlns="" id="{5219147C-0EE8-4D4F-96E6-5DD1677846E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p:cNvPicPr preferRelativeResize="0"/>
          <p:nvPr/>
        </p:nvPicPr>
        <p:blipFill rotWithShape="1">
          <a:blip r:embed="rId4">
            <a:alphaModFix/>
          </a:blip>
          <a:srcRect b="26062"/>
          <a:stretch/>
        </p:blipFill>
        <p:spPr>
          <a:xfrm>
            <a:off x="1327571" y="1713147"/>
            <a:ext cx="6488858" cy="3198443"/>
          </a:xfrm>
          <a:prstGeom prst="rect">
            <a:avLst/>
          </a:prstGeom>
          <a:noFill/>
          <a:ln w="12700">
            <a:solidFill>
              <a:srgbClr val="002060"/>
            </a:solidFill>
          </a:ln>
        </p:spPr>
      </p:pic>
      <p:sp>
        <p:nvSpPr>
          <p:cNvPr id="131" name="Google Shape;131;p27"/>
          <p:cNvSpPr/>
          <p:nvPr/>
        </p:nvSpPr>
        <p:spPr>
          <a:xfrm>
            <a:off x="2634394" y="2267109"/>
            <a:ext cx="4830027" cy="858369"/>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a:off x="335194" y="2571750"/>
            <a:ext cx="2299200" cy="207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xmlns=""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s-AR" b="1">
                <a:latin typeface="Open Sans" panose="020B0606030504020204" pitchFamily="34" charset="0"/>
                <a:ea typeface="Open Sans" panose="020B0606030504020204" pitchFamily="34" charset="0"/>
                <a:cs typeface="Open Sans" panose="020B0606030504020204" pitchFamily="34" charset="0"/>
                <a:sym typeface="Average"/>
              </a:rPr>
              <a:t>Bandeja de entrada:</a:t>
            </a:r>
            <a:r>
              <a:rPr lang="es-AR">
                <a:latin typeface="Open Sans" panose="020B0606030504020204" pitchFamily="34" charset="0"/>
                <a:ea typeface="Open Sans" panose="020B0606030504020204" pitchFamily="34" charset="0"/>
                <a:cs typeface="Open Sans" panose="020B0606030504020204" pitchFamily="34" charset="0"/>
                <a:sym typeface="Average"/>
              </a:rPr>
              <a:t> es la pantalla que muestra el ingreso de sus correos electrónicos.</a:t>
            </a:r>
          </a:p>
        </p:txBody>
      </p:sp>
    </p:spTree>
    <p:custDataLst>
      <p:tags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2187"/>
        <p:cNvGrpSpPr/>
        <p:nvPr/>
      </p:nvGrpSpPr>
      <p:grpSpPr>
        <a:xfrm>
          <a:off x="0" y="0"/>
          <a:ext cx="0" cy="0"/>
          <a:chOff x="0" y="0"/>
          <a:chExt cx="0" cy="0"/>
        </a:xfrm>
      </p:grpSpPr>
      <p:grpSp>
        <p:nvGrpSpPr>
          <p:cNvPr id="2188" name="Google Shape;2188;p93"/>
          <p:cNvGrpSpPr/>
          <p:nvPr/>
        </p:nvGrpSpPr>
        <p:grpSpPr>
          <a:xfrm>
            <a:off x="5113245" y="917419"/>
            <a:ext cx="1871955" cy="3754799"/>
            <a:chOff x="5113245" y="922001"/>
            <a:chExt cx="1871955" cy="3754799"/>
          </a:xfrm>
        </p:grpSpPr>
        <p:sp>
          <p:nvSpPr>
            <p:cNvPr id="2189" name="Google Shape;2189;p93"/>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0" name="Google Shape;2190;p93"/>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Detesto los bailes en la escuela. #</a:t>
              </a:r>
              <a:r>
                <a:rPr lang="es-AR" sz="800" i="0" u="none" strike="noStrike" cap="none" dirty="0" err="1">
                  <a:solidFill>
                    <a:schemeClr val="dk2"/>
                  </a:solidFill>
                  <a:latin typeface="Google Sans"/>
                  <a:ea typeface="Google Sans"/>
                  <a:cs typeface="Google Sans"/>
                  <a:sym typeface="Google Sans"/>
                </a:rPr>
                <a:t>novoy</a:t>
              </a:r>
              <a:endParaRPr lang="es-AR" sz="800" i="0" u="none" strike="noStrike" cap="none" dirty="0">
                <a:solidFill>
                  <a:schemeClr val="dk2"/>
                </a:solidFill>
                <a:latin typeface="Google Sans"/>
                <a:ea typeface="Google Sans"/>
                <a:cs typeface="Google Sans"/>
                <a:sym typeface="Google Sans"/>
              </a:endParaRPr>
            </a:p>
          </p:txBody>
        </p:sp>
        <p:sp>
          <p:nvSpPr>
            <p:cNvPr id="2191" name="Google Shape;2191;p93"/>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2" name="Google Shape;2192;p93"/>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a:t>
              </a:r>
              <a:r>
                <a:rPr lang="es-AR" sz="800" i="0" u="none" strike="noStrike" cap="none" dirty="0">
                  <a:solidFill>
                    <a:schemeClr val="dk2"/>
                  </a:solidFill>
                  <a:latin typeface="Google Sans"/>
                  <a:ea typeface="Google Sans"/>
                  <a:cs typeface="Google Sans"/>
                  <a:sym typeface="Google Sans"/>
                </a:rPr>
                <a:t>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2193" name="Google Shape;2193;p93"/>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4" name="Google Shape;2194;p93"/>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La </a:t>
              </a:r>
              <a:r>
                <a:rPr lang="es-AR" sz="800" i="0" u="none" strike="noStrike" cap="none" dirty="0" smtClean="0">
                  <a:solidFill>
                    <a:schemeClr val="dk2"/>
                  </a:solidFill>
                  <a:latin typeface="Google Sans"/>
                  <a:ea typeface="Google Sans"/>
                  <a:cs typeface="Google Sans"/>
                  <a:sym typeface="Google Sans"/>
                </a:rPr>
                <a:t>Luna </a:t>
              </a:r>
              <a:r>
                <a:rPr lang="es-AR" sz="800" i="0" u="none" strike="noStrike" cap="none" dirty="0">
                  <a:solidFill>
                    <a:schemeClr val="dk2"/>
                  </a:solidFill>
                  <a:latin typeface="Google Sans"/>
                  <a:ea typeface="Google Sans"/>
                  <a:cs typeface="Google Sans"/>
                  <a:sym typeface="Google Sans"/>
                </a:rPr>
                <a:t>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
          <p:nvSpPr>
            <p:cNvPr id="2195" name="Google Shape;2195;p93"/>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196" name="Google Shape;2196;p93"/>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7" name="Google Shape;2197;p93"/>
            <p:cNvSpPr txBox="1"/>
            <p:nvPr/>
          </p:nvSpPr>
          <p:spPr>
            <a:xfrm>
              <a:off x="5157353" y="993408"/>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2198" name="Google Shape;2198;p93"/>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9" name="Google Shape;2199;p93"/>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Academia de Ciencias, Filadelfia</a:t>
              </a:r>
            </a:p>
          </p:txBody>
        </p:sp>
        <p:sp>
          <p:nvSpPr>
            <p:cNvPr id="2200" name="Google Shape;2200;p93"/>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1" name="Google Shape;2201;p93"/>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02" name="Google Shape;2202;p93"/>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2203" name="Google Shape;2203;p93"/>
            <p:cNvGrpSpPr/>
            <p:nvPr/>
          </p:nvGrpSpPr>
          <p:grpSpPr>
            <a:xfrm>
              <a:off x="5211638" y="3081266"/>
              <a:ext cx="230667" cy="96908"/>
              <a:chOff x="8632369" y="3851317"/>
              <a:chExt cx="543000" cy="228126"/>
            </a:xfrm>
          </p:grpSpPr>
          <p:sp>
            <p:nvSpPr>
              <p:cNvPr id="2204" name="Google Shape;2204;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5" name="Google Shape;2205;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6" name="Google Shape;2206;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207" name="Google Shape;2207;p93"/>
          <p:cNvGrpSpPr/>
          <p:nvPr/>
        </p:nvGrpSpPr>
        <p:grpSpPr>
          <a:xfrm>
            <a:off x="6985186" y="917419"/>
            <a:ext cx="1980247" cy="3898576"/>
            <a:chOff x="6985186" y="917419"/>
            <a:chExt cx="1980247" cy="3898576"/>
          </a:xfrm>
        </p:grpSpPr>
        <p:sp>
          <p:nvSpPr>
            <p:cNvPr id="2208" name="Google Shape;2208;p93"/>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09" name="Google Shape;2209;p93"/>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2210" name="Google Shape;2210;p93"/>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1" name="Google Shape;2211;p93"/>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¡Miren el sitio web de mi amigo!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Yo </a:t>
              </a:r>
              <a:r>
                <a:rPr lang="es-AR" sz="800" i="0" u="none" strike="noStrike" cap="none" dirty="0">
                  <a:solidFill>
                    <a:schemeClr val="dk2"/>
                  </a:solidFill>
                  <a:latin typeface="Google Sans"/>
                  <a:ea typeface="Google Sans"/>
                  <a:cs typeface="Google Sans"/>
                  <a:sym typeface="Google Sans"/>
                </a:rPr>
                <a:t>escribí el código.</a:t>
              </a:r>
            </a:p>
          </p:txBody>
        </p:sp>
        <p:sp>
          <p:nvSpPr>
            <p:cNvPr id="2212" name="Google Shape;2212;p93"/>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3" name="Google Shape;2213;p93"/>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el </a:t>
              </a:r>
              <a:r>
                <a:rPr lang="es-AR" sz="800" i="0" u="none" strike="noStrike" cap="none" dirty="0" smtClean="0">
                  <a:solidFill>
                    <a:schemeClr val="dk2"/>
                  </a:solidFill>
                  <a:latin typeface="Google Sans"/>
                  <a:ea typeface="Google Sans"/>
                  <a:cs typeface="Google Sans"/>
                  <a:sym typeface="Google Sans"/>
                </a:rPr>
                <a:t>juego </a:t>
              </a:r>
              <a:r>
                <a:rPr lang="es-AR" sz="800" i="0" u="none" strike="noStrike" cap="none" dirty="0" err="1" smtClean="0">
                  <a:solidFill>
                    <a:schemeClr val="dk2"/>
                  </a:solidFill>
                  <a:latin typeface="Google Sans"/>
                  <a:ea typeface="Google Sans"/>
                  <a:cs typeface="Google Sans"/>
                  <a:sym typeface="Google Sans"/>
                </a:rPr>
                <a:t>gem</a:t>
              </a:r>
              <a:r>
                <a:rPr lang="es-AR" sz="800" i="0" u="none" strike="noStrike" cap="none" dirty="0" smtClean="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2214" name="Google Shape;2214;p93"/>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5" name="Google Shape;2215;p93"/>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Barney’s Burger Emporium</a:t>
              </a:r>
            </a:p>
          </p:txBody>
        </p:sp>
        <p:sp>
          <p:nvSpPr>
            <p:cNvPr id="2216" name="Google Shape;2216;p93"/>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7" name="Google Shape;2217;p93"/>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8" name="Google Shape;2218;p93"/>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2219" name="Google Shape;2219;p93"/>
            <p:cNvGrpSpPr/>
            <p:nvPr/>
          </p:nvGrpSpPr>
          <p:grpSpPr>
            <a:xfrm>
              <a:off x="7100682" y="2420580"/>
              <a:ext cx="230667" cy="96908"/>
              <a:chOff x="8632369" y="3851317"/>
              <a:chExt cx="543000" cy="228126"/>
            </a:xfrm>
          </p:grpSpPr>
          <p:sp>
            <p:nvSpPr>
              <p:cNvPr id="2220" name="Google Shape;2220;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1" name="Google Shape;2221;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2" name="Google Shape;2222;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23" name="Google Shape;2223;p93"/>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25" name="Google Shape;2225;p93"/>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2226" name="Google Shape;2226;p93"/>
          <p:cNvGrpSpPr/>
          <p:nvPr/>
        </p:nvGrpSpPr>
        <p:grpSpPr>
          <a:xfrm>
            <a:off x="3241306" y="917419"/>
            <a:ext cx="1925169" cy="3893994"/>
            <a:chOff x="3241306" y="922001"/>
            <a:chExt cx="1925169" cy="3893994"/>
          </a:xfrm>
        </p:grpSpPr>
        <p:sp>
          <p:nvSpPr>
            <p:cNvPr id="2227" name="Google Shape;2227;p93"/>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28" name="Google Shape;2228;p93"/>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Las mejores formas de combatir los granos</a:t>
              </a:r>
            </a:p>
          </p:txBody>
        </p:sp>
        <p:grpSp>
          <p:nvGrpSpPr>
            <p:cNvPr id="2229" name="Google Shape;2229;p93"/>
            <p:cNvGrpSpPr/>
            <p:nvPr/>
          </p:nvGrpSpPr>
          <p:grpSpPr>
            <a:xfrm>
              <a:off x="3393541" y="1759893"/>
              <a:ext cx="230667" cy="96908"/>
              <a:chOff x="8632369" y="3851317"/>
              <a:chExt cx="543000" cy="228126"/>
            </a:xfrm>
          </p:grpSpPr>
          <p:sp>
            <p:nvSpPr>
              <p:cNvPr id="2230" name="Google Shape;2230;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1" name="Google Shape;2231;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2" name="Google Shape;2232;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33" name="Google Shape;2233;p93"/>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34" name="Google Shape;2234;p93"/>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235" name="Google Shape;2235;p93"/>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2236" name="Google Shape;2236;p93"/>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37" name="Google Shape;2237;p93"/>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a:solidFill>
                    <a:schemeClr val="dk2"/>
                  </a:solidFill>
                  <a:latin typeface="Google Sans"/>
                  <a:ea typeface="Google Sans"/>
                  <a:cs typeface="Google Sans"/>
                  <a:sym typeface="Google Sans"/>
                </a:rPr>
                <a:t>FINALMENTE PUDE VER LA NUEVA PELÍCULA SOBRE GUERRAS DE ESPÍAS.</a:t>
              </a:r>
              <a:r>
                <a:rPr lang="es-AR" sz="800" i="0" u="none" strike="noStrike" cap="none">
                  <a:solidFill>
                    <a:schemeClr val="dk2"/>
                  </a:solidFill>
                  <a:latin typeface="Google Sans"/>
                  <a:ea typeface="Google Sans"/>
                  <a:cs typeface="Google Sans"/>
                  <a:sym typeface="Google Sans"/>
                </a:rPr>
                <a:t> ¡Quedé tan obsesionada!</a:t>
              </a:r>
            </a:p>
          </p:txBody>
        </p:sp>
        <p:sp>
          <p:nvSpPr>
            <p:cNvPr id="2238" name="Google Shape;2238;p93"/>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39" name="Google Shape;2239;p93"/>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2240" name="Google Shape;2240;p93"/>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41" name="Google Shape;2241;p93"/>
            <p:cNvSpPr txBox="1"/>
            <p:nvPr/>
          </p:nvSpPr>
          <p:spPr>
            <a:xfrm>
              <a:off x="3261497" y="2386227"/>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molesto.</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2242" name="Google Shape;2242;p93"/>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43" name="Google Shape;2243;p93"/>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4" name="Google Shape;2244;p93"/>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sp>
        <p:nvSpPr>
          <p:cNvPr id="2245" name="Google Shape;2245;p93"/>
          <p:cNvSpPr txBox="1"/>
          <p:nvPr/>
        </p:nvSpPr>
        <p:spPr>
          <a:xfrm>
            <a:off x="457200" y="1181525"/>
            <a:ext cx="2538300" cy="2759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2"/>
              </a:buClr>
              <a:buSzPts val="2400"/>
              <a:buFont typeface="Arial"/>
              <a:buNone/>
            </a:pPr>
            <a:r>
              <a:rPr lang="es-AR" sz="2400">
                <a:solidFill>
                  <a:schemeClr val="dk2"/>
                </a:solidFill>
                <a:latin typeface="Google Sans"/>
                <a:ea typeface="Google Sans"/>
                <a:cs typeface="Google Sans"/>
                <a:sym typeface="Google Sans"/>
              </a:rPr>
              <a:t>Escribe una descripción de quién crees que es tu amigo/a. ¿Qué les gusta, disgusta y les preocupa?</a:t>
            </a:r>
          </a:p>
        </p:txBody>
      </p:sp>
      <p:sp>
        <p:nvSpPr>
          <p:cNvPr id="2246" name="Google Shape;2246;p93"/>
          <p:cNvSpPr txBox="1"/>
          <p:nvPr/>
        </p:nvSpPr>
        <p:spPr>
          <a:xfrm>
            <a:off x="3991367" y="455512"/>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Jenny</a:t>
            </a:r>
          </a:p>
        </p:txBody>
      </p:sp>
      <p:grpSp>
        <p:nvGrpSpPr>
          <p:cNvPr id="2247" name="Google Shape;2247;p93"/>
          <p:cNvGrpSpPr/>
          <p:nvPr/>
        </p:nvGrpSpPr>
        <p:grpSpPr>
          <a:xfrm>
            <a:off x="3423692" y="354835"/>
            <a:ext cx="486000" cy="486000"/>
            <a:chOff x="3377970" y="169913"/>
            <a:chExt cx="486000" cy="486000"/>
          </a:xfrm>
        </p:grpSpPr>
        <p:sp>
          <p:nvSpPr>
            <p:cNvPr id="2248" name="Google Shape;2248;p93"/>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249" name="Google Shape;2249;p93"/>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2250" name="Google Shape;2250;p93"/>
          <p:cNvSpPr txBox="1"/>
          <p:nvPr/>
        </p:nvSpPr>
        <p:spPr>
          <a:xfrm>
            <a:off x="5885061" y="455512"/>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Tyler</a:t>
            </a:r>
          </a:p>
        </p:txBody>
      </p:sp>
      <p:grpSp>
        <p:nvGrpSpPr>
          <p:cNvPr id="2251" name="Google Shape;2251;p93"/>
          <p:cNvGrpSpPr/>
          <p:nvPr/>
        </p:nvGrpSpPr>
        <p:grpSpPr>
          <a:xfrm>
            <a:off x="5313195" y="354835"/>
            <a:ext cx="486000" cy="486000"/>
            <a:chOff x="5372832" y="169913"/>
            <a:chExt cx="486000" cy="486000"/>
          </a:xfrm>
        </p:grpSpPr>
        <p:sp>
          <p:nvSpPr>
            <p:cNvPr id="2252" name="Google Shape;2252;p93"/>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253" name="Google Shape;2253;p93"/>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254" name="Google Shape;2254;p93"/>
          <p:cNvSpPr txBox="1"/>
          <p:nvPr/>
        </p:nvSpPr>
        <p:spPr>
          <a:xfrm>
            <a:off x="7721601" y="455512"/>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b="1" i="0" u="none" strike="noStrike" cap="none">
                <a:solidFill>
                  <a:schemeClr val="dk2"/>
                </a:solidFill>
                <a:latin typeface="Google Sans"/>
                <a:ea typeface="Google Sans"/>
                <a:cs typeface="Google Sans"/>
                <a:sym typeface="Google Sans"/>
              </a:rPr>
              <a:t>Leah</a:t>
            </a:r>
          </a:p>
        </p:txBody>
      </p:sp>
      <p:grpSp>
        <p:nvGrpSpPr>
          <p:cNvPr id="2255" name="Google Shape;2255;p93"/>
          <p:cNvGrpSpPr/>
          <p:nvPr/>
        </p:nvGrpSpPr>
        <p:grpSpPr>
          <a:xfrm>
            <a:off x="7150830" y="354835"/>
            <a:ext cx="486000" cy="486046"/>
            <a:chOff x="7210467" y="169913"/>
            <a:chExt cx="486000" cy="486046"/>
          </a:xfrm>
        </p:grpSpPr>
        <p:sp>
          <p:nvSpPr>
            <p:cNvPr id="2256" name="Google Shape;2256;p93"/>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257" name="Google Shape;2257;p93"/>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a16="http://schemas.microsoft.com/office/drawing/2014/main" xmlns="" id="{54834931-720C-44BA-BF2C-05128C423A5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8"/>
              </a:rPr>
              <a:t>CC BY 4.0</a:t>
            </a:r>
          </a:p>
        </p:txBody>
      </p:sp>
      <p:sp>
        <p:nvSpPr>
          <p:cNvPr id="73" name="Google Shape;2224;p93"/>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a:buClr>
                <a:schemeClr val="dk2"/>
              </a:buClr>
              <a:buSzPts val="700"/>
            </a:pPr>
            <a:r>
              <a:rPr lang="es-AR" sz="800" dirty="0">
                <a:solidFill>
                  <a:schemeClr val="dk2"/>
                </a:solidFill>
                <a:latin typeface="Google Sans"/>
                <a:ea typeface="Google Sans"/>
                <a:cs typeface="Google Sans"/>
                <a:sym typeface="Google Sans"/>
              </a:rPr>
              <a:t>Baile del 11º grado de </a:t>
            </a:r>
            <a:r>
              <a:rPr lang="es-AR" sz="800" dirty="0" err="1">
                <a:solidFill>
                  <a:schemeClr val="dk2"/>
                </a:solidFill>
                <a:latin typeface="Google Sans"/>
                <a:ea typeface="Google Sans"/>
                <a:cs typeface="Google Sans"/>
                <a:sym typeface="Google Sans"/>
              </a:rPr>
              <a:t>Westfield</a:t>
            </a:r>
            <a:r>
              <a:rPr lang="es-AR" sz="800" dirty="0">
                <a:solidFill>
                  <a:schemeClr val="dk2"/>
                </a:solidFill>
                <a:latin typeface="Google Sans"/>
                <a:ea typeface="Google Sans"/>
                <a:cs typeface="Google Sans"/>
                <a:sym typeface="Google Sans"/>
              </a:rPr>
              <a:t> High </a:t>
            </a:r>
          </a:p>
          <a:p>
            <a:pPr marL="0" marR="0" lvl="0" indent="0" algn="l" rtl="0">
              <a:lnSpc>
                <a:spcPct val="100000"/>
              </a:lnSpc>
              <a:spcBef>
                <a:spcPts val="0"/>
              </a:spcBef>
              <a:spcAft>
                <a:spcPts val="0"/>
              </a:spcAft>
              <a:buClr>
                <a:schemeClr val="dk2"/>
              </a:buClr>
              <a:buSzPts val="700"/>
              <a:buFont typeface="Arial"/>
              <a:buNone/>
            </a:pPr>
            <a:endParaRPr lang="es-AR" sz="800" i="0" u="none" strike="noStrike" cap="none" dirty="0">
              <a:solidFill>
                <a:schemeClr val="dk2"/>
              </a:solidFill>
              <a:latin typeface="Google Sans"/>
              <a:ea typeface="Google Sans"/>
              <a:cs typeface="Google Sans"/>
              <a:sym typeface="Google Sans"/>
            </a:endParaRPr>
          </a:p>
        </p:txBody>
      </p:sp>
    </p:spTree>
    <p:custDataLst>
      <p:tags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2261"/>
        <p:cNvGrpSpPr/>
        <p:nvPr/>
      </p:nvGrpSpPr>
      <p:grpSpPr>
        <a:xfrm>
          <a:off x="0" y="0"/>
          <a:ext cx="0" cy="0"/>
          <a:chOff x="0" y="0"/>
          <a:chExt cx="0" cy="0"/>
        </a:xfrm>
      </p:grpSpPr>
      <p:sp>
        <p:nvSpPr>
          <p:cNvPr id="2262" name="Google Shape;2262;p94"/>
          <p:cNvSpPr/>
          <p:nvPr/>
        </p:nvSpPr>
        <p:spPr>
          <a:xfrm flipH="1">
            <a:off x="5650371"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63" name="Google Shape;2263;p94"/>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4" name="Google Shape;2264;p94"/>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5" name="Google Shape;2265;p94"/>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6" name="Google Shape;2266;p94"/>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7" name="Google Shape;2267;p94"/>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8" name="Google Shape;2268;p94"/>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9" name="Google Shape;2269;p94"/>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0" name="Google Shape;2270;p94"/>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1" name="Google Shape;2271;p94"/>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2" name="Google Shape;2272;p94"/>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3" name="Google Shape;2273;p94"/>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4" name="Google Shape;2274;p94"/>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5" name="Google Shape;2275;p94"/>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6" name="Google Shape;2276;p94"/>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7" name="Google Shape;2277;p94"/>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8" name="Google Shape;2278;p94"/>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9" name="Google Shape;2279;p94"/>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0" name="Google Shape;2280;p94"/>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1" name="Google Shape;2281;p94"/>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2" name="Google Shape;2282;p94"/>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3" name="Google Shape;2283;p94"/>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4" name="Google Shape;2284;p94"/>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5" name="Google Shape;2285;p94"/>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6" name="Google Shape;2286;p94"/>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7" name="Google Shape;2287;p94"/>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8" name="Google Shape;2288;p94"/>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9" name="Google Shape;2289;p94"/>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0" name="Google Shape;2290;p94"/>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1" name="Google Shape;2291;p94"/>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2" name="Google Shape;2292;p94"/>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3" name="Google Shape;2293;p94"/>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4" name="Google Shape;2294;p94"/>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5" name="Google Shape;2295;p94"/>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6" name="Google Shape;2296;p94"/>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7" name="Google Shape;2297;p94"/>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8" name="Google Shape;2298;p94"/>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9" name="Google Shape;2299;p94"/>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0" name="Google Shape;2300;p94"/>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301" name="Google Shape;2301;p94"/>
          <p:cNvGrpSpPr/>
          <p:nvPr/>
        </p:nvGrpSpPr>
        <p:grpSpPr>
          <a:xfrm rot="2716645">
            <a:off x="4837571" y="2539409"/>
            <a:ext cx="313751" cy="1003659"/>
            <a:chOff x="5219290" y="2767267"/>
            <a:chExt cx="208577" cy="1003657"/>
          </a:xfrm>
        </p:grpSpPr>
        <p:sp>
          <p:nvSpPr>
            <p:cNvPr id="2302" name="Google Shape;2302;p94"/>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3" name="Google Shape;2303;p94"/>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4" name="Google Shape;2304;p94"/>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5" name="Google Shape;2305;p94"/>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6" name="Google Shape;2306;p94"/>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7" name="Google Shape;2307;p94"/>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8" name="Google Shape;2308;p94"/>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9" name="Google Shape;2309;p94"/>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10" name="Google Shape;2310;p94"/>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1" name="Google Shape;2311;p94"/>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2" name="Google Shape;2312;p94"/>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3" name="Google Shape;2313;p94"/>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4" name="Google Shape;2314;p94"/>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5" name="Google Shape;2315;p94"/>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6" name="Google Shape;2316;p94"/>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7" name="Google Shape;2317;p94"/>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8" name="Google Shape;2318;p94"/>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9" name="Google Shape;2319;p94"/>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0" name="Google Shape;2320;p94"/>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1" name="Google Shape;2321;p94"/>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2" name="Google Shape;2322;p94"/>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323" name="Google Shape;2323;p94"/>
          <p:cNvGrpSpPr/>
          <p:nvPr/>
        </p:nvGrpSpPr>
        <p:grpSpPr>
          <a:xfrm>
            <a:off x="5195066" y="1452689"/>
            <a:ext cx="1388874" cy="1011125"/>
            <a:chOff x="5195066" y="1653527"/>
            <a:chExt cx="1388874" cy="1011125"/>
          </a:xfrm>
        </p:grpSpPr>
        <p:sp>
          <p:nvSpPr>
            <p:cNvPr id="2324" name="Google Shape;2324;p94"/>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5" name="Google Shape;2325;p94"/>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6" name="Google Shape;2326;p94"/>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7" name="Google Shape;2327;p94"/>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8" name="Google Shape;2328;p94"/>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9" name="Google Shape;2329;p94"/>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0" name="Google Shape;2330;p94"/>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1" name="Google Shape;2331;p94"/>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2" name="Google Shape;2332;p94"/>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3" name="Google Shape;2333;p94"/>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4" name="Google Shape;2334;p94"/>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5" name="Google Shape;2335;p94"/>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6" name="Google Shape;2336;p94"/>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7" name="Google Shape;2337;p94"/>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8" name="Google Shape;2338;p94"/>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9" name="Google Shape;2339;p94"/>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0" name="Google Shape;2340;p94"/>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1" name="Google Shape;2341;p94"/>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2" name="Google Shape;2342;p94"/>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3" name="Google Shape;2343;p94"/>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4" name="Google Shape;2344;p94"/>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5" name="Google Shape;2345;p94"/>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6" name="Google Shape;2346;p94"/>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7" name="Google Shape;2347;p94"/>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8" name="Google Shape;2348;p94"/>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9" name="Google Shape;2349;p94"/>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0" name="Google Shape;2350;p94"/>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1" name="Google Shape;2351;p94"/>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2" name="Google Shape;2352;p94"/>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3" name="Google Shape;2353;p94"/>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4" name="Google Shape;2354;p94"/>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5" name="Google Shape;2355;p94"/>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6" name="Google Shape;2356;p94"/>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7" name="Google Shape;2357;p94"/>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8" name="Google Shape;2358;p94"/>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9" name="Google Shape;2359;p94"/>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0" name="Google Shape;2360;p94"/>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1" name="Google Shape;2361;p94"/>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2" name="Google Shape;2362;p94"/>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3" name="Google Shape;2363;p94"/>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4" name="Google Shape;2364;p94"/>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5" name="Google Shape;2365;p94"/>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66" name="Google Shape;2366;p94"/>
          <p:cNvSpPr/>
          <p:nvPr/>
        </p:nvSpPr>
        <p:spPr>
          <a:xfrm flipH="1">
            <a:off x="5484511" y="2595606"/>
            <a:ext cx="923871" cy="266973"/>
          </a:xfrm>
          <a:custGeom>
            <a:avLst/>
            <a:gdLst/>
            <a:ahLst/>
            <a:cxnLst/>
            <a:rect l="l" t="t" r="r" b="b"/>
            <a:pathLst>
              <a:path w="1006944" h="290979" extrusionOk="0">
                <a:moveTo>
                  <a:pt x="265617" y="0"/>
                </a:moveTo>
                <a:lnTo>
                  <a:pt x="0" y="90824"/>
                </a:lnTo>
                <a:lnTo>
                  <a:pt x="222090" y="183018"/>
                </a:lnTo>
                <a:lnTo>
                  <a:pt x="795821" y="290979"/>
                </a:lnTo>
                <a:lnTo>
                  <a:pt x="1006944" y="112073"/>
                </a:lnTo>
                <a:lnTo>
                  <a:pt x="860940" y="32560"/>
                </a:lnTo>
                <a:lnTo>
                  <a:pt x="402709" y="6855"/>
                </a:lnTo>
                <a:lnTo>
                  <a:pt x="265617"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7" name="Google Shape;2367;p94"/>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368" name="Google Shape;2368;p94"/>
          <p:cNvGrpSpPr/>
          <p:nvPr/>
        </p:nvGrpSpPr>
        <p:grpSpPr>
          <a:xfrm rot="-9191702">
            <a:off x="6649935" y="1871457"/>
            <a:ext cx="374154" cy="1130942"/>
            <a:chOff x="5251041" y="2733984"/>
            <a:chExt cx="407355" cy="1231298"/>
          </a:xfrm>
        </p:grpSpPr>
        <p:sp>
          <p:nvSpPr>
            <p:cNvPr id="2369" name="Google Shape;2369;p94"/>
            <p:cNvSpPr/>
            <p:nvPr/>
          </p:nvSpPr>
          <p:spPr>
            <a:xfrm>
              <a:off x="5579568" y="2743790"/>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0" name="Google Shape;2370;p94"/>
            <p:cNvSpPr/>
            <p:nvPr/>
          </p:nvSpPr>
          <p:spPr>
            <a:xfrm rot="-9182999">
              <a:off x="5402886" y="2716356"/>
              <a:ext cx="87815" cy="691125"/>
            </a:xfrm>
            <a:custGeom>
              <a:avLst/>
              <a:gdLst/>
              <a:ahLst/>
              <a:cxnLst/>
              <a:rect l="l" t="t" r="r" b="b"/>
              <a:pathLst>
                <a:path w="87953" h="692214" extrusionOk="0">
                  <a:moveTo>
                    <a:pt x="0" y="0"/>
                  </a:moveTo>
                  <a:lnTo>
                    <a:pt x="87953" y="432424"/>
                  </a:lnTo>
                  <a:lnTo>
                    <a:pt x="81784" y="692214"/>
                  </a:lnTo>
                  <a:lnTo>
                    <a:pt x="66018" y="685359"/>
                  </a:lnTo>
                  <a:lnTo>
                    <a:pt x="35515" y="557178"/>
                  </a:lnTo>
                  <a:lnTo>
                    <a:pt x="39971" y="457786"/>
                  </a:lnTo>
                  <a:cubicBezTo>
                    <a:pt x="17808" y="275110"/>
                    <a:pt x="22163" y="182676"/>
                    <a:pt x="0" y="0"/>
                  </a:cubicBez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1" name="Google Shape;2371;p94"/>
            <p:cNvSpPr/>
            <p:nvPr/>
          </p:nvSpPr>
          <p:spPr>
            <a:xfrm>
              <a:off x="5315664" y="2743790"/>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2" name="Google Shape;2372;p94"/>
            <p:cNvSpPr/>
            <p:nvPr/>
          </p:nvSpPr>
          <p:spPr>
            <a:xfrm>
              <a:off x="5315664" y="3379213"/>
              <a:ext cx="315312" cy="586069"/>
            </a:xfrm>
            <a:custGeom>
              <a:avLst/>
              <a:gdLst/>
              <a:ahLst/>
              <a:cxnLst/>
              <a:rect l="l" t="t" r="r" b="b"/>
              <a:pathLst>
                <a:path w="315312" h="586069" extrusionOk="0">
                  <a:moveTo>
                    <a:pt x="316234" y="585963"/>
                  </a:moveTo>
                  <a:lnTo>
                    <a:pt x="921" y="14630"/>
                  </a:lnTo>
                  <a:lnTo>
                    <a:pt x="297383" y="92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73" name="Google Shape;2373;p94"/>
          <p:cNvSpPr/>
          <p:nvPr/>
        </p:nvSpPr>
        <p:spPr>
          <a:xfrm>
            <a:off x="7482774"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2374" name="Google Shape;2374;p94"/>
          <p:cNvGrpSpPr/>
          <p:nvPr/>
        </p:nvGrpSpPr>
        <p:grpSpPr>
          <a:xfrm>
            <a:off x="6949906" y="1653544"/>
            <a:ext cx="1677875" cy="2540738"/>
            <a:chOff x="7176524" y="1250729"/>
            <a:chExt cx="1826756" cy="2766182"/>
          </a:xfrm>
        </p:grpSpPr>
        <p:sp>
          <p:nvSpPr>
            <p:cNvPr id="2375" name="Google Shape;2375;p94"/>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6" name="Google Shape;2376;p94"/>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7" name="Google Shape;2377;p94"/>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8" name="Google Shape;2378;p94"/>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9" name="Google Shape;2379;p94"/>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0" name="Google Shape;2380;p94"/>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1" name="Google Shape;2381;p94"/>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2" name="Google Shape;2382;p94"/>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3" name="Google Shape;2383;p94"/>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4" name="Google Shape;2384;p94"/>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5" name="Google Shape;2385;p94"/>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6" name="Google Shape;2386;p94"/>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7" name="Google Shape;2387;p94"/>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8" name="Google Shape;2388;p94"/>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9" name="Google Shape;2389;p94"/>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0" name="Google Shape;2390;p94"/>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1" name="Google Shape;2391;p94"/>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2" name="Google Shape;2392;p94"/>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3" name="Google Shape;2393;p94"/>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4" name="Google Shape;2394;p94"/>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5" name="Google Shape;2395;p94"/>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6" name="Google Shape;2396;p94"/>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7" name="Google Shape;2397;p94"/>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8" name="Google Shape;2398;p94"/>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9" name="Google Shape;2399;p94"/>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0" name="Google Shape;2400;p94"/>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1" name="Google Shape;2401;p94"/>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2" name="Google Shape;2402;p94"/>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3" name="Google Shape;2403;p94"/>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4" name="Google Shape;2404;p94"/>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5" name="Google Shape;2405;p94"/>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6" name="Google Shape;2406;p94"/>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7" name="Google Shape;2407;p94"/>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8" name="Google Shape;2408;p94"/>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9" name="Google Shape;2409;p94"/>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0" name="Google Shape;2410;p94"/>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1" name="Google Shape;2411;p94"/>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2" name="Google Shape;2412;p94"/>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3" name="Google Shape;2413;p94"/>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4" name="Google Shape;2414;p94"/>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5" name="Google Shape;2415;p94"/>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6" name="Google Shape;2416;p94"/>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7" name="Google Shape;2417;p94"/>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8" name="Google Shape;2418;p94"/>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9" name="Google Shape;2419;p94"/>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0" name="Google Shape;2420;p94"/>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1" name="Google Shape;2421;p94"/>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2" name="Google Shape;2422;p94"/>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3" name="Google Shape;2423;p94"/>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4" name="Google Shape;2424;p94"/>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5" name="Google Shape;2425;p94"/>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6" name="Google Shape;2426;p94"/>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7" name="Google Shape;2427;p94"/>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8" name="Google Shape;2428;p94"/>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9" name="Google Shape;2429;p94"/>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0" name="Google Shape;2430;p94"/>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1" name="Google Shape;2431;p94"/>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2" name="Google Shape;2432;p94"/>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3" name="Google Shape;2433;p94"/>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4" name="Google Shape;2434;p94"/>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5" name="Google Shape;2435;p94"/>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6" name="Google Shape;2436;p94"/>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7" name="Google Shape;2437;p94"/>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8" name="Google Shape;2438;p94"/>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9" name="Google Shape;2439;p94"/>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0" name="Google Shape;2440;p94"/>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1" name="Google Shape;2441;p94"/>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2" name="Google Shape;2442;p94"/>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3" name="Google Shape;2443;p94"/>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4" name="Google Shape;2444;p94"/>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5" name="Google Shape;2445;p94"/>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6" name="Google Shape;2446;p94"/>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7" name="Google Shape;2447;p94"/>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8" name="Google Shape;2448;p94"/>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9" name="Google Shape;2449;p94"/>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0" name="Google Shape;2450;p94"/>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1" name="Google Shape;2451;p94"/>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2" name="Google Shape;2452;p94"/>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3" name="Google Shape;2453;p94"/>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4" name="Google Shape;2454;p94"/>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5" name="Google Shape;2455;p94"/>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6" name="Google Shape;2456;p94"/>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7" name="Google Shape;2457;p94"/>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8" name="Google Shape;2458;p94"/>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9" name="Google Shape;2459;p94"/>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0" name="Google Shape;2460;p94"/>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1" name="Google Shape;2461;p94"/>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2" name="Google Shape;2462;p94"/>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3" name="Google Shape;2463;p94"/>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4" name="Google Shape;2464;p94"/>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5" name="Google Shape;2465;p94"/>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6" name="Google Shape;2466;p94"/>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7" name="Google Shape;2467;p94"/>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8" name="Google Shape;2468;p94"/>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469" name="Google Shape;2469;p94"/>
          <p:cNvSpPr txBox="1"/>
          <p:nvPr/>
        </p:nvSpPr>
        <p:spPr>
          <a:xfrm>
            <a:off x="576967" y="2270354"/>
            <a:ext cx="37866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286F3"/>
              </a:buClr>
              <a:buSzPts val="2800"/>
              <a:buFont typeface="Arial"/>
              <a:buNone/>
            </a:pPr>
            <a:r>
              <a:rPr lang="es-AR" sz="2800" b="1" i="0" u="none" strike="noStrike" cap="none">
                <a:solidFill>
                  <a:srgbClr val="4286F3"/>
                </a:solidFill>
                <a:latin typeface="Google Sans"/>
                <a:ea typeface="Google Sans"/>
                <a:cs typeface="Google Sans"/>
                <a:sym typeface="Google Sans"/>
              </a:rPr>
              <a:t>Revelar la    verdad</a:t>
            </a:r>
          </a:p>
        </p:txBody>
      </p:sp>
      <p:sp>
        <p:nvSpPr>
          <p:cNvPr id="2470" name="Google Shape;2470;p94"/>
          <p:cNvSpPr/>
          <p:nvPr/>
        </p:nvSpPr>
        <p:spPr>
          <a:xfrm>
            <a:off x="2543583" y="1803939"/>
            <a:ext cx="1435500" cy="1435500"/>
          </a:xfrm>
          <a:prstGeom prst="donut">
            <a:avLst>
              <a:gd name="adj" fmla="val 8839"/>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2471" name="Google Shape;2471;p94"/>
          <p:cNvSpPr/>
          <p:nvPr/>
        </p:nvSpPr>
        <p:spPr>
          <a:xfrm rot="7251577">
            <a:off x="4367730" y="2496306"/>
            <a:ext cx="141538" cy="1226458"/>
          </a:xfrm>
          <a:prstGeom prst="round2SameRect">
            <a:avLst>
              <a:gd name="adj1" fmla="val 50000"/>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 name="TextBox 1">
            <a:extLst>
              <a:ext uri="{FF2B5EF4-FFF2-40B4-BE49-F238E27FC236}">
                <a16:creationId xmlns:a16="http://schemas.microsoft.com/office/drawing/2014/main" xmlns="" id="{C62B99F7-367D-4FA8-AFC7-C26C2FCF532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CC BY 4.0</a:t>
            </a:r>
          </a:p>
        </p:txBody>
      </p:sp>
    </p:spTree>
    <p:custDataLst>
      <p:tags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2475"/>
        <p:cNvGrpSpPr/>
        <p:nvPr/>
      </p:nvGrpSpPr>
      <p:grpSpPr>
        <a:xfrm>
          <a:off x="0" y="0"/>
          <a:ext cx="0" cy="0"/>
          <a:chOff x="0" y="0"/>
          <a:chExt cx="0" cy="0"/>
        </a:xfrm>
      </p:grpSpPr>
      <p:sp>
        <p:nvSpPr>
          <p:cNvPr id="2476" name="Google Shape;2476;p95"/>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i="0" u="none" strike="noStrike" cap="none" dirty="0">
                <a:solidFill>
                  <a:schemeClr val="dk2"/>
                </a:solidFill>
                <a:latin typeface="Google Sans"/>
                <a:ea typeface="Google Sans"/>
                <a:cs typeface="Google Sans"/>
                <a:sym typeface="Google Sans"/>
              </a:rPr>
              <a:t>Escribe una descripción de quién crees que es Jenny. ¿Qué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gusta, disgusta y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preocupa?</a:t>
            </a:r>
          </a:p>
        </p:txBody>
      </p:sp>
      <p:grpSp>
        <p:nvGrpSpPr>
          <p:cNvPr id="2477" name="Google Shape;2477;p95"/>
          <p:cNvGrpSpPr/>
          <p:nvPr/>
        </p:nvGrpSpPr>
        <p:grpSpPr>
          <a:xfrm>
            <a:off x="457084" y="1664099"/>
            <a:ext cx="1327217" cy="1665388"/>
            <a:chOff x="4555514" y="1312340"/>
            <a:chExt cx="1327217" cy="1665388"/>
          </a:xfrm>
        </p:grpSpPr>
        <p:sp>
          <p:nvSpPr>
            <p:cNvPr id="2478" name="Google Shape;2478;p95"/>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s-AR" sz="1600" b="1" i="0" u="none" strike="noStrike" cap="none">
                  <a:solidFill>
                    <a:schemeClr val="accent1"/>
                  </a:solidFill>
                  <a:latin typeface="Google Sans"/>
                  <a:ea typeface="Google Sans"/>
                  <a:cs typeface="Google Sans"/>
                  <a:sym typeface="Google Sans"/>
                </a:rPr>
                <a:t>Jenny</a:t>
              </a:r>
            </a:p>
          </p:txBody>
        </p:sp>
        <p:grpSp>
          <p:nvGrpSpPr>
            <p:cNvPr id="2479" name="Google Shape;2479;p95"/>
            <p:cNvGrpSpPr/>
            <p:nvPr/>
          </p:nvGrpSpPr>
          <p:grpSpPr>
            <a:xfrm>
              <a:off x="4555514" y="1312340"/>
              <a:ext cx="1327217" cy="1327217"/>
              <a:chOff x="3377970" y="169913"/>
              <a:chExt cx="486000" cy="486000"/>
            </a:xfrm>
          </p:grpSpPr>
          <p:sp>
            <p:nvSpPr>
              <p:cNvPr id="2480" name="Google Shape;2480;p95"/>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81" name="Google Shape;2481;p95"/>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grpSp>
        <p:nvGrpSpPr>
          <p:cNvPr id="2482" name="Google Shape;2482;p95"/>
          <p:cNvGrpSpPr/>
          <p:nvPr/>
        </p:nvGrpSpPr>
        <p:grpSpPr>
          <a:xfrm>
            <a:off x="6627667" y="484213"/>
            <a:ext cx="1925169" cy="3893994"/>
            <a:chOff x="3241306" y="922001"/>
            <a:chExt cx="1925169" cy="3893994"/>
          </a:xfrm>
        </p:grpSpPr>
        <p:sp>
          <p:nvSpPr>
            <p:cNvPr id="2483" name="Google Shape;2483;p95"/>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84" name="Google Shape;2484;p95"/>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 mejores formas de combatir los granos</a:t>
              </a:r>
            </a:p>
          </p:txBody>
        </p:sp>
        <p:grpSp>
          <p:nvGrpSpPr>
            <p:cNvPr id="2485" name="Google Shape;2485;p95"/>
            <p:cNvGrpSpPr/>
            <p:nvPr/>
          </p:nvGrpSpPr>
          <p:grpSpPr>
            <a:xfrm>
              <a:off x="3393541" y="1759893"/>
              <a:ext cx="230667" cy="96908"/>
              <a:chOff x="8632369" y="3851317"/>
              <a:chExt cx="543000" cy="228126"/>
            </a:xfrm>
          </p:grpSpPr>
          <p:sp>
            <p:nvSpPr>
              <p:cNvPr id="2486" name="Google Shape;2486;p9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7" name="Google Shape;2487;p9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8" name="Google Shape;2488;p9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489" name="Google Shape;2489;p95"/>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0" name="Google Shape;2490;p95"/>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91" name="Google Shape;2491;p95"/>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2492" name="Google Shape;2492;p95"/>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3" name="Google Shape;2493;p95"/>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a:solidFill>
                    <a:schemeClr val="dk2"/>
                  </a:solidFill>
                  <a:latin typeface="Google Sans"/>
                  <a:ea typeface="Google Sans"/>
                  <a:cs typeface="Google Sans"/>
                  <a:sym typeface="Google Sans"/>
                </a:rPr>
                <a:t>FINALMENTE PUDE VER LA NUEVA PELÍCULA SOBRE GUERRAS DE ESPÍAS.</a:t>
              </a:r>
              <a:r>
                <a:rPr lang="es-AR" sz="800" i="0" u="none" strike="noStrike" cap="none">
                  <a:solidFill>
                    <a:schemeClr val="dk2"/>
                  </a:solidFill>
                  <a:latin typeface="Google Sans"/>
                  <a:ea typeface="Google Sans"/>
                  <a:cs typeface="Google Sans"/>
                  <a:sym typeface="Google Sans"/>
                </a:rPr>
                <a:t> ¡Quedé tan obsesionada!</a:t>
              </a:r>
            </a:p>
          </p:txBody>
        </p:sp>
        <p:sp>
          <p:nvSpPr>
            <p:cNvPr id="2494" name="Google Shape;2494;p95"/>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5" name="Google Shape;2495;p95"/>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2496" name="Google Shape;2496;p95"/>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7" name="Google Shape;2497;p95"/>
            <p:cNvSpPr txBox="1"/>
            <p:nvPr/>
          </p:nvSpPr>
          <p:spPr>
            <a:xfrm>
              <a:off x="3241306" y="2390408"/>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molesto.</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2498" name="Google Shape;2498;p95"/>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9" name="Google Shape;2499;p95"/>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0" name="Google Shape;2500;p95"/>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sp>
        <p:nvSpPr>
          <p:cNvPr id="2501" name="Google Shape;2501;p95">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F698C071-CA5C-4678-B06B-48F52CAFDD7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505"/>
        <p:cNvGrpSpPr/>
        <p:nvPr/>
      </p:nvGrpSpPr>
      <p:grpSpPr>
        <a:xfrm>
          <a:off x="0" y="0"/>
          <a:ext cx="0" cy="0"/>
          <a:chOff x="0" y="0"/>
          <a:chExt cx="0" cy="0"/>
        </a:xfrm>
      </p:grpSpPr>
      <p:sp>
        <p:nvSpPr>
          <p:cNvPr id="2506" name="Google Shape;2506;p96"/>
          <p:cNvSpPr txBox="1"/>
          <p:nvPr/>
        </p:nvSpPr>
        <p:spPr>
          <a:xfrm>
            <a:off x="347472" y="1918027"/>
            <a:ext cx="5579700" cy="1733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Jenny está cursando el último año de la secundaria.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El año que viene va a ir a la universidad y espera estudiar </a:t>
            </a:r>
            <a:r>
              <a:rPr lang="es-AR" sz="1600" i="0" u="none" strike="noStrike" cap="none" dirty="0" smtClean="0">
                <a:solidFill>
                  <a:schemeClr val="dk2"/>
                </a:solidFill>
                <a:latin typeface="Google Sans"/>
                <a:ea typeface="Google Sans"/>
                <a:cs typeface="Google Sans"/>
                <a:sym typeface="Google Sans"/>
              </a:rPr>
              <a:t>negocios</a:t>
            </a:r>
            <a:r>
              <a:rPr lang="es-AR" sz="1600" i="0" u="none" strike="noStrike" cap="none" dirty="0">
                <a:solidFill>
                  <a:schemeClr val="dk2"/>
                </a:solidFill>
                <a:latin typeface="Google Sans"/>
                <a:ea typeface="Google Sans"/>
                <a:cs typeface="Google Sans"/>
                <a:sym typeface="Google Sans"/>
              </a:rPr>
              <a:t>, y finalmente iniciar su propia marca de moda.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Lo que más le gusta es: La familia, el voluntariado</a:t>
            </a:r>
            <a:br>
              <a:rPr lang="es-AR" sz="1600" i="0" u="none" strike="noStrike" cap="none" dirty="0">
                <a:solidFill>
                  <a:schemeClr val="dk2"/>
                </a:solidFill>
                <a:latin typeface="Google Sans"/>
                <a:ea typeface="Google Sans"/>
                <a:cs typeface="Google Sans"/>
                <a:sym typeface="Google Sans"/>
              </a:rPr>
            </a:br>
            <a:r>
              <a:rPr lang="es-AR" sz="1600" i="0" u="none" strike="noStrike" cap="none" dirty="0">
                <a:solidFill>
                  <a:schemeClr val="dk2"/>
                </a:solidFill>
                <a:latin typeface="Google Sans"/>
                <a:ea typeface="Google Sans"/>
                <a:cs typeface="Google Sans"/>
                <a:sym typeface="Google Sans"/>
              </a:rPr>
              <a:t>la cultura pop, la moda.</a:t>
            </a:r>
          </a:p>
        </p:txBody>
      </p:sp>
      <p:grpSp>
        <p:nvGrpSpPr>
          <p:cNvPr id="2507" name="Google Shape;2507;p96"/>
          <p:cNvGrpSpPr/>
          <p:nvPr/>
        </p:nvGrpSpPr>
        <p:grpSpPr>
          <a:xfrm>
            <a:off x="6866772" y="572185"/>
            <a:ext cx="1925169" cy="3893994"/>
            <a:chOff x="3241306" y="922001"/>
            <a:chExt cx="1925169" cy="3893994"/>
          </a:xfrm>
        </p:grpSpPr>
        <p:sp>
          <p:nvSpPr>
            <p:cNvPr id="2508" name="Google Shape;2508;p96"/>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09" name="Google Shape;2509;p96"/>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 mejores formas de combatir los granos</a:t>
              </a:r>
            </a:p>
          </p:txBody>
        </p:sp>
        <p:grpSp>
          <p:nvGrpSpPr>
            <p:cNvPr id="2510" name="Google Shape;2510;p96"/>
            <p:cNvGrpSpPr/>
            <p:nvPr/>
          </p:nvGrpSpPr>
          <p:grpSpPr>
            <a:xfrm>
              <a:off x="3393541" y="1759893"/>
              <a:ext cx="230667" cy="96908"/>
              <a:chOff x="8632369" y="3851317"/>
              <a:chExt cx="543000" cy="228126"/>
            </a:xfrm>
          </p:grpSpPr>
          <p:sp>
            <p:nvSpPr>
              <p:cNvPr id="2511" name="Google Shape;2511;p96"/>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12" name="Google Shape;2512;p96"/>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13" name="Google Shape;2513;p96"/>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514" name="Google Shape;2514;p96"/>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15" name="Google Shape;2515;p96"/>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516" name="Google Shape;2516;p96"/>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Conferencia de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Jóvenes Diseñadores en</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la Universidad </a:t>
              </a:r>
              <a:r>
                <a:rPr lang="es-AR" sz="800" i="0" u="none" strike="noStrike" cap="none" dirty="0" smtClean="0">
                  <a:solidFill>
                    <a:schemeClr val="dk2"/>
                  </a:solidFill>
                  <a:latin typeface="Google Sans"/>
                  <a:ea typeface="Google Sans"/>
                  <a:cs typeface="Google Sans"/>
                  <a:sym typeface="Google Sans"/>
                </a:rPr>
                <a:t>Thompson</a:t>
              </a:r>
              <a:endParaRPr lang="es-AR" sz="800" i="0" u="none" strike="noStrike" cap="none" dirty="0">
                <a:solidFill>
                  <a:schemeClr val="dk2"/>
                </a:solidFill>
                <a:latin typeface="Google Sans"/>
                <a:ea typeface="Google Sans"/>
                <a:cs typeface="Google Sans"/>
                <a:sym typeface="Google Sans"/>
              </a:endParaRPr>
            </a:p>
          </p:txBody>
        </p:sp>
        <p:sp>
          <p:nvSpPr>
            <p:cNvPr id="2517" name="Google Shape;2517;p96"/>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18" name="Google Shape;2518;p96"/>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a:solidFill>
                    <a:schemeClr val="dk2"/>
                  </a:solidFill>
                  <a:latin typeface="Google Sans"/>
                  <a:ea typeface="Google Sans"/>
                  <a:cs typeface="Google Sans"/>
                  <a:sym typeface="Google Sans"/>
                </a:rPr>
                <a:t>FINALMENTE PUDE VER LA NUEVA PELÍCULA SOBRE GUERRAS DE ESPÍAS.</a:t>
              </a:r>
              <a:r>
                <a:rPr lang="es-AR" sz="800" i="0" u="none" strike="noStrike" cap="none">
                  <a:solidFill>
                    <a:schemeClr val="dk2"/>
                  </a:solidFill>
                  <a:latin typeface="Google Sans"/>
                  <a:ea typeface="Google Sans"/>
                  <a:cs typeface="Google Sans"/>
                  <a:sym typeface="Google Sans"/>
                </a:rPr>
                <a:t> ¡Quedé tan obsesionada!</a:t>
              </a:r>
            </a:p>
          </p:txBody>
        </p:sp>
        <p:sp>
          <p:nvSpPr>
            <p:cNvPr id="2519" name="Google Shape;2519;p96"/>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20" name="Google Shape;2520;p96"/>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¡Fotografías </a:t>
              </a:r>
              <a:r>
                <a:rPr lang="es-AR" sz="800" i="0" u="none" strike="noStrike" cap="none" dirty="0" smtClean="0">
                  <a:solidFill>
                    <a:schemeClr val="dk2"/>
                  </a:solidFill>
                  <a:latin typeface="Google Sans"/>
                  <a:ea typeface="Google Sans"/>
                  <a:cs typeface="Google Sans"/>
                  <a:sym typeface="Google Sans"/>
                </a:rPr>
                <a:t>del baile escolar! </a:t>
              </a:r>
              <a:r>
                <a:rPr lang="es-AR" sz="800" i="0" u="none" strike="noStrike" cap="none" dirty="0">
                  <a:solidFill>
                    <a:schemeClr val="dk2"/>
                  </a:solidFill>
                  <a:latin typeface="Google Sans"/>
                  <a:ea typeface="Google Sans"/>
                  <a:cs typeface="Google Sans"/>
                  <a:sym typeface="Google Sans"/>
                </a:rPr>
                <a:t>¡Se ven todos bien!</a:t>
              </a:r>
            </a:p>
          </p:txBody>
        </p:sp>
        <p:sp>
          <p:nvSpPr>
            <p:cNvPr id="2521" name="Google Shape;2521;p96"/>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22" name="Google Shape;2522;p96"/>
            <p:cNvSpPr txBox="1"/>
            <p:nvPr/>
          </p:nvSpPr>
          <p:spPr>
            <a:xfrm>
              <a:off x="3241306" y="2359961"/>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Mi pequeño hermano Alex es </a:t>
              </a:r>
              <a:r>
                <a:rPr lang="es-AR" sz="800" dirty="0" smtClean="0">
                  <a:solidFill>
                    <a:schemeClr val="dk2"/>
                  </a:solidFill>
                  <a:latin typeface="Google Sans"/>
                  <a:ea typeface="Google Sans"/>
                  <a:cs typeface="Google Sans"/>
                  <a:sym typeface="Google Sans"/>
                </a:rPr>
                <a:t>TAN</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molesto.</a:t>
              </a:r>
              <a:r>
                <a:rPr lang="es-AR" sz="800" dirty="0">
                  <a:solidFill>
                    <a:schemeClr val="dk2"/>
                  </a:solidFill>
                  <a:latin typeface="Google Sans"/>
                  <a:ea typeface="Google Sans"/>
                  <a:cs typeface="Google Sans"/>
                  <a:sym typeface="Google Sans"/>
                </a:rPr>
                <a:t> </a:t>
              </a:r>
              <a:r>
                <a:rPr lang="es-AR" sz="800" i="0" u="none" strike="noStrike" cap="none" dirty="0">
                  <a:solidFill>
                    <a:schemeClr val="dk2"/>
                  </a:solidFill>
                  <a:latin typeface="Google Sans"/>
                  <a:ea typeface="Google Sans"/>
                  <a:cs typeface="Google Sans"/>
                  <a:sym typeface="Google Sans"/>
                </a:rPr>
                <a:t>Tal vez sea un extraterrestre.</a:t>
              </a:r>
            </a:p>
          </p:txBody>
        </p:sp>
        <p:sp>
          <p:nvSpPr>
            <p:cNvPr id="2523" name="Google Shape;2523;p96"/>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24" name="Google Shape;2524;p96"/>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5" name="Google Shape;2525;p96"/>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Laser Tag Arena, Maple St. </a:t>
              </a:r>
            </a:p>
          </p:txBody>
        </p:sp>
      </p:grpSp>
      <p:grpSp>
        <p:nvGrpSpPr>
          <p:cNvPr id="2526" name="Google Shape;2526;p96"/>
          <p:cNvGrpSpPr/>
          <p:nvPr/>
        </p:nvGrpSpPr>
        <p:grpSpPr>
          <a:xfrm>
            <a:off x="5177109" y="296249"/>
            <a:ext cx="1327217" cy="1665388"/>
            <a:chOff x="4555514" y="1312340"/>
            <a:chExt cx="1327217" cy="1665388"/>
          </a:xfrm>
        </p:grpSpPr>
        <p:sp>
          <p:nvSpPr>
            <p:cNvPr id="2527" name="Google Shape;2527;p96"/>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s-AR" sz="1600" b="1" i="0" u="none" strike="noStrike" cap="none">
                  <a:solidFill>
                    <a:schemeClr val="accent1"/>
                  </a:solidFill>
                  <a:latin typeface="Google Sans"/>
                  <a:ea typeface="Google Sans"/>
                  <a:cs typeface="Google Sans"/>
                  <a:sym typeface="Google Sans"/>
                </a:rPr>
                <a:t>Jenny</a:t>
              </a:r>
            </a:p>
          </p:txBody>
        </p:sp>
        <p:grpSp>
          <p:nvGrpSpPr>
            <p:cNvPr id="2528" name="Google Shape;2528;p96"/>
            <p:cNvGrpSpPr/>
            <p:nvPr/>
          </p:nvGrpSpPr>
          <p:grpSpPr>
            <a:xfrm>
              <a:off x="4555514" y="1312340"/>
              <a:ext cx="1327217" cy="1327217"/>
              <a:chOff x="3377970" y="169913"/>
              <a:chExt cx="486000" cy="486000"/>
            </a:xfrm>
          </p:grpSpPr>
          <p:sp>
            <p:nvSpPr>
              <p:cNvPr id="2529" name="Google Shape;2529;p96"/>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30" name="Google Shape;2530;p96"/>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sp>
        <p:nvSpPr>
          <p:cNvPr id="2531" name="Google Shape;2531;p96">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BA126B5F-0720-4161-8E16-6BC108C0AF5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535"/>
        <p:cNvGrpSpPr/>
        <p:nvPr/>
      </p:nvGrpSpPr>
      <p:grpSpPr>
        <a:xfrm>
          <a:off x="0" y="0"/>
          <a:ext cx="0" cy="0"/>
          <a:chOff x="0" y="0"/>
          <a:chExt cx="0" cy="0"/>
        </a:xfrm>
      </p:grpSpPr>
      <p:sp>
        <p:nvSpPr>
          <p:cNvPr id="2536" name="Google Shape;2536;p97"/>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dirty="0">
                <a:solidFill>
                  <a:schemeClr val="dk2"/>
                </a:solidFill>
                <a:latin typeface="Google Sans"/>
                <a:ea typeface="Google Sans"/>
                <a:cs typeface="Google Sans"/>
                <a:sym typeface="Google Sans"/>
              </a:rPr>
              <a:t>Escribe una descripción de quién crees que es Tyler.</a:t>
            </a:r>
            <a:r>
              <a:rPr lang="es-AR" sz="2400" i="0" u="none" strike="noStrike" cap="none" dirty="0">
                <a:solidFill>
                  <a:schemeClr val="dk2"/>
                </a:solidFill>
                <a:latin typeface="Google Sans"/>
                <a:ea typeface="Google Sans"/>
                <a:cs typeface="Google Sans"/>
                <a:sym typeface="Google Sans"/>
              </a:rPr>
              <a:t> ¿Qué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gusta, disgusta y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preocupa?</a:t>
            </a:r>
          </a:p>
        </p:txBody>
      </p:sp>
      <p:sp>
        <p:nvSpPr>
          <p:cNvPr id="2537" name="Google Shape;2537;p97"/>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3"/>
                </a:solidFill>
                <a:latin typeface="Google Sans"/>
                <a:ea typeface="Google Sans"/>
                <a:cs typeface="Google Sans"/>
                <a:sym typeface="Google Sans"/>
              </a:rPr>
              <a:t>Tyler</a:t>
            </a:r>
          </a:p>
        </p:txBody>
      </p:sp>
      <p:grpSp>
        <p:nvGrpSpPr>
          <p:cNvPr id="2538" name="Google Shape;2538;p97"/>
          <p:cNvGrpSpPr/>
          <p:nvPr/>
        </p:nvGrpSpPr>
        <p:grpSpPr>
          <a:xfrm>
            <a:off x="6902147" y="296260"/>
            <a:ext cx="1871955" cy="3754799"/>
            <a:chOff x="5113245" y="922001"/>
            <a:chExt cx="1871955" cy="3754799"/>
          </a:xfrm>
        </p:grpSpPr>
        <p:sp>
          <p:nvSpPr>
            <p:cNvPr id="2539" name="Google Shape;2539;p97"/>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0" name="Google Shape;2540;p97"/>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Detesto los bailes en la escuela. #novoy</a:t>
              </a:r>
            </a:p>
          </p:txBody>
        </p:sp>
        <p:sp>
          <p:nvSpPr>
            <p:cNvPr id="2541" name="Google Shape;2541;p97"/>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2" name="Google Shape;2542;p97"/>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a:t>
              </a:r>
              <a:r>
                <a:rPr lang="es-AR" sz="800" i="0" u="none" strike="noStrike" cap="none" dirty="0">
                  <a:solidFill>
                    <a:schemeClr val="dk2"/>
                  </a:solidFill>
                  <a:latin typeface="Google Sans"/>
                  <a:ea typeface="Google Sans"/>
                  <a:cs typeface="Google Sans"/>
                  <a:sym typeface="Google Sans"/>
                </a:rPr>
                <a:t>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2543" name="Google Shape;2543;p97"/>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4" name="Google Shape;2544;p97"/>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La </a:t>
              </a:r>
              <a:r>
                <a:rPr lang="es-AR" sz="800" i="0" u="none" strike="noStrike" cap="none" dirty="0">
                  <a:solidFill>
                    <a:schemeClr val="dk2"/>
                  </a:solidFill>
                  <a:latin typeface="Google Sans"/>
                  <a:ea typeface="Google Sans"/>
                  <a:cs typeface="Google Sans"/>
                  <a:sym typeface="Google Sans"/>
                </a:rPr>
                <a:t>Luna 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
          <p:nvSpPr>
            <p:cNvPr id="2545" name="Google Shape;2545;p97"/>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546" name="Google Shape;2546;p97"/>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7" name="Google Shape;2547;p97"/>
            <p:cNvSpPr txBox="1"/>
            <p:nvPr/>
          </p:nvSpPr>
          <p:spPr>
            <a:xfrm>
              <a:off x="5157353" y="980707"/>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2548" name="Google Shape;2548;p97"/>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9" name="Google Shape;2549;p97"/>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Academia de Ciencias, Filadelfia</a:t>
              </a:r>
            </a:p>
          </p:txBody>
        </p:sp>
        <p:sp>
          <p:nvSpPr>
            <p:cNvPr id="2550" name="Google Shape;2550;p97"/>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1" name="Google Shape;2551;p97"/>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52" name="Google Shape;2552;p97"/>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2553" name="Google Shape;2553;p97"/>
            <p:cNvGrpSpPr/>
            <p:nvPr/>
          </p:nvGrpSpPr>
          <p:grpSpPr>
            <a:xfrm>
              <a:off x="5211638" y="3081266"/>
              <a:ext cx="230667" cy="96908"/>
              <a:chOff x="8632369" y="3851317"/>
              <a:chExt cx="543000" cy="228126"/>
            </a:xfrm>
          </p:grpSpPr>
          <p:sp>
            <p:nvSpPr>
              <p:cNvPr id="2554" name="Google Shape;2554;p97"/>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55" name="Google Shape;2555;p97"/>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56" name="Google Shape;2556;p97"/>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557" name="Google Shape;2557;p97"/>
          <p:cNvGrpSpPr/>
          <p:nvPr/>
        </p:nvGrpSpPr>
        <p:grpSpPr>
          <a:xfrm>
            <a:off x="457224" y="1664106"/>
            <a:ext cx="1325759" cy="1325759"/>
            <a:chOff x="5366672" y="169913"/>
            <a:chExt cx="486000" cy="486000"/>
          </a:xfrm>
        </p:grpSpPr>
        <p:sp>
          <p:nvSpPr>
            <p:cNvPr id="2558" name="Google Shape;2558;p97"/>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59" name="Google Shape;2559;p97"/>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560" name="Google Shape;2560;p97">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xmlns="" id="{8584A8E6-D625-46CA-983A-0167F654847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7"/>
              </a:rPr>
              <a:t>CC BY 4.0</a:t>
            </a:r>
          </a:p>
        </p:txBody>
      </p:sp>
    </p:spTree>
    <p:custDataLst>
      <p:tags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2564"/>
        <p:cNvGrpSpPr/>
        <p:nvPr/>
      </p:nvGrpSpPr>
      <p:grpSpPr>
        <a:xfrm>
          <a:off x="0" y="0"/>
          <a:ext cx="0" cy="0"/>
          <a:chOff x="0" y="0"/>
          <a:chExt cx="0" cy="0"/>
        </a:xfrm>
      </p:grpSpPr>
      <p:sp>
        <p:nvSpPr>
          <p:cNvPr id="2565" name="Google Shape;2565;p98"/>
          <p:cNvSpPr txBox="1"/>
          <p:nvPr/>
        </p:nvSpPr>
        <p:spPr>
          <a:xfrm>
            <a:off x="347472" y="1918027"/>
            <a:ext cx="5849100" cy="198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i="0" u="none" strike="noStrike" cap="none">
                <a:solidFill>
                  <a:schemeClr val="dk2"/>
                </a:solidFill>
                <a:latin typeface="Google Sans"/>
                <a:ea typeface="Google Sans"/>
                <a:cs typeface="Google Sans"/>
                <a:sym typeface="Google Sans"/>
              </a:rPr>
              <a:t>Tyler es el lanzador inicial del</a:t>
            </a:r>
            <a:br>
              <a:rPr lang="es-AR" sz="1600" i="0" u="none" strike="noStrike" cap="none">
                <a:solidFill>
                  <a:schemeClr val="dk2"/>
                </a:solidFill>
                <a:latin typeface="Google Sans"/>
                <a:ea typeface="Google Sans"/>
                <a:cs typeface="Google Sans"/>
                <a:sym typeface="Google Sans"/>
              </a:rPr>
            </a:br>
            <a:r>
              <a:rPr lang="es-AR" sz="1600" i="0" u="none" strike="noStrike" cap="none">
                <a:solidFill>
                  <a:schemeClr val="dk2"/>
                </a:solidFill>
                <a:latin typeface="Google Sans"/>
                <a:ea typeface="Google Sans"/>
                <a:cs typeface="Google Sans"/>
                <a:sym typeface="Google Sans"/>
              </a:rPr>
              <a:t>equipo de béisbol de la escuela secundaria.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a:solidFill>
                  <a:schemeClr val="dk2"/>
                </a:solidFill>
                <a:latin typeface="Google Sans"/>
                <a:ea typeface="Google Sans"/>
                <a:cs typeface="Google Sans"/>
                <a:sym typeface="Google Sans"/>
              </a:rPr>
              <a:t>Tiene 16 años y vive en Filadelfia, </a:t>
            </a:r>
            <a:br>
              <a:rPr lang="es-AR" sz="1600" i="0" u="none" strike="noStrike" cap="none">
                <a:solidFill>
                  <a:schemeClr val="dk2"/>
                </a:solidFill>
                <a:latin typeface="Google Sans"/>
                <a:ea typeface="Google Sans"/>
                <a:cs typeface="Google Sans"/>
                <a:sym typeface="Google Sans"/>
              </a:rPr>
            </a:br>
            <a:r>
              <a:rPr lang="es-AR" sz="1600" i="0" u="none" strike="noStrike" cap="none">
                <a:solidFill>
                  <a:schemeClr val="dk2"/>
                </a:solidFill>
                <a:latin typeface="Google Sans"/>
                <a:ea typeface="Google Sans"/>
                <a:cs typeface="Google Sans"/>
                <a:sym typeface="Google Sans"/>
              </a:rPr>
              <a:t>Tiene una hermana de 8 años. </a:t>
            </a:r>
          </a:p>
          <a:p>
            <a:pPr marL="0" marR="0" lvl="0" indent="0" algn="l" rtl="0">
              <a:lnSpc>
                <a:spcPct val="100000"/>
              </a:lnSpc>
              <a:spcBef>
                <a:spcPts val="1600"/>
              </a:spcBef>
              <a:spcAft>
                <a:spcPts val="0"/>
              </a:spcAft>
              <a:buClr>
                <a:schemeClr val="dk2"/>
              </a:buClr>
              <a:buSzPts val="1600"/>
              <a:buFont typeface="Arial"/>
              <a:buNone/>
            </a:pPr>
            <a:r>
              <a:rPr lang="es-AR" sz="1600" i="0" u="none" strike="noStrike" cap="none">
                <a:solidFill>
                  <a:schemeClr val="dk2"/>
                </a:solidFill>
                <a:latin typeface="Google Sans"/>
                <a:ea typeface="Google Sans"/>
                <a:cs typeface="Google Sans"/>
                <a:sym typeface="Google Sans"/>
              </a:rPr>
              <a:t>Lo que más le gusta es el béisbol, el arte,</a:t>
            </a:r>
            <a:br>
              <a:rPr lang="es-AR" sz="1600" i="0" u="none" strike="noStrike" cap="none">
                <a:solidFill>
                  <a:schemeClr val="dk2"/>
                </a:solidFill>
                <a:latin typeface="Google Sans"/>
                <a:ea typeface="Google Sans"/>
                <a:cs typeface="Google Sans"/>
                <a:sym typeface="Google Sans"/>
              </a:rPr>
            </a:br>
            <a:r>
              <a:rPr lang="es-AR" sz="1600" i="0" u="none" strike="noStrike" cap="none">
                <a:solidFill>
                  <a:schemeClr val="dk2"/>
                </a:solidFill>
                <a:latin typeface="Google Sans"/>
                <a:ea typeface="Google Sans"/>
                <a:cs typeface="Google Sans"/>
                <a:sym typeface="Google Sans"/>
              </a:rPr>
              <a:t>tocar la guitarra, sus amigos.</a:t>
            </a:r>
          </a:p>
        </p:txBody>
      </p:sp>
      <p:sp>
        <p:nvSpPr>
          <p:cNvPr id="2566" name="Google Shape;2566;p98"/>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3"/>
                </a:solidFill>
                <a:latin typeface="Google Sans"/>
                <a:ea typeface="Google Sans"/>
                <a:cs typeface="Google Sans"/>
                <a:sym typeface="Google Sans"/>
              </a:rPr>
              <a:t>Tyler</a:t>
            </a:r>
          </a:p>
        </p:txBody>
      </p:sp>
      <p:grpSp>
        <p:nvGrpSpPr>
          <p:cNvPr id="2567" name="Google Shape;2567;p98"/>
          <p:cNvGrpSpPr/>
          <p:nvPr/>
        </p:nvGrpSpPr>
        <p:grpSpPr>
          <a:xfrm>
            <a:off x="6902147" y="296260"/>
            <a:ext cx="1871955" cy="3754799"/>
            <a:chOff x="5113245" y="922001"/>
            <a:chExt cx="1871955" cy="3754799"/>
          </a:xfrm>
        </p:grpSpPr>
        <p:sp>
          <p:nvSpPr>
            <p:cNvPr id="2568" name="Google Shape;2568;p98"/>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69" name="Google Shape;2569;p98"/>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Detesto los bailes en la escuela. #novoy</a:t>
              </a:r>
            </a:p>
          </p:txBody>
        </p:sp>
        <p:sp>
          <p:nvSpPr>
            <p:cNvPr id="2570" name="Google Shape;2570;p98"/>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1" name="Google Shape;2571;p98"/>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dirty="0">
                  <a:solidFill>
                    <a:schemeClr val="dk2"/>
                  </a:solidFill>
                  <a:latin typeface="Google Sans"/>
                  <a:ea typeface="Google Sans"/>
                  <a:cs typeface="Google Sans"/>
                  <a:sym typeface="Google Sans"/>
                </a:rPr>
                <a:t>Pescando este sábado con mi </a:t>
              </a:r>
              <a:r>
                <a:rPr lang="es-AR" sz="800" i="0" u="none" strike="noStrike" cap="none" dirty="0">
                  <a:solidFill>
                    <a:schemeClr val="dk2"/>
                  </a:solidFill>
                  <a:latin typeface="Google Sans"/>
                  <a:ea typeface="Google Sans"/>
                  <a:cs typeface="Google Sans"/>
                  <a:sym typeface="Google Sans"/>
                </a:rPr>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papá en </a:t>
              </a:r>
              <a:r>
                <a:rPr lang="es-AR" sz="800" i="0" u="none" strike="noStrike" cap="none" dirty="0" err="1">
                  <a:solidFill>
                    <a:schemeClr val="dk2"/>
                  </a:solidFill>
                  <a:latin typeface="Google Sans"/>
                  <a:ea typeface="Google Sans"/>
                  <a:cs typeface="Google Sans"/>
                  <a:sym typeface="Google Sans"/>
                </a:rPr>
                <a:t>Penny</a:t>
              </a:r>
              <a:r>
                <a:rPr lang="es-AR" sz="800" i="0" u="none" strike="noStrike" cap="none" dirty="0">
                  <a:solidFill>
                    <a:schemeClr val="dk2"/>
                  </a:solidFill>
                  <a:latin typeface="Google Sans"/>
                  <a:ea typeface="Google Sans"/>
                  <a:cs typeface="Google Sans"/>
                  <a:sym typeface="Google Sans"/>
                </a:rPr>
                <a:t> Pack Park! Va a ser</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genial</a:t>
              </a:r>
            </a:p>
          </p:txBody>
        </p:sp>
        <p:sp>
          <p:nvSpPr>
            <p:cNvPr id="2572" name="Google Shape;2572;p98"/>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3" name="Google Shape;2573;p98"/>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La </a:t>
              </a:r>
              <a:r>
                <a:rPr lang="es-AR" sz="800" i="0" u="none" strike="noStrike" cap="none" dirty="0">
                  <a:solidFill>
                    <a:schemeClr val="dk2"/>
                  </a:solidFill>
                  <a:latin typeface="Google Sans"/>
                  <a:ea typeface="Google Sans"/>
                  <a:cs typeface="Google Sans"/>
                  <a:sym typeface="Google Sans"/>
                </a:rPr>
                <a:t>Luna en el </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City Center Arena</a:t>
              </a:r>
            </a:p>
          </p:txBody>
        </p:sp>
        <p:sp>
          <p:nvSpPr>
            <p:cNvPr id="2574" name="Google Shape;2574;p98"/>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575" name="Google Shape;2575;p98"/>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6" name="Google Shape;2576;p98"/>
            <p:cNvSpPr txBox="1"/>
            <p:nvPr/>
          </p:nvSpPr>
          <p:spPr>
            <a:xfrm>
              <a:off x="5148821" y="955778"/>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¡Gané! Un juego más para</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ganar el campeonato. </a:t>
              </a:r>
              <a:r>
                <a:rPr lang="es-AR" sz="800" dirty="0">
                  <a:solidFill>
                    <a:schemeClr val="dk2"/>
                  </a:solidFill>
                  <a:latin typeface="Google Sans"/>
                  <a:ea typeface="Google Sans"/>
                  <a:cs typeface="Google Sans"/>
                  <a:sym typeface="Google Sans"/>
                </a:rPr>
                <a:t>Debo practicar más los lanzamientos en </a:t>
              </a:r>
              <a:r>
                <a:rPr lang="es-AR" sz="800" i="0" u="none" strike="noStrike" cap="none" dirty="0" err="1">
                  <a:solidFill>
                    <a:schemeClr val="dk2"/>
                  </a:solidFill>
                  <a:latin typeface="Google Sans"/>
                  <a:ea typeface="Google Sans"/>
                  <a:cs typeface="Google Sans"/>
                  <a:sym typeface="Google Sans"/>
                </a:rPr>
                <a:t>1</a:t>
              </a:r>
              <a:r>
                <a:rPr lang="es-AR" sz="800" i="0" u="none" strike="noStrike" cap="none" baseline="30000" dirty="0" err="1">
                  <a:solidFill>
                    <a:schemeClr val="dk2"/>
                  </a:solidFill>
                  <a:latin typeface="Google Sans"/>
                  <a:ea typeface="Google Sans"/>
                  <a:cs typeface="Google Sans"/>
                  <a:sym typeface="Google Sans"/>
                </a:rPr>
                <a:t>era</a:t>
              </a:r>
              <a:r>
                <a:rPr lang="es-AR" sz="800" i="0" u="none" strike="noStrike" cap="none" dirty="0">
                  <a:solidFill>
                    <a:schemeClr val="dk2"/>
                  </a:solidFill>
                  <a:latin typeface="Google Sans"/>
                  <a:ea typeface="Google Sans"/>
                  <a:cs typeface="Google Sans"/>
                  <a:sym typeface="Google Sans"/>
                </a:rPr>
                <a:t> base.</a:t>
              </a:r>
            </a:p>
          </p:txBody>
        </p:sp>
        <p:sp>
          <p:nvSpPr>
            <p:cNvPr id="2577" name="Google Shape;2577;p98"/>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8" name="Google Shape;2578;p98"/>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Academia de Ciencias, Filadelfia</a:t>
              </a:r>
            </a:p>
          </p:txBody>
        </p:sp>
        <p:sp>
          <p:nvSpPr>
            <p:cNvPr id="2579" name="Google Shape;2579;p98"/>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0" name="Google Shape;2580;p98"/>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81" name="Google Shape;2581;p98"/>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10 signos de que tus padres </a:t>
              </a:r>
              <a:r>
                <a:rPr lang="es-AR" sz="800" i="0" u="none" strike="noStrike" cap="none" dirty="0" smtClean="0">
                  <a:solidFill>
                    <a:schemeClr val="dk2"/>
                  </a:solidFill>
                  <a:latin typeface="Google Sans"/>
                  <a:ea typeface="Google Sans"/>
                  <a:cs typeface="Google Sans"/>
                  <a:sym typeface="Google Sans"/>
                </a:rPr>
                <a:t>están intentando </a:t>
              </a:r>
              <a:r>
                <a:rPr lang="es-AR" sz="800" i="0" u="none" strike="noStrike" cap="none" dirty="0">
                  <a:solidFill>
                    <a:schemeClr val="dk2"/>
                  </a:solidFill>
                  <a:latin typeface="Google Sans"/>
                  <a:ea typeface="Google Sans"/>
                  <a:cs typeface="Google Sans"/>
                  <a:sym typeface="Google Sans"/>
                </a:rPr>
                <a:t>arruinar tu vida </a:t>
              </a:r>
            </a:p>
          </p:txBody>
        </p:sp>
        <p:grpSp>
          <p:nvGrpSpPr>
            <p:cNvPr id="2582" name="Google Shape;2582;p98"/>
            <p:cNvGrpSpPr/>
            <p:nvPr/>
          </p:nvGrpSpPr>
          <p:grpSpPr>
            <a:xfrm>
              <a:off x="5211638" y="3081266"/>
              <a:ext cx="230667" cy="96908"/>
              <a:chOff x="8632369" y="3851317"/>
              <a:chExt cx="543000" cy="228126"/>
            </a:xfrm>
          </p:grpSpPr>
          <p:sp>
            <p:nvSpPr>
              <p:cNvPr id="2583" name="Google Shape;2583;p98"/>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4" name="Google Shape;2584;p98"/>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5" name="Google Shape;2585;p98"/>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586" name="Google Shape;2586;p98"/>
          <p:cNvGrpSpPr/>
          <p:nvPr/>
        </p:nvGrpSpPr>
        <p:grpSpPr>
          <a:xfrm>
            <a:off x="5177109" y="296249"/>
            <a:ext cx="1325759" cy="1325759"/>
            <a:chOff x="5366672" y="169913"/>
            <a:chExt cx="486000" cy="486000"/>
          </a:xfrm>
        </p:grpSpPr>
        <p:sp>
          <p:nvSpPr>
            <p:cNvPr id="2587" name="Google Shape;2587;p98"/>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88" name="Google Shape;2588;p98"/>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 name="TextBox 1">
            <a:extLst>
              <a:ext uri="{FF2B5EF4-FFF2-40B4-BE49-F238E27FC236}">
                <a16:creationId xmlns:a16="http://schemas.microsoft.com/office/drawing/2014/main" xmlns="" id="{4FA8B401-0470-4DF9-827D-A283A5A8141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2592"/>
        <p:cNvGrpSpPr/>
        <p:nvPr/>
      </p:nvGrpSpPr>
      <p:grpSpPr>
        <a:xfrm>
          <a:off x="0" y="0"/>
          <a:ext cx="0" cy="0"/>
          <a:chOff x="0" y="0"/>
          <a:chExt cx="0" cy="0"/>
        </a:xfrm>
      </p:grpSpPr>
      <p:sp>
        <p:nvSpPr>
          <p:cNvPr id="2593" name="Google Shape;2593;p99"/>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s-AR" sz="2400" dirty="0">
                <a:solidFill>
                  <a:schemeClr val="dk2"/>
                </a:solidFill>
                <a:latin typeface="Google Sans"/>
                <a:ea typeface="Google Sans"/>
                <a:cs typeface="Google Sans"/>
                <a:sym typeface="Google Sans"/>
              </a:rPr>
              <a:t>Escribe una descripción de quién crees que es </a:t>
            </a:r>
            <a:r>
              <a:rPr lang="es-AR" sz="2400" dirty="0" err="1">
                <a:solidFill>
                  <a:schemeClr val="dk2"/>
                </a:solidFill>
                <a:latin typeface="Google Sans"/>
                <a:ea typeface="Google Sans"/>
                <a:cs typeface="Google Sans"/>
                <a:sym typeface="Google Sans"/>
              </a:rPr>
              <a:t>Leah</a:t>
            </a:r>
            <a:r>
              <a:rPr lang="es-AR" sz="2400" dirty="0">
                <a:solidFill>
                  <a:schemeClr val="dk2"/>
                </a:solidFill>
                <a:latin typeface="Google Sans"/>
                <a:ea typeface="Google Sans"/>
                <a:cs typeface="Google Sans"/>
                <a:sym typeface="Google Sans"/>
              </a:rPr>
              <a:t>.</a:t>
            </a:r>
            <a:r>
              <a:rPr lang="es-AR" sz="2400" i="0" u="none" strike="noStrike" cap="none" dirty="0">
                <a:solidFill>
                  <a:schemeClr val="dk2"/>
                </a:solidFill>
                <a:latin typeface="Google Sans"/>
                <a:ea typeface="Google Sans"/>
                <a:cs typeface="Google Sans"/>
                <a:sym typeface="Google Sans"/>
              </a:rPr>
              <a:t> ¿Qué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gusta, disgusta y </a:t>
            </a:r>
            <a:r>
              <a:rPr lang="es-AR" sz="2400" i="0" u="none" strike="noStrike" cap="none" dirty="0" smtClean="0">
                <a:solidFill>
                  <a:schemeClr val="dk2"/>
                </a:solidFill>
                <a:latin typeface="Google Sans"/>
                <a:ea typeface="Google Sans"/>
                <a:cs typeface="Google Sans"/>
                <a:sym typeface="Google Sans"/>
              </a:rPr>
              <a:t>le </a:t>
            </a:r>
            <a:r>
              <a:rPr lang="es-AR" sz="2400" i="0" u="none" strike="noStrike" cap="none" dirty="0">
                <a:solidFill>
                  <a:schemeClr val="dk2"/>
                </a:solidFill>
                <a:latin typeface="Google Sans"/>
                <a:ea typeface="Google Sans"/>
                <a:cs typeface="Google Sans"/>
                <a:sym typeface="Google Sans"/>
              </a:rPr>
              <a:t>preocupa?</a:t>
            </a:r>
          </a:p>
        </p:txBody>
      </p:sp>
      <p:sp>
        <p:nvSpPr>
          <p:cNvPr id="2594" name="Google Shape;2594;p99"/>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4"/>
                </a:solidFill>
                <a:latin typeface="Google Sans"/>
                <a:ea typeface="Google Sans"/>
                <a:cs typeface="Google Sans"/>
                <a:sym typeface="Google Sans"/>
              </a:rPr>
              <a:t>Leah</a:t>
            </a:r>
          </a:p>
        </p:txBody>
      </p:sp>
      <p:grpSp>
        <p:nvGrpSpPr>
          <p:cNvPr id="2595" name="Google Shape;2595;p99"/>
          <p:cNvGrpSpPr/>
          <p:nvPr/>
        </p:nvGrpSpPr>
        <p:grpSpPr>
          <a:xfrm>
            <a:off x="457277" y="1664107"/>
            <a:ext cx="1325759" cy="1325885"/>
            <a:chOff x="7210467" y="169913"/>
            <a:chExt cx="486000" cy="486046"/>
          </a:xfrm>
        </p:grpSpPr>
        <p:sp>
          <p:nvSpPr>
            <p:cNvPr id="2596" name="Google Shape;2596;p99"/>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97" name="Google Shape;2597;p99"/>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grpSp>
        <p:nvGrpSpPr>
          <p:cNvPr id="2598" name="Google Shape;2598;p99"/>
          <p:cNvGrpSpPr/>
          <p:nvPr/>
        </p:nvGrpSpPr>
        <p:grpSpPr>
          <a:xfrm>
            <a:off x="6902147" y="296260"/>
            <a:ext cx="1980247" cy="3898576"/>
            <a:chOff x="6985186" y="917419"/>
            <a:chExt cx="1980247" cy="3898576"/>
          </a:xfrm>
        </p:grpSpPr>
        <p:sp>
          <p:nvSpPr>
            <p:cNvPr id="2599" name="Google Shape;2599;p99"/>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0" name="Google Shape;2600;p99"/>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2601" name="Google Shape;2601;p99"/>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2" name="Google Shape;2602;p99"/>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¡Miren el sitio web de mi amigo!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smtClean="0">
                  <a:solidFill>
                    <a:schemeClr val="dk2"/>
                  </a:solidFill>
                  <a:latin typeface="Google Sans"/>
                  <a:ea typeface="Google Sans"/>
                  <a:cs typeface="Google Sans"/>
                  <a:sym typeface="Google Sans"/>
                </a:rPr>
                <a:t>Yo escribí </a:t>
              </a:r>
              <a:r>
                <a:rPr lang="es-AR" sz="800" i="0" u="none" strike="noStrike" cap="none" dirty="0">
                  <a:solidFill>
                    <a:schemeClr val="dk2"/>
                  </a:solidFill>
                  <a:latin typeface="Google Sans"/>
                  <a:ea typeface="Google Sans"/>
                  <a:cs typeface="Google Sans"/>
                  <a:sym typeface="Google Sans"/>
                </a:rPr>
                <a:t>el código.</a:t>
              </a:r>
            </a:p>
          </p:txBody>
        </p:sp>
        <p:sp>
          <p:nvSpPr>
            <p:cNvPr id="2603" name="Google Shape;2603;p99"/>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4" name="Google Shape;2604;p99"/>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a:t>
              </a:r>
              <a:r>
                <a:rPr lang="es-AR" sz="800" i="0" u="none" strike="noStrike" cap="none" dirty="0" smtClean="0">
                  <a:solidFill>
                    <a:schemeClr val="dk2"/>
                  </a:solidFill>
                  <a:latin typeface="Google Sans"/>
                  <a:ea typeface="Google Sans"/>
                  <a:cs typeface="Google Sans"/>
                  <a:sym typeface="Google Sans"/>
                </a:rPr>
                <a:t>el juego </a:t>
              </a:r>
              <a:r>
                <a:rPr lang="es-AR" sz="800" i="0" u="none" strike="noStrike" cap="none" dirty="0" err="1">
                  <a:solidFill>
                    <a:schemeClr val="dk2"/>
                  </a:solidFill>
                  <a:latin typeface="Google Sans"/>
                  <a:ea typeface="Google Sans"/>
                  <a:cs typeface="Google Sans"/>
                  <a:sym typeface="Google Sans"/>
                </a:rPr>
                <a:t>gem</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2605" name="Google Shape;2605;p99"/>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6" name="Google Shape;2606;p99"/>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Barney’s Burger Emporium</a:t>
              </a:r>
            </a:p>
          </p:txBody>
        </p:sp>
        <p:sp>
          <p:nvSpPr>
            <p:cNvPr id="2607" name="Google Shape;2607;p99"/>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8" name="Google Shape;2608;p99"/>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9" name="Google Shape;2609;p99"/>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2610" name="Google Shape;2610;p99"/>
            <p:cNvGrpSpPr/>
            <p:nvPr/>
          </p:nvGrpSpPr>
          <p:grpSpPr>
            <a:xfrm>
              <a:off x="7100682" y="2420580"/>
              <a:ext cx="230667" cy="96908"/>
              <a:chOff x="8632369" y="3851317"/>
              <a:chExt cx="543000" cy="228126"/>
            </a:xfrm>
          </p:grpSpPr>
          <p:sp>
            <p:nvSpPr>
              <p:cNvPr id="2611" name="Google Shape;2611;p99"/>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2" name="Google Shape;2612;p99"/>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3" name="Google Shape;2613;p99"/>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14" name="Google Shape;2614;p99"/>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15" name="Google Shape;2615;p99"/>
            <p:cNvSpPr txBox="1"/>
            <p:nvPr/>
          </p:nvSpPr>
          <p:spPr>
            <a:xfrm>
              <a:off x="7410845" y="3064778"/>
              <a:ext cx="1172700" cy="190897"/>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smtClean="0">
                  <a:solidFill>
                    <a:schemeClr val="dk2"/>
                  </a:solidFill>
                  <a:latin typeface="Google Sans"/>
                  <a:ea typeface="Google Sans"/>
                  <a:cs typeface="Google Sans"/>
                  <a:sym typeface="Google Sans"/>
                </a:rPr>
                <a:t>Baile del 11º grado de </a:t>
              </a:r>
              <a:r>
                <a:rPr lang="es-AR" sz="800" i="0" u="none" strike="noStrike" cap="none" dirty="0" err="1" smtClean="0">
                  <a:solidFill>
                    <a:schemeClr val="dk2"/>
                  </a:solidFill>
                  <a:latin typeface="Google Sans"/>
                  <a:ea typeface="Google Sans"/>
                  <a:cs typeface="Google Sans"/>
                  <a:sym typeface="Google Sans"/>
                </a:rPr>
                <a:t>Westfield</a:t>
              </a:r>
              <a:r>
                <a:rPr lang="es-AR" sz="800" i="0" u="none" strike="noStrike" cap="none" dirty="0" smtClean="0">
                  <a:solidFill>
                    <a:schemeClr val="dk2"/>
                  </a:solidFill>
                  <a:latin typeface="Google Sans"/>
                  <a:ea typeface="Google Sans"/>
                  <a:cs typeface="Google Sans"/>
                  <a:sym typeface="Google Sans"/>
                </a:rPr>
                <a:t> High </a:t>
              </a:r>
              <a:endParaRPr lang="es-AR" sz="800" i="0" u="none" strike="noStrike" cap="none" dirty="0">
                <a:solidFill>
                  <a:schemeClr val="dk2"/>
                </a:solidFill>
                <a:latin typeface="Google Sans"/>
                <a:ea typeface="Google Sans"/>
                <a:cs typeface="Google Sans"/>
                <a:sym typeface="Google Sans"/>
              </a:endParaRPr>
            </a:p>
          </p:txBody>
        </p:sp>
        <p:sp>
          <p:nvSpPr>
            <p:cNvPr id="2616" name="Google Shape;2616;p99"/>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xmlns="" id="{8004961D-53E4-4398-8634-39652098E7C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2620"/>
        <p:cNvGrpSpPr/>
        <p:nvPr/>
      </p:nvGrpSpPr>
      <p:grpSpPr>
        <a:xfrm>
          <a:off x="0" y="0"/>
          <a:ext cx="0" cy="0"/>
          <a:chOff x="0" y="0"/>
          <a:chExt cx="0" cy="0"/>
        </a:xfrm>
      </p:grpSpPr>
      <p:sp>
        <p:nvSpPr>
          <p:cNvPr id="2621" name="Google Shape;2621;p100"/>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s-AR" sz="1600" b="1">
                <a:solidFill>
                  <a:schemeClr val="accent4"/>
                </a:solidFill>
                <a:latin typeface="Google Sans"/>
                <a:ea typeface="Google Sans"/>
                <a:cs typeface="Google Sans"/>
                <a:sym typeface="Google Sans"/>
              </a:rPr>
              <a:t>Leah</a:t>
            </a:r>
          </a:p>
        </p:txBody>
      </p:sp>
      <p:sp>
        <p:nvSpPr>
          <p:cNvPr id="2622" name="Google Shape;2622;p100"/>
          <p:cNvSpPr txBox="1"/>
          <p:nvPr/>
        </p:nvSpPr>
        <p:spPr>
          <a:xfrm>
            <a:off x="347472" y="1852733"/>
            <a:ext cx="5579700" cy="2108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Leah tiene </a:t>
            </a:r>
            <a:r>
              <a:rPr lang="es-AR" sz="1600" i="0" u="none" strike="noStrike" cap="none" dirty="0" smtClean="0">
                <a:solidFill>
                  <a:schemeClr val="dk2"/>
                </a:solidFill>
                <a:latin typeface="Google Sans"/>
                <a:ea typeface="Google Sans"/>
                <a:cs typeface="Google Sans"/>
                <a:sym typeface="Google Sans"/>
              </a:rPr>
              <a:t>17 años.</a:t>
            </a:r>
            <a:endParaRPr lang="es-AR" sz="1600" i="0" u="none" strike="noStrike" cap="none" dirty="0">
              <a:solidFill>
                <a:schemeClr val="dk2"/>
              </a:solidFill>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Se acaba de unir el equipo de fútbol y tiene dos gatos. </a:t>
            </a:r>
          </a:p>
          <a:p>
            <a:pPr marL="0" marR="0" lvl="0" indent="0" algn="l" rtl="0">
              <a:lnSpc>
                <a:spcPct val="100000"/>
              </a:lnSpc>
              <a:spcBef>
                <a:spcPts val="14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Es muy buena en ingeniería y le gusta construir</a:t>
            </a:r>
            <a:br>
              <a:rPr lang="es-AR" sz="1600" i="0" u="none" strike="noStrike" cap="none" dirty="0">
                <a:solidFill>
                  <a:schemeClr val="dk2"/>
                </a:solidFill>
                <a:latin typeface="Google Sans"/>
                <a:ea typeface="Google Sans"/>
                <a:cs typeface="Google Sans"/>
                <a:sym typeface="Google Sans"/>
              </a:rPr>
            </a:br>
            <a:r>
              <a:rPr lang="es-AR" sz="1600" i="0" u="none" strike="noStrike" cap="none" dirty="0">
                <a:solidFill>
                  <a:schemeClr val="dk2"/>
                </a:solidFill>
                <a:latin typeface="Google Sans"/>
                <a:ea typeface="Google Sans"/>
                <a:cs typeface="Google Sans"/>
                <a:sym typeface="Google Sans"/>
              </a:rPr>
              <a:t>robots durante los fines de semana.</a:t>
            </a:r>
          </a:p>
          <a:p>
            <a:pPr marL="0" marR="0" lvl="0" indent="0" algn="l" rtl="0">
              <a:lnSpc>
                <a:spcPct val="100000"/>
              </a:lnSpc>
              <a:spcBef>
                <a:spcPts val="1400"/>
              </a:spcBef>
              <a:spcAft>
                <a:spcPts val="0"/>
              </a:spcAft>
              <a:buClr>
                <a:schemeClr val="dk2"/>
              </a:buClr>
              <a:buSzPts val="1600"/>
              <a:buFont typeface="Arial"/>
              <a:buNone/>
            </a:pPr>
            <a:r>
              <a:rPr lang="es-AR" sz="1600" i="0" u="none" strike="noStrike" cap="none" dirty="0">
                <a:solidFill>
                  <a:schemeClr val="dk2"/>
                </a:solidFill>
                <a:latin typeface="Google Sans"/>
                <a:ea typeface="Google Sans"/>
                <a:cs typeface="Google Sans"/>
                <a:sym typeface="Google Sans"/>
              </a:rPr>
              <a:t>Lo que más le gusta es la tecnología, su equipo de fútbol, los animales y los derechos de los animales.</a:t>
            </a:r>
          </a:p>
        </p:txBody>
      </p:sp>
      <p:grpSp>
        <p:nvGrpSpPr>
          <p:cNvPr id="2623" name="Google Shape;2623;p100"/>
          <p:cNvGrpSpPr/>
          <p:nvPr/>
        </p:nvGrpSpPr>
        <p:grpSpPr>
          <a:xfrm>
            <a:off x="5177109" y="296249"/>
            <a:ext cx="1325759" cy="1325885"/>
            <a:chOff x="7210467" y="169913"/>
            <a:chExt cx="486000" cy="486046"/>
          </a:xfrm>
        </p:grpSpPr>
        <p:sp>
          <p:nvSpPr>
            <p:cNvPr id="2624" name="Google Shape;2624;p100"/>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625" name="Google Shape;2625;p100"/>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grpSp>
        <p:nvGrpSpPr>
          <p:cNvPr id="2626" name="Google Shape;2626;p100"/>
          <p:cNvGrpSpPr/>
          <p:nvPr/>
        </p:nvGrpSpPr>
        <p:grpSpPr>
          <a:xfrm>
            <a:off x="6917077" y="346910"/>
            <a:ext cx="1980247" cy="3898576"/>
            <a:chOff x="6985186" y="917419"/>
            <a:chExt cx="1980247" cy="3898576"/>
          </a:xfrm>
        </p:grpSpPr>
        <p:sp>
          <p:nvSpPr>
            <p:cNvPr id="2627" name="Google Shape;2627;p100"/>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28" name="Google Shape;2628;p100"/>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Perdí el </a:t>
              </a:r>
              <a:r>
                <a:rPr lang="es-AR" sz="800" i="0" u="none" strike="noStrike" cap="none" dirty="0" smtClean="0">
                  <a:solidFill>
                    <a:schemeClr val="dk2"/>
                  </a:solidFill>
                  <a:latin typeface="Google Sans"/>
                  <a:ea typeface="Google Sans"/>
                  <a:cs typeface="Google Sans"/>
                  <a:sym typeface="Google Sans"/>
                </a:rPr>
                <a:t>gol ganador</a:t>
              </a:r>
              <a:r>
                <a:rPr lang="es-AR" sz="800" i="0" u="none" strike="noStrike" cap="none" dirty="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ufff</a:t>
              </a:r>
              <a:r>
                <a:rPr lang="es-AR" sz="800" i="0" u="none" strike="noStrike" cap="none" dirty="0">
                  <a:solidFill>
                    <a:schemeClr val="dk2"/>
                  </a:solidFill>
                  <a:latin typeface="Google Sans"/>
                  <a:ea typeface="Google Sans"/>
                  <a:cs typeface="Google Sans"/>
                  <a:sym typeface="Google Sans"/>
                </a:rPr>
                <a:t>.</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a:solidFill>
                    <a:schemeClr val="dk2"/>
                  </a:solidFill>
                  <a:latin typeface="Google Sans"/>
                  <a:ea typeface="Google Sans"/>
                  <a:cs typeface="Google Sans"/>
                  <a:sym typeface="Google Sans"/>
                </a:rPr>
                <a:t>Al menos empatamos.</a:t>
              </a:r>
            </a:p>
          </p:txBody>
        </p:sp>
        <p:sp>
          <p:nvSpPr>
            <p:cNvPr id="2629" name="Google Shape;2629;p100"/>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0" name="Google Shape;2630;p100"/>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¡Miren el sitio web de mi amigo!</a:t>
              </a:r>
              <a:br>
                <a:rPr lang="es-AR" sz="800" i="0" u="none" strike="noStrike" cap="none">
                  <a:solidFill>
                    <a:schemeClr val="dk2"/>
                  </a:solidFill>
                  <a:latin typeface="Google Sans"/>
                  <a:ea typeface="Google Sans"/>
                  <a:cs typeface="Google Sans"/>
                  <a:sym typeface="Google Sans"/>
                </a:rPr>
              </a:br>
              <a:r>
                <a:rPr lang="es-AR" sz="800" i="0" u="none" strike="noStrike" cap="none">
                  <a:solidFill>
                    <a:schemeClr val="dk2"/>
                  </a:solidFill>
                  <a:latin typeface="Google Sans"/>
                  <a:ea typeface="Google Sans"/>
                  <a:cs typeface="Google Sans"/>
                  <a:sym typeface="Google Sans"/>
                </a:rPr>
                <a:t>Le escribí el código.</a:t>
              </a:r>
            </a:p>
          </p:txBody>
        </p:sp>
        <p:sp>
          <p:nvSpPr>
            <p:cNvPr id="2631" name="Google Shape;2631;p100"/>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2" name="Google Shape;2632;p100"/>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dirty="0">
                  <a:solidFill>
                    <a:schemeClr val="dk2"/>
                  </a:solidFill>
                  <a:latin typeface="Google Sans"/>
                  <a:ea typeface="Google Sans"/>
                  <a:cs typeface="Google Sans"/>
                  <a:sym typeface="Google Sans"/>
                </a:rPr>
                <a:t>¡Nuevo puntaje más alto!</a:t>
              </a:r>
              <a:br>
                <a:rPr lang="es-AR" sz="800" i="0" u="none" strike="noStrike" cap="none" dirty="0">
                  <a:solidFill>
                    <a:schemeClr val="dk2"/>
                  </a:solidFill>
                  <a:latin typeface="Google Sans"/>
                  <a:ea typeface="Google Sans"/>
                  <a:cs typeface="Google Sans"/>
                  <a:sym typeface="Google Sans"/>
                </a:rPr>
              </a:br>
              <a:r>
                <a:rPr lang="es-AR" sz="800" i="0" u="none" strike="noStrike" cap="none" dirty="0" err="1">
                  <a:solidFill>
                    <a:schemeClr val="dk2"/>
                  </a:solidFill>
                  <a:latin typeface="Google Sans"/>
                  <a:ea typeface="Google Sans"/>
                  <a:cs typeface="Google Sans"/>
                  <a:sym typeface="Google Sans"/>
                </a:rPr>
                <a:t>Síiiiiii</a:t>
              </a:r>
              <a:r>
                <a:rPr lang="es-AR" sz="800" i="0" u="none" strike="noStrike" cap="none" dirty="0">
                  <a:solidFill>
                    <a:schemeClr val="dk2"/>
                  </a:solidFill>
                  <a:latin typeface="Google Sans"/>
                  <a:ea typeface="Google Sans"/>
                  <a:cs typeface="Google Sans"/>
                  <a:sym typeface="Google Sans"/>
                </a:rPr>
                <a:t>. ¡Me encanta el </a:t>
              </a:r>
              <a:r>
                <a:rPr lang="es-AR" sz="800" i="0" u="none" strike="noStrike" cap="none" dirty="0" smtClean="0">
                  <a:solidFill>
                    <a:schemeClr val="dk2"/>
                  </a:solidFill>
                  <a:latin typeface="Google Sans"/>
                  <a:ea typeface="Google Sans"/>
                  <a:cs typeface="Google Sans"/>
                  <a:sym typeface="Google Sans"/>
                </a:rPr>
                <a:t>juego </a:t>
              </a:r>
              <a:r>
                <a:rPr lang="es-AR" sz="800" i="0" u="none" strike="noStrike" cap="none" dirty="0" err="1" smtClean="0">
                  <a:solidFill>
                    <a:schemeClr val="dk2"/>
                  </a:solidFill>
                  <a:latin typeface="Google Sans"/>
                  <a:ea typeface="Google Sans"/>
                  <a:cs typeface="Google Sans"/>
                  <a:sym typeface="Google Sans"/>
                </a:rPr>
                <a:t>gem</a:t>
              </a:r>
              <a:r>
                <a:rPr lang="es-AR" sz="800" i="0" u="none" strike="noStrike" cap="none" dirty="0" smtClean="0">
                  <a:solidFill>
                    <a:schemeClr val="dk2"/>
                  </a:solidFill>
                  <a:latin typeface="Google Sans"/>
                  <a:ea typeface="Google Sans"/>
                  <a:cs typeface="Google Sans"/>
                  <a:sym typeface="Google Sans"/>
                </a:rPr>
                <a:t> </a:t>
              </a:r>
              <a:r>
                <a:rPr lang="es-AR" sz="800" i="0" u="none" strike="noStrike" cap="none" dirty="0" err="1">
                  <a:solidFill>
                    <a:schemeClr val="dk2"/>
                  </a:solidFill>
                  <a:latin typeface="Google Sans"/>
                  <a:ea typeface="Google Sans"/>
                  <a:cs typeface="Google Sans"/>
                  <a:sym typeface="Google Sans"/>
                </a:rPr>
                <a:t>jam</a:t>
              </a:r>
              <a:r>
                <a:rPr lang="es-AR" sz="800" i="0" u="none" strike="noStrike" cap="none" dirty="0">
                  <a:solidFill>
                    <a:schemeClr val="dk2"/>
                  </a:solidFill>
                  <a:latin typeface="Google Sans"/>
                  <a:ea typeface="Google Sans"/>
                  <a:cs typeface="Google Sans"/>
                  <a:sym typeface="Google Sans"/>
                </a:rPr>
                <a:t>!!</a:t>
              </a:r>
            </a:p>
          </p:txBody>
        </p:sp>
        <p:sp>
          <p:nvSpPr>
            <p:cNvPr id="2633" name="Google Shape;2633;p100"/>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4" name="Google Shape;2634;p100"/>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Barney’s Burger Emporium</a:t>
              </a:r>
            </a:p>
          </p:txBody>
        </p:sp>
        <p:sp>
          <p:nvSpPr>
            <p:cNvPr id="2635" name="Google Shape;2635;p100"/>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6" name="Google Shape;2636;p100"/>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7" name="Google Shape;2637;p100"/>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s-AR" sz="800" i="0" u="none" strike="noStrike" cap="none">
                  <a:solidFill>
                    <a:schemeClr val="dk2"/>
                  </a:solidFill>
                  <a:latin typeface="Google Sans"/>
                  <a:ea typeface="Google Sans"/>
                  <a:cs typeface="Google Sans"/>
                  <a:sym typeface="Google Sans"/>
                </a:rPr>
                <a:t>25 fotografías de mascotas</a:t>
              </a:r>
            </a:p>
          </p:txBody>
        </p:sp>
        <p:grpSp>
          <p:nvGrpSpPr>
            <p:cNvPr id="2638" name="Google Shape;2638;p100"/>
            <p:cNvGrpSpPr/>
            <p:nvPr/>
          </p:nvGrpSpPr>
          <p:grpSpPr>
            <a:xfrm>
              <a:off x="7100682" y="2420580"/>
              <a:ext cx="230667" cy="96908"/>
              <a:chOff x="8632369" y="3851317"/>
              <a:chExt cx="543000" cy="228126"/>
            </a:xfrm>
          </p:grpSpPr>
          <p:sp>
            <p:nvSpPr>
              <p:cNvPr id="2639" name="Google Shape;2639;p10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0" name="Google Shape;2640;p10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1" name="Google Shape;2641;p10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42" name="Google Shape;2642;p100"/>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43" name="Google Shape;2643;p100"/>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lvl="0">
                <a:buClr>
                  <a:schemeClr val="dk2"/>
                </a:buClr>
                <a:buSzPts val="700"/>
              </a:pPr>
              <a:r>
                <a:rPr lang="es-AR" sz="800" dirty="0">
                  <a:solidFill>
                    <a:schemeClr val="dk2"/>
                  </a:solidFill>
                  <a:latin typeface="Google Sans"/>
                  <a:ea typeface="Google Sans"/>
                  <a:cs typeface="Google Sans"/>
                  <a:sym typeface="Google Sans"/>
                </a:rPr>
                <a:t>Baile del 11º grado de </a:t>
              </a:r>
              <a:r>
                <a:rPr lang="es-AR" sz="800" dirty="0" err="1">
                  <a:solidFill>
                    <a:schemeClr val="dk2"/>
                  </a:solidFill>
                  <a:latin typeface="Google Sans"/>
                  <a:ea typeface="Google Sans"/>
                  <a:cs typeface="Google Sans"/>
                  <a:sym typeface="Google Sans"/>
                </a:rPr>
                <a:t>Westfield</a:t>
              </a:r>
              <a:r>
                <a:rPr lang="es-AR" sz="800" dirty="0">
                  <a:solidFill>
                    <a:schemeClr val="dk2"/>
                  </a:solidFill>
                  <a:latin typeface="Google Sans"/>
                  <a:ea typeface="Google Sans"/>
                  <a:cs typeface="Google Sans"/>
                  <a:sym typeface="Google Sans"/>
                </a:rPr>
                <a:t> High </a:t>
              </a:r>
            </a:p>
          </p:txBody>
        </p:sp>
        <p:sp>
          <p:nvSpPr>
            <p:cNvPr id="2644" name="Google Shape;2644;p100"/>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xmlns="" id="{E4DF4E06-D535-45ED-B77F-3A673BC9463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2648"/>
        <p:cNvGrpSpPr/>
        <p:nvPr/>
      </p:nvGrpSpPr>
      <p:grpSpPr>
        <a:xfrm>
          <a:off x="0" y="0"/>
          <a:ext cx="0" cy="0"/>
          <a:chOff x="0" y="0"/>
          <a:chExt cx="0" cy="0"/>
        </a:xfrm>
      </p:grpSpPr>
      <p:pic>
        <p:nvPicPr>
          <p:cNvPr id="2649" name="Google Shape;2649;p101"/>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650" name="Google Shape;2650;p101"/>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651" name="Google Shape;2651;p101"/>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Conclusiones</a:t>
            </a:r>
          </a:p>
        </p:txBody>
      </p:sp>
      <p:sp>
        <p:nvSpPr>
          <p:cNvPr id="2" name="TextBox 1">
            <a:extLst>
              <a:ext uri="{FF2B5EF4-FFF2-40B4-BE49-F238E27FC236}">
                <a16:creationId xmlns:a16="http://schemas.microsoft.com/office/drawing/2014/main" xmlns="" id="{98F9E591-6D62-40A4-9579-78B0CD493E9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2655"/>
        <p:cNvGrpSpPr/>
        <p:nvPr/>
      </p:nvGrpSpPr>
      <p:grpSpPr>
        <a:xfrm>
          <a:off x="0" y="0"/>
          <a:ext cx="0" cy="0"/>
          <a:chOff x="0" y="0"/>
          <a:chExt cx="0" cy="0"/>
        </a:xfrm>
      </p:grpSpPr>
      <p:grpSp>
        <p:nvGrpSpPr>
          <p:cNvPr id="2656" name="Google Shape;2656;p102"/>
          <p:cNvGrpSpPr/>
          <p:nvPr/>
        </p:nvGrpSpPr>
        <p:grpSpPr>
          <a:xfrm>
            <a:off x="4043292" y="781655"/>
            <a:ext cx="1645185" cy="1766719"/>
            <a:chOff x="4126711" y="916408"/>
            <a:chExt cx="1645185" cy="1766719"/>
          </a:xfrm>
        </p:grpSpPr>
        <p:sp>
          <p:nvSpPr>
            <p:cNvPr id="2657" name="Google Shape;2657;p102"/>
            <p:cNvSpPr/>
            <p:nvPr/>
          </p:nvSpPr>
          <p:spPr>
            <a:xfrm>
              <a:off x="4289804" y="1658385"/>
              <a:ext cx="893266" cy="1024742"/>
            </a:xfrm>
            <a:custGeom>
              <a:avLst/>
              <a:gdLst/>
              <a:ahLst/>
              <a:cxnLst/>
              <a:rect l="l" t="t" r="r" b="b"/>
              <a:pathLst>
                <a:path w="893266" h="1024742" extrusionOk="0">
                  <a:moveTo>
                    <a:pt x="758986" y="16145"/>
                  </a:moveTo>
                  <a:lnTo>
                    <a:pt x="758986" y="16145"/>
                  </a:lnTo>
                  <a:lnTo>
                    <a:pt x="448083" y="1450"/>
                  </a:lnTo>
                  <a:lnTo>
                    <a:pt x="41280" y="20205"/>
                  </a:lnTo>
                  <a:lnTo>
                    <a:pt x="1450" y="150134"/>
                  </a:lnTo>
                  <a:lnTo>
                    <a:pt x="12664" y="206399"/>
                  </a:lnTo>
                  <a:lnTo>
                    <a:pt x="126933" y="676620"/>
                  </a:lnTo>
                  <a:lnTo>
                    <a:pt x="263049" y="733658"/>
                  </a:lnTo>
                  <a:lnTo>
                    <a:pt x="211812" y="755893"/>
                  </a:lnTo>
                  <a:lnTo>
                    <a:pt x="452143" y="1023292"/>
                  </a:lnTo>
                  <a:lnTo>
                    <a:pt x="429328" y="770394"/>
                  </a:lnTo>
                  <a:lnTo>
                    <a:pt x="425848" y="763240"/>
                  </a:lnTo>
                  <a:lnTo>
                    <a:pt x="425848" y="763240"/>
                  </a:lnTo>
                  <a:lnTo>
                    <a:pt x="421595" y="754539"/>
                  </a:lnTo>
                  <a:lnTo>
                    <a:pt x="423721" y="758986"/>
                  </a:lnTo>
                  <a:lnTo>
                    <a:pt x="510728" y="758986"/>
                  </a:lnTo>
                  <a:lnTo>
                    <a:pt x="513435" y="754539"/>
                  </a:lnTo>
                  <a:lnTo>
                    <a:pt x="503767" y="770394"/>
                  </a:lnTo>
                  <a:lnTo>
                    <a:pt x="487913" y="1023292"/>
                  </a:lnTo>
                  <a:lnTo>
                    <a:pt x="720317" y="755893"/>
                  </a:lnTo>
                  <a:lnTo>
                    <a:pt x="648585" y="723217"/>
                  </a:lnTo>
                  <a:lnTo>
                    <a:pt x="758986" y="676620"/>
                  </a:lnTo>
                  <a:lnTo>
                    <a:pt x="785475" y="614362"/>
                  </a:lnTo>
                  <a:lnTo>
                    <a:pt x="892783" y="154775"/>
                  </a:lnTo>
                  <a:lnTo>
                    <a:pt x="851406" y="20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8" name="Google Shape;2658;p102"/>
            <p:cNvSpPr/>
            <p:nvPr/>
          </p:nvSpPr>
          <p:spPr>
            <a:xfrm>
              <a:off x="4159875" y="1778647"/>
              <a:ext cx="154678" cy="690250"/>
            </a:xfrm>
            <a:custGeom>
              <a:avLst/>
              <a:gdLst/>
              <a:ahLst/>
              <a:cxnLst/>
              <a:rect l="l" t="t" r="r" b="b"/>
              <a:pathLst>
                <a:path w="154678" h="690250" extrusionOk="0">
                  <a:moveTo>
                    <a:pt x="1450" y="371711"/>
                  </a:moveTo>
                  <a:lnTo>
                    <a:pt x="70089" y="689768"/>
                  </a:lnTo>
                  <a:lnTo>
                    <a:pt x="153228" y="365910"/>
                  </a:lnTo>
                  <a:lnTo>
                    <a:pt x="106825" y="145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9" name="Google Shape;2659;p102"/>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0" name="Google Shape;2660;p102"/>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1" name="Google Shape;2661;p102"/>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2" name="Google Shape;2662;p102"/>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3" name="Google Shape;2663;p102"/>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4" name="Google Shape;2664;p102"/>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5" name="Google Shape;2665;p102"/>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6" name="Google Shape;2666;p102"/>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7" name="Google Shape;2667;p102"/>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8" name="Google Shape;2668;p102"/>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9" name="Google Shape;2669;p102"/>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0" name="Google Shape;2670;p102"/>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1" name="Google Shape;2671;p102"/>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2" name="Google Shape;2672;p102"/>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3" name="Google Shape;2673;p102"/>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4" name="Google Shape;2674;p102"/>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5" name="Google Shape;2675;p102"/>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6" name="Google Shape;2676;p102"/>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7" name="Google Shape;2677;p102"/>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8" name="Google Shape;2678;p102"/>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9" name="Google Shape;2679;p102"/>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0" name="Google Shape;2680;p102"/>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1" name="Google Shape;2681;p102"/>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2" name="Google Shape;2682;p102"/>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3" name="Google Shape;2683;p102"/>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4" name="Google Shape;2684;p102"/>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5" name="Google Shape;2685;p102"/>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6" name="Google Shape;2686;p102"/>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7" name="Google Shape;2687;p102"/>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8" name="Google Shape;2688;p102"/>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9" name="Google Shape;2689;p102"/>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0" name="Google Shape;2690;p102"/>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1" name="Google Shape;2691;p102"/>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2" name="Google Shape;2692;p102"/>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3" name="Google Shape;2693;p102"/>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4" name="Google Shape;2694;p102"/>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5" name="Google Shape;2695;p102"/>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6" name="Google Shape;2696;p102"/>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7" name="Google Shape;2697;p102"/>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8" name="Google Shape;2698;p102"/>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9" name="Google Shape;2699;p102"/>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0" name="Google Shape;2700;p102"/>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1" name="Google Shape;2701;p102"/>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2" name="Google Shape;2702;p102"/>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3" name="Google Shape;2703;p102"/>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4" name="Google Shape;2704;p102"/>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5" name="Google Shape;2705;p102"/>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6" name="Google Shape;2706;p102"/>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7" name="Google Shape;2707;p102"/>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8" name="Google Shape;2708;p102"/>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9" name="Google Shape;2709;p102"/>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0" name="Google Shape;2710;p102"/>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1" name="Google Shape;2711;p102"/>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2" name="Google Shape;2712;p102"/>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3" name="Google Shape;2713;p102"/>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4" name="Google Shape;2714;p102"/>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5" name="Google Shape;2715;p102"/>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716" name="Google Shape;2716;p102"/>
            <p:cNvGrpSpPr/>
            <p:nvPr/>
          </p:nvGrpSpPr>
          <p:grpSpPr>
            <a:xfrm rot="-7482905">
              <a:off x="5368408" y="1179070"/>
              <a:ext cx="154679" cy="686389"/>
              <a:chOff x="5187518" y="1751579"/>
              <a:chExt cx="154678" cy="686384"/>
            </a:xfrm>
          </p:grpSpPr>
          <p:sp>
            <p:nvSpPr>
              <p:cNvPr id="2717" name="Google Shape;2717;p102"/>
              <p:cNvSpPr/>
              <p:nvPr/>
            </p:nvSpPr>
            <p:spPr>
              <a:xfrm>
                <a:off x="5187518" y="1751579"/>
                <a:ext cx="154678" cy="686384"/>
              </a:xfrm>
              <a:custGeom>
                <a:avLst/>
                <a:gdLst/>
                <a:ahLst/>
                <a:cxnLst/>
                <a:rect l="l" t="t" r="r" b="b"/>
                <a:pathLst>
                  <a:path w="154678" h="686384" extrusionOk="0">
                    <a:moveTo>
                      <a:pt x="15951" y="1450"/>
                    </a:moveTo>
                    <a:lnTo>
                      <a:pt x="1450" y="365910"/>
                    </a:lnTo>
                    <a:lnTo>
                      <a:pt x="107791" y="685901"/>
                    </a:lnTo>
                    <a:lnTo>
                      <a:pt x="154195" y="36011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8" name="Google Shape;2718;p102"/>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9" name="Google Shape;2719;p102"/>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0" name="Google Shape;2720;p102"/>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1" name="Google Shape;2721;p102"/>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2" name="Google Shape;2722;p102"/>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3" name="Google Shape;2723;p102"/>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4" name="Google Shape;2724;p102"/>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5" name="Google Shape;2725;p102"/>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6" name="Google Shape;2726;p102"/>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727" name="Google Shape;2727;p102"/>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8" name="Google Shape;2728;p102"/>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9" name="Google Shape;2729;p102"/>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730" name="Google Shape;2730;p102"/>
            <p:cNvGrpSpPr/>
            <p:nvPr/>
          </p:nvGrpSpPr>
          <p:grpSpPr>
            <a:xfrm rot="-843092">
              <a:off x="4184719" y="1025301"/>
              <a:ext cx="970627" cy="597458"/>
              <a:chOff x="4251715" y="1060361"/>
              <a:chExt cx="970605" cy="597444"/>
            </a:xfrm>
          </p:grpSpPr>
          <p:sp>
            <p:nvSpPr>
              <p:cNvPr id="2731" name="Google Shape;2731;p102"/>
              <p:cNvSpPr/>
              <p:nvPr/>
            </p:nvSpPr>
            <p:spPr>
              <a:xfrm>
                <a:off x="4251715" y="1060361"/>
                <a:ext cx="970605" cy="597444"/>
              </a:xfrm>
              <a:custGeom>
                <a:avLst/>
                <a:gdLst/>
                <a:ahLst/>
                <a:cxnLst/>
                <a:rect l="l" t="t" r="r" b="b"/>
                <a:pathLst>
                  <a:path w="970605" h="597444" extrusionOk="0">
                    <a:moveTo>
                      <a:pt x="970702" y="528902"/>
                    </a:moveTo>
                    <a:lnTo>
                      <a:pt x="819311" y="149361"/>
                    </a:lnTo>
                    <a:lnTo>
                      <a:pt x="781608" y="140274"/>
                    </a:lnTo>
                    <a:lnTo>
                      <a:pt x="742552" y="46113"/>
                    </a:lnTo>
                    <a:lnTo>
                      <a:pt x="738491" y="130026"/>
                    </a:lnTo>
                    <a:lnTo>
                      <a:pt x="541470" y="83043"/>
                    </a:lnTo>
                    <a:lnTo>
                      <a:pt x="338455" y="83043"/>
                    </a:lnTo>
                    <a:lnTo>
                      <a:pt x="356243" y="1450"/>
                    </a:lnTo>
                    <a:lnTo>
                      <a:pt x="296692" y="83043"/>
                    </a:lnTo>
                    <a:lnTo>
                      <a:pt x="235981" y="83043"/>
                    </a:lnTo>
                    <a:lnTo>
                      <a:pt x="1450" y="416761"/>
                    </a:lnTo>
                    <a:lnTo>
                      <a:pt x="466838" y="597154"/>
                    </a:lnTo>
                    <a:lnTo>
                      <a:pt x="970702" y="528902"/>
                    </a:lnTo>
                    <a:close/>
                    <a:moveTo>
                      <a:pt x="752799" y="133507"/>
                    </a:moveTo>
                    <a:lnTo>
                      <a:pt x="773874" y="138534"/>
                    </a:lnTo>
                    <a:lnTo>
                      <a:pt x="744098" y="131380"/>
                    </a:lnTo>
                    <a:lnTo>
                      <a:pt x="752799" y="13350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2" name="Google Shape;2732;p102"/>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3" name="Google Shape;2733;p102"/>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4" name="Google Shape;2734;p102"/>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5" name="Google Shape;2735;p102"/>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6" name="Google Shape;2736;p102"/>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7" name="Google Shape;2737;p102"/>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8" name="Google Shape;2738;p102"/>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9" name="Google Shape;2739;p102"/>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0" name="Google Shape;2740;p102"/>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1" name="Google Shape;2741;p102"/>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2" name="Google Shape;2742;p102"/>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3" name="Google Shape;2743;p102"/>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4" name="Google Shape;2744;p102"/>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5" name="Google Shape;2745;p102"/>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6" name="Google Shape;2746;p102"/>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7" name="Google Shape;2747;p102"/>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8" name="Google Shape;2748;p102"/>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9" name="Google Shape;2749;p102"/>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0" name="Google Shape;2750;p102"/>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1" name="Google Shape;2751;p102"/>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2" name="Google Shape;2752;p102"/>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3" name="Google Shape;2753;p102"/>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4" name="Google Shape;2754;p102"/>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5" name="Google Shape;2755;p102"/>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6" name="Google Shape;2756;p102"/>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7" name="Google Shape;2757;p102"/>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8" name="Google Shape;2758;p102"/>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9" name="Google Shape;2759;p102"/>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0" name="Google Shape;2760;p102"/>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1" name="Google Shape;2761;p102"/>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2" name="Google Shape;2762;p102"/>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3" name="Google Shape;2763;p102"/>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4" name="Google Shape;2764;p102"/>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765" name="Google Shape;2765;p102"/>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6" name="Google Shape;2766;p102"/>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7" name="Google Shape;2767;p102"/>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pic>
        <p:nvPicPr>
          <p:cNvPr id="2768" name="Google Shape;2768;p102"/>
          <p:cNvPicPr preferRelativeResize="0"/>
          <p:nvPr/>
        </p:nvPicPr>
        <p:blipFill rotWithShape="1">
          <a:blip r:embed="rId4">
            <a:alphaModFix/>
          </a:blip>
          <a:srcRect/>
          <a:stretch/>
        </p:blipFill>
        <p:spPr>
          <a:xfrm>
            <a:off x="3288510" y="1754631"/>
            <a:ext cx="4005136" cy="2708953"/>
          </a:xfrm>
          <a:prstGeom prst="rect">
            <a:avLst/>
          </a:prstGeom>
          <a:noFill/>
          <a:ln>
            <a:noFill/>
          </a:ln>
        </p:spPr>
      </p:pic>
      <p:sp>
        <p:nvSpPr>
          <p:cNvPr id="2769" name="Google Shape;2769;p102"/>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770" name="Google Shape;2770;p102"/>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s-AR" sz="2400" i="0" u="none" strike="noStrike" cap="none" dirty="0" smtClean="0">
                <a:solidFill>
                  <a:schemeClr val="dk2"/>
                </a:solidFill>
                <a:latin typeface="Google Sans"/>
                <a:ea typeface="Google Sans"/>
                <a:cs typeface="Google Sans"/>
                <a:sym typeface="Google Sans"/>
              </a:rPr>
              <a:t>Ten </a:t>
            </a:r>
            <a:r>
              <a:rPr lang="es-AR" sz="2400" i="0" u="none" strike="noStrike" cap="none" dirty="0">
                <a:solidFill>
                  <a:schemeClr val="dk2"/>
                </a:solidFill>
                <a:latin typeface="Google Sans"/>
                <a:ea typeface="Google Sans"/>
                <a:cs typeface="Google Sans"/>
                <a:sym typeface="Google Sans"/>
              </a:rPr>
              <a:t>una postura</a:t>
            </a:r>
          </a:p>
        </p:txBody>
      </p:sp>
      <p:sp>
        <p:nvSpPr>
          <p:cNvPr id="2771" name="Google Shape;2771;p102"/>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s-AR" sz="4000" b="1" i="0" u="none" strike="noStrike" cap="none">
                <a:solidFill>
                  <a:schemeClr val="accent1"/>
                </a:solidFill>
                <a:latin typeface="Google Sans"/>
                <a:ea typeface="Google Sans"/>
                <a:cs typeface="Google Sans"/>
                <a:sym typeface="Google Sans"/>
              </a:rPr>
              <a:t>¡Actividad!</a:t>
            </a:r>
          </a:p>
        </p:txBody>
      </p:sp>
      <p:sp>
        <p:nvSpPr>
          <p:cNvPr id="2" name="TextBox 1">
            <a:extLst>
              <a:ext uri="{FF2B5EF4-FFF2-40B4-BE49-F238E27FC236}">
                <a16:creationId xmlns:a16="http://schemas.microsoft.com/office/drawing/2014/main" xmlns="" id="{BEF108DD-44C9-4F4A-93EE-D7E368EEF98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s-AR" sz="1400" i="1">
                <a:latin typeface="Calibri Light" panose="020F0302020204030204" pitchFamily="34" charset="0"/>
                <a:ea typeface="Calibri" panose="020F0502020204030204" pitchFamily="34" charset="0"/>
                <a:cs typeface="Times New Roman" panose="02020603050405020304" pitchFamily="18" charset="0"/>
              </a:rPr>
              <a:t>adaptado de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s-AR" sz="1400" i="1">
                <a:latin typeface="Calibri Light" panose="020F0302020204030204" pitchFamily="34" charset="0"/>
                <a:ea typeface="Calibri" panose="020F0502020204030204" pitchFamily="34" charset="0"/>
                <a:cs typeface="Times New Roman" panose="02020603050405020304" pitchFamily="18" charset="0"/>
              </a:rPr>
              <a:t> en </a:t>
            </a:r>
            <a:r>
              <a:rPr lang="es-AR" sz="1400" i="1" u="sng">
                <a:solidFill>
                  <a:srgbClr val="0563C1"/>
                </a:solidFill>
                <a:latin typeface="Calibri Light" panose="020F0302020204030204" pitchFamily="34" charset="0"/>
                <a:ea typeface="Calibri" panose="020F0502020204030204" pitchFamily="34" charset="0"/>
                <a:cs typeface="Times New Roman" panose="02020603050405020304" pitchFamily="18" charset="0"/>
                <a:hlinkClick r:id="rId6"/>
              </a:rPr>
              <a:t>CC BY 4.0</a:t>
            </a: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Template</Template>
  <TotalTime>5776</TotalTime>
  <Words>3641</Words>
  <Application>Microsoft Office PowerPoint</Application>
  <PresentationFormat>On-screen Show (16:9)</PresentationFormat>
  <Paragraphs>553</Paragraphs>
  <Slides>131</Slides>
  <Notes>131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131</vt:i4>
      </vt:variant>
    </vt:vector>
  </HeadingPairs>
  <TitlesOfParts>
    <vt:vector size="145" baseType="lpstr">
      <vt:lpstr>Open Sans SemiBold</vt:lpstr>
      <vt:lpstr>Proxima Nova</vt:lpstr>
      <vt:lpstr>Times New Roman</vt:lpstr>
      <vt:lpstr>Calibri Light</vt:lpstr>
      <vt:lpstr>Open Sans</vt:lpstr>
      <vt:lpstr>Helvetica Neue Light</vt:lpstr>
      <vt:lpstr>Arial</vt:lpstr>
      <vt:lpstr>Helvetica Neue</vt:lpstr>
      <vt:lpstr>Roboto</vt:lpstr>
      <vt:lpstr>Average</vt:lpstr>
      <vt:lpstr>Calibri</vt:lpstr>
      <vt:lpstr>Google Sans</vt:lpstr>
      <vt:lpstr>Simple Light</vt:lpstr>
      <vt:lpstr>White</vt:lpstr>
      <vt:lpstr>Bienvenido</vt:lpstr>
      <vt:lpstr>Comunicación en línea Taller sobre educación digital</vt:lpstr>
      <vt:lpstr>Agenda</vt:lpstr>
      <vt:lpstr>Pregunta para debatir</vt:lpstr>
      <vt:lpstr>Correo electrónico</vt:lpstr>
      <vt:lpstr>¿Conoce su información para ingresar en su cuenta de Gmail? Infórmenos si no tiene una cuenta de Gmail. </vt:lpstr>
      <vt:lpstr>Ingresar a gmail.com e iniciar sesión.</vt:lpstr>
      <vt:lpstr>Bandeja de entrada: es la pantalla que muestra el ingreso de sus correos electrónicos.</vt:lpstr>
      <vt:lpstr>PowerPoint Presentation</vt:lpstr>
      <vt:lpstr>PowerPoint Presentation</vt:lpstr>
      <vt:lpstr>PowerPoint Presentation</vt:lpstr>
      <vt:lpstr>Línea “Para”: dirección de correo electrónico del destinatario.</vt:lpstr>
      <vt:lpstr>Línea de “Asunto”: título de su mensaje de correo electrónico.</vt:lpstr>
      <vt:lpstr>Cuerpo: es el cuerpo de su mensaje de correo electrónico.</vt:lpstr>
      <vt:lpstr>Cuerpo: es el cuerpo de su mensaje de correo electrónico.</vt:lpstr>
      <vt:lpstr>Lea nuevamente para realizar correcciones y enviar.</vt:lpstr>
      <vt:lpstr>Nuevo correo electrónico</vt:lpstr>
      <vt:lpstr>Remitente</vt:lpstr>
      <vt:lpstr>Igual línea de asunto</vt:lpstr>
      <vt:lpstr>Adjunto: archivo incluido en el mensaje de correo electrónico.</vt:lpstr>
      <vt:lpstr>Haga clic para abrir.</vt:lpstr>
      <vt:lpstr>Su mensaje original, se hizo pequeño.</vt:lpstr>
      <vt:lpstr>Lea mi mensaje y abra el archivo adjunto.</vt:lpstr>
      <vt:lpstr>Responda</vt:lpstr>
      <vt:lpstr>Adjunto: archivo incluido en un mensaje de correo electrónico.</vt:lpstr>
      <vt:lpstr>Escriba la respuesta y envíe.</vt:lpstr>
      <vt:lpstr>PowerPoint Presentation</vt:lpstr>
      <vt:lpstr>Escribir un nuevo mensaje de correo electrónico Abrir un mensaje de correo electrónico Responder un mensaje de correo electrónico Reenviar un mensaje de correo electrónico Agregar un archivo adjunto al mensaje de correo electrónico</vt:lpstr>
      <vt:lpstr>Videoconferencias</vt:lpstr>
      <vt:lpstr>Plataformas para videoconferencia</vt:lpstr>
      <vt:lpstr>Como ingresar a una reunión por Zoom Meeting</vt:lpstr>
      <vt:lpstr>Abra la App (aplicación) o ingrese a través del navegador</vt:lpstr>
      <vt:lpstr>Sala de espera</vt:lpstr>
      <vt:lpstr>Como ingresar a una reunión por Zoom</vt:lpstr>
      <vt:lpstr>Practique cómo ingresar a una reunión por Zoom  Baje el volumen de su computadora.</vt:lpstr>
      <vt:lpstr>Practique cómo ingresar a una reunión de Zoom   Meeting ID:  Código de la reunión:  Cuando esté listo para ser aceptado en la sala de espera, levante su mano.</vt:lpstr>
      <vt:lpstr>Teclas y controles para Zoom Silenciar e iniciar una videoconferencia</vt:lpstr>
      <vt:lpstr>Teclas y controles para Zoom Participantes y chat</vt:lpstr>
      <vt:lpstr>Teclas y controles para Zoom Participantes y chat</vt:lpstr>
      <vt:lpstr>Teclas y controles para Zoom  Vista del orador y de la galería</vt:lpstr>
      <vt:lpstr>Teclas y controles para Zoom Grabar y descargar el chat</vt:lpstr>
      <vt:lpstr>Teclas y controles para Zoom</vt:lpstr>
      <vt:lpstr>Debate por videoconferencia</vt:lpstr>
      <vt:lpstr>Redes sociales</vt:lpstr>
      <vt:lpstr>Forma de comunicación en línea que permite a los usuarios generar y compartir un contenido.</vt:lpstr>
      <vt:lpstr>Redes sociales</vt:lpstr>
      <vt:lpstr>Amigos o seguidores</vt:lpstr>
      <vt:lpstr>Personas que verán el contenido que usted comparte en sus redes sociales.</vt:lpstr>
      <vt:lpstr>PowerPoint Presentation</vt:lpstr>
      <vt:lpstr>Cuenta en redes sociales.  En general, la parte de su cuenta que otros pueden ver.</vt:lpstr>
      <vt:lpstr>Perfil privado  vs. Perfil público</vt:lpstr>
      <vt:lpstr>En los Perfiles Privados solo las personas que usted acepte podrán ver lo que comparta.   Si el perfil es público, cualquier persona puede ver lo que usted comparte.</vt:lpstr>
      <vt:lpstr>Publicación</vt:lpstr>
      <vt:lpstr>Contenido que usted comparte con todos sus seguidores en una cuenta privada o con cualquier persona en línea en una cuenta pública.</vt:lpstr>
      <vt:lpstr>Mensaje directo</vt:lpstr>
      <vt:lpstr>Comparte contenido con otra persona o con unas pocas personas que usted elije.</vt:lpstr>
      <vt:lpstr>Bloquear y denunciar</vt:lpstr>
      <vt:lpstr>Herramientas que permiten a los usuarios reaccionar ante una actividad inapropiada en una red social.</vt:lpstr>
      <vt:lpstr>¿Preguntas?</vt:lpstr>
      <vt:lpstr>Estudiantes y adultos trabajan juntos en la revisión: http://bit.ly/tsmfacts </vt:lpstr>
      <vt:lpstr>¿Le sorprendió algo de esto?</vt:lpstr>
      <vt:lpstr>Adultos ¿les hace repensar su percepción de la forma en que su estudiante utilizará las redes sociales?</vt:lpstr>
      <vt:lpstr>Estudiantes, ¿creen que estas cosas podrían ser verdad de otros estudiantes aunque no sea verdad para ustedes?</vt:lpstr>
      <vt:lpstr>http://bit.ly/tsmadvice </vt:lpstr>
      <vt:lpstr>Descanso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Lugar adonde se envían los mensajes de correo electrónico filtrados como correo basura o scam (fraude).</vt:lpstr>
      <vt:lpstr>Pregunta para debatir</vt:lpstr>
      <vt:lpstr>Pregunta para debatir</vt:lpstr>
      <vt:lpstr>Pregunta para debatir</vt:lpstr>
      <vt:lpstr>Virus o malware</vt:lpstr>
      <vt:lpstr>Phishing (Suplantación de identidad)  [phony (falso) + fishing (pescar)]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Realiza las actividades a tu propio ritmo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Jackie Metivier</cp:lastModifiedBy>
  <cp:revision>71</cp:revision>
  <dcterms:modified xsi:type="dcterms:W3CDTF">2021-10-11T19:16:38Z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F5A3E9EA-A5A8-43DA-8200-3166A9B08BC7</vt:lpwstr>
  </property>
  <property fmtid="{D5CDD505-2E9C-101B-9397-08002B2CF9AE}" pid="3" name="ArticulatePath">
    <vt:lpwstr>https://ncconnect-my.sharepoint.com/personal/abigail_waldrupe_ncdcr_gov/Documents/Toolkit/Workshop Documents/Session 3 - Communicating Online/S3 Combo Group/Session 3 - combined group</vt:lpwstr>
  </property>
</Properties>
</file>