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ppt/tags/tag26.xml" ContentType="application/vnd.openxmlformats-officedocument.presentationml.tags+xml"/>
  <Override PartName="/ppt/notesSlides/notesSlide25.xml" ContentType="application/vnd.openxmlformats-officedocument.presentationml.notesSlide+xml"/>
  <Override PartName="/ppt/tags/tag27.xml" ContentType="application/vnd.openxmlformats-officedocument.presentationml.tags+xml"/>
  <Override PartName="/ppt/notesSlides/notesSlide26.xml" ContentType="application/vnd.openxmlformats-officedocument.presentationml.notesSlide+xml"/>
  <Override PartName="/ppt/tags/tag28.xml" ContentType="application/vnd.openxmlformats-officedocument.presentationml.tags+xml"/>
  <Override PartName="/ppt/notesSlides/notesSlide27.xml" ContentType="application/vnd.openxmlformats-officedocument.presentationml.notesSlide+xml"/>
  <Override PartName="/ppt/tags/tag29.xml" ContentType="application/vnd.openxmlformats-officedocument.presentationml.tags+xml"/>
  <Override PartName="/ppt/notesSlides/notesSlide28.xml" ContentType="application/vnd.openxmlformats-officedocument.presentationml.notesSlide+xml"/>
  <Override PartName="/ppt/tags/tag30.xml" ContentType="application/vnd.openxmlformats-officedocument.presentationml.tags+xml"/>
  <Override PartName="/ppt/notesSlides/notesSlide29.xml" ContentType="application/vnd.openxmlformats-officedocument.presentationml.notesSlide+xml"/>
  <Override PartName="/ppt/tags/tag31.xml" ContentType="application/vnd.openxmlformats-officedocument.presentationml.tags+xml"/>
  <Override PartName="/ppt/notesSlides/notesSlide30.xml" ContentType="application/vnd.openxmlformats-officedocument.presentationml.notesSlide+xml"/>
  <Override PartName="/ppt/tags/tag32.xml" ContentType="application/vnd.openxmlformats-officedocument.presentationml.tags+xml"/>
  <Override PartName="/ppt/notesSlides/notesSlide31.xml" ContentType="application/vnd.openxmlformats-officedocument.presentationml.notesSlide+xml"/>
  <Override PartName="/ppt/tags/tag33.xml" ContentType="application/vnd.openxmlformats-officedocument.presentationml.tags+xml"/>
  <Override PartName="/ppt/notesSlides/notesSlide32.xml" ContentType="application/vnd.openxmlformats-officedocument.presentationml.notesSlide+xml"/>
  <Override PartName="/ppt/tags/tag34.xml" ContentType="application/vnd.openxmlformats-officedocument.presentationml.tags+xml"/>
  <Override PartName="/ppt/notesSlides/notesSlide33.xml" ContentType="application/vnd.openxmlformats-officedocument.presentationml.notesSlide+xml"/>
  <Override PartName="/ppt/tags/tag35.xml" ContentType="application/vnd.openxmlformats-officedocument.presentationml.tags+xml"/>
  <Override PartName="/ppt/notesSlides/notesSlide34.xml" ContentType="application/vnd.openxmlformats-officedocument.presentationml.notesSlide+xml"/>
  <Override PartName="/ppt/tags/tag36.xml" ContentType="application/vnd.openxmlformats-officedocument.presentationml.tags+xml"/>
  <Override PartName="/ppt/notesSlides/notesSlide35.xml" ContentType="application/vnd.openxmlformats-officedocument.presentationml.notesSlide+xml"/>
  <Override PartName="/ppt/tags/tag37.xml" ContentType="application/vnd.openxmlformats-officedocument.presentationml.tags+xml"/>
  <Override PartName="/ppt/notesSlides/notesSlide36.xml" ContentType="application/vnd.openxmlformats-officedocument.presentationml.notesSlide+xml"/>
  <Override PartName="/ppt/tags/tag38.xml" ContentType="application/vnd.openxmlformats-officedocument.presentationml.tags+xml"/>
  <Override PartName="/ppt/notesSlides/notesSlide37.xml" ContentType="application/vnd.openxmlformats-officedocument.presentationml.notesSlide+xml"/>
  <Override PartName="/ppt/tags/tag39.xml" ContentType="application/vnd.openxmlformats-officedocument.presentationml.tags+xml"/>
  <Override PartName="/ppt/notesSlides/notesSlide38.xml" ContentType="application/vnd.openxmlformats-officedocument.presentationml.notesSlide+xml"/>
  <Override PartName="/ppt/tags/tag40.xml" ContentType="application/vnd.openxmlformats-officedocument.presentationml.tags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6" r:id="rId1"/>
    <p:sldMasterId id="2147483684" r:id="rId2"/>
  </p:sldMasterIdLst>
  <p:notesMasterIdLst>
    <p:notesMasterId r:id="rId42"/>
  </p:notesMasterIdLst>
  <p:sldIdLst>
    <p:sldId id="256" r:id="rId3"/>
    <p:sldId id="257" r:id="rId4"/>
    <p:sldId id="258" r:id="rId5"/>
    <p:sldId id="449" r:id="rId6"/>
    <p:sldId id="259" r:id="rId7"/>
    <p:sldId id="411" r:id="rId8"/>
    <p:sldId id="260" r:id="rId9"/>
    <p:sldId id="412" r:id="rId10"/>
    <p:sldId id="413" r:id="rId11"/>
    <p:sldId id="414" r:id="rId12"/>
    <p:sldId id="415" r:id="rId13"/>
    <p:sldId id="416" r:id="rId14"/>
    <p:sldId id="263" r:id="rId15"/>
    <p:sldId id="417" r:id="rId16"/>
    <p:sldId id="264" r:id="rId17"/>
    <p:sldId id="418" r:id="rId18"/>
    <p:sldId id="451" r:id="rId19"/>
    <p:sldId id="452" r:id="rId20"/>
    <p:sldId id="453" r:id="rId21"/>
    <p:sldId id="454" r:id="rId22"/>
    <p:sldId id="455" r:id="rId23"/>
    <p:sldId id="456" r:id="rId24"/>
    <p:sldId id="457" r:id="rId25"/>
    <p:sldId id="306" r:id="rId26"/>
    <p:sldId id="307" r:id="rId27"/>
    <p:sldId id="450" r:id="rId28"/>
    <p:sldId id="459" r:id="rId29"/>
    <p:sldId id="460" r:id="rId30"/>
    <p:sldId id="461" r:id="rId31"/>
    <p:sldId id="462" r:id="rId32"/>
    <p:sldId id="463" r:id="rId33"/>
    <p:sldId id="464" r:id="rId34"/>
    <p:sldId id="465" r:id="rId35"/>
    <p:sldId id="473" r:id="rId36"/>
    <p:sldId id="425" r:id="rId37"/>
    <p:sldId id="435" r:id="rId38"/>
    <p:sldId id="446" r:id="rId39"/>
    <p:sldId id="448" r:id="rId40"/>
    <p:sldId id="474" r:id="rId41"/>
  </p:sldIdLst>
  <p:sldSz cx="9144000" cy="5143500" type="screen16x9"/>
  <p:notesSz cx="6858000" cy="9144000"/>
  <p:embeddedFontLst>
    <p:embeddedFont>
      <p:font typeface="Average" panose="020B0604020202020204" charset="0"/>
      <p:regular r:id="rId43"/>
    </p:embeddedFont>
    <p:embeddedFont>
      <p:font typeface="Calibri Light" panose="020F0302020204030204" pitchFamily="34" charset="0"/>
      <p:regular r:id="rId44"/>
      <p:italic r:id="rId45"/>
    </p:embeddedFont>
    <p:embeddedFont>
      <p:font typeface="Open Sans" panose="020B0606030504020204" pitchFamily="34" charset="0"/>
      <p:regular r:id="rId46"/>
      <p:bold r:id="rId47"/>
      <p:italic r:id="rId48"/>
      <p:boldItalic r:id="rId49"/>
    </p:embeddedFont>
    <p:embeddedFont>
      <p:font typeface="Open Sans SemiBold" panose="020B0706030804020204" pitchFamily="34" charset="0"/>
      <p:bold r:id="rId50"/>
      <p:boldItalic r:id="rId51"/>
    </p:embeddedFont>
    <p:embeddedFont>
      <p:font typeface="Roboto" panose="02000000000000000000" pitchFamily="2" charset="0"/>
      <p:regular r:id="rId52"/>
      <p:bold r:id="rId53"/>
      <p:italic r:id="rId54"/>
      <p:boldItalic r:id="rId55"/>
    </p:embeddedFont>
  </p:embeddedFontLst>
  <p:custDataLst>
    <p:tags r:id="rId56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Bienvenido" id="{AE521291-E21C-43F3-B510-E2399FD6386D}">
          <p14:sldIdLst>
            <p14:sldId id="256"/>
            <p14:sldId id="257"/>
            <p14:sldId id="258"/>
            <p14:sldId id="449"/>
            <p14:sldId id="259"/>
          </p14:sldIdLst>
        </p14:section>
        <p14:section name="Cuentas" id="{045D0981-500B-4260-80A9-852B9BFA70DC}">
          <p14:sldIdLst>
            <p14:sldId id="411"/>
            <p14:sldId id="260"/>
            <p14:sldId id="412"/>
            <p14:sldId id="413"/>
          </p14:sldIdLst>
        </p14:section>
        <p14:section name="Marcadores y Contraseñas" id="{D9E8BD2C-FF44-4213-BC15-DC97CE03F743}">
          <p14:sldIdLst>
            <p14:sldId id="414"/>
            <p14:sldId id="415"/>
            <p14:sldId id="416"/>
            <p14:sldId id="263"/>
            <p14:sldId id="417"/>
            <p14:sldId id="264"/>
            <p14:sldId id="418"/>
          </p14:sldIdLst>
        </p14:section>
        <p14:section name="Calendarios en Línea" id="{BB50245B-375D-4FE2-882D-1FA7484C7024}">
          <p14:sldIdLst>
            <p14:sldId id="451"/>
          </p14:sldIdLst>
        </p14:section>
        <p14:section name="Administración de Archivos" id="{786D83D3-20D5-4D1B-BAEB-850941B88595}">
          <p14:sldIdLst>
            <p14:sldId id="452"/>
            <p14:sldId id="453"/>
            <p14:sldId id="454"/>
            <p14:sldId id="455"/>
            <p14:sldId id="456"/>
            <p14:sldId id="457"/>
          </p14:sldIdLst>
        </p14:section>
        <p14:section name="Descanso" id="{79CC9C44-BD86-40D4-85D7-90FDAB5DE9A7}">
          <p14:sldIdLst>
            <p14:sldId id="306"/>
            <p14:sldId id="307"/>
            <p14:sldId id="450"/>
          </p14:sldIdLst>
        </p14:section>
        <p14:section name="Cuentas" id="{70DB9409-A936-4CC2-B96F-EBA96D07B4BE}">
          <p14:sldIdLst>
            <p14:sldId id="459"/>
            <p14:sldId id="460"/>
            <p14:sldId id="461"/>
            <p14:sldId id="462"/>
          </p14:sldIdLst>
        </p14:section>
        <p14:section name="Marcadores y Contraseñas" id="{51CE3233-577D-48CD-8939-9EE02A91FD3D}">
          <p14:sldIdLst>
            <p14:sldId id="463"/>
            <p14:sldId id="464"/>
            <p14:sldId id="465"/>
            <p14:sldId id="473"/>
          </p14:sldIdLst>
        </p14:section>
        <p14:section name="Calendarios en Línea" id="{F1054B9F-7B74-44B6-981A-4138B4D2A797}">
          <p14:sldIdLst>
            <p14:sldId id="425"/>
          </p14:sldIdLst>
        </p14:section>
        <p14:section name="Administración de Archivos" id="{6D32F3BC-0DD9-41D1-943C-7CCF1AB9F96D}">
          <p14:sldIdLst>
            <p14:sldId id="435"/>
            <p14:sldId id="446"/>
            <p14:sldId id="448"/>
          </p14:sldIdLst>
        </p14:section>
        <p14:section name="Fin" id="{326E0201-D1CA-4784-B87B-51F54157EB06}">
          <p14:sldIdLst>
            <p14:sldId id="47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ldrupe, Abigail" initials="WA" lastIdx="7" clrIdx="0">
    <p:extLst>
      <p:ext uri="{19B8F6BF-5375-455C-9EA6-DF929625EA0E}">
        <p15:presenceInfo xmlns:p15="http://schemas.microsoft.com/office/powerpoint/2012/main" userId="S::abigail.waldrupe@ncdcr.gov::b24a46b8-276c-4312-80ad-858e9caf490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23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8" y="5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5.fntdata"/><Relationship Id="rId50" Type="http://schemas.openxmlformats.org/officeDocument/2006/relationships/font" Target="fonts/font8.fntdata"/><Relationship Id="rId55" Type="http://schemas.openxmlformats.org/officeDocument/2006/relationships/font" Target="fonts/font13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font" Target="fonts/font3.fntdata"/><Relationship Id="rId53" Type="http://schemas.openxmlformats.org/officeDocument/2006/relationships/font" Target="fonts/font11.fntdata"/><Relationship Id="rId58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7.fntdata"/><Relationship Id="rId57" Type="http://schemas.openxmlformats.org/officeDocument/2006/relationships/commentAuthors" Target="commentAuthors.xml"/><Relationship Id="rId61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2.fntdata"/><Relationship Id="rId52" Type="http://schemas.openxmlformats.org/officeDocument/2006/relationships/font" Target="fonts/font10.fntdata"/><Relationship Id="rId6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56" Type="http://schemas.openxmlformats.org/officeDocument/2006/relationships/tags" Target="tags/tag1.xml"/><Relationship Id="rId8" Type="http://schemas.openxmlformats.org/officeDocument/2006/relationships/slide" Target="slides/slide6.xml"/><Relationship Id="rId51" Type="http://schemas.openxmlformats.org/officeDocument/2006/relationships/font" Target="fonts/font9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font" Target="fonts/font4.fntdata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10658010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5a883c170b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5a883c170b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0058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6bdcf37181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6bdcf37181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7485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6bdcf37181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6bdcf37181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6071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6bdcf37181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6bdcf37181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1960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519c4a0bdc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519c4a0bdc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9216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519c4a0bdc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519c4a0bdc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0581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6bdcf37181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6bdcf37181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3028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6bdcf37181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6bdcf37181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3447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519c4a0bdc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519c4a0bdc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6505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519c4a0bdc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519c4a0bdc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3473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519c4a0bdc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519c4a0bdc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8871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509c392e1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509c392e1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3087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519c4a0bdc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519c4a0bdc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25650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519c4a0bdc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519c4a0bdc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270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6bdcf37181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6bdcf37181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37897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6bdcf37181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6bdcf37181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55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g6bee1716a0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8" name="Google Shape;528;g6bee1716a0_0_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9303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g6bee1716a0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6" name="Google Shape;536;g6bee1716a0_0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8939601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519c4a0bdc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519c4a0bdc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07389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6bdcf37181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6bdcf37181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8384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6bdcf37181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6bdcf37181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97812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6bdcf37181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6bdcf37181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2052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1b83a6e18aaa509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1b83a6e18aaa509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alibri Light" panose="020F0302020204030204" pitchFamily="34" charset="0"/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78025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6bdcf37181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6bdcf37181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91912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6bdcf37181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6bdcf37181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12672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6bdcf37181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6bdcf37181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84864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6bdcf37181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6bdcf37181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33927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6bdcf37181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6bdcf37181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55789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519c4a0bdc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519c4a0bdc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76132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519c4a0bdc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519c4a0bdc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148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6bdcf37181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6bdcf37181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14689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6bdcf37181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6bdcf37181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23872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g6bee1716a0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8" name="Google Shape;528;g6bee1716a0_0_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4406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509c392e1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509c392e1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123442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519c4a0bdc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519c4a0bdc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3643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6bdcf37181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6bdcf37181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350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6bdcf37181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6bdcf37181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0325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6bdcf37181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6bdcf37181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2047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6bdcf37181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6bdcf37181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1721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F3BFC8C-58E7-48C4-B7AE-9A0235CB6A2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934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D95FE1-C2DB-47BD-8BC8-DF7C712641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0849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9457340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>
  <p:cSld name="Title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4"/>
          <p:cNvSpPr txBox="1">
            <a:spLocks noGrp="1"/>
          </p:cNvSpPr>
          <p:nvPr>
            <p:ph type="title"/>
          </p:nvPr>
        </p:nvSpPr>
        <p:spPr>
          <a:xfrm>
            <a:off x="397050" y="1748975"/>
            <a:ext cx="87468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55" name="Google Shape;55;p14"/>
          <p:cNvSpPr txBox="1">
            <a:spLocks noGrp="1"/>
          </p:cNvSpPr>
          <p:nvPr>
            <p:ph type="subTitle" idx="1"/>
          </p:nvPr>
        </p:nvSpPr>
        <p:spPr>
          <a:xfrm>
            <a:off x="419200" y="2396400"/>
            <a:ext cx="76677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6B42E4-DE1F-4467-80BE-02B56CFA0B8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625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ile only">
  <p:cSld name="Titile only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7"/>
          <p:cNvSpPr txBox="1">
            <a:spLocks noGrp="1"/>
          </p:cNvSpPr>
          <p:nvPr>
            <p:ph type="title"/>
          </p:nvPr>
        </p:nvSpPr>
        <p:spPr>
          <a:xfrm>
            <a:off x="408825" y="376250"/>
            <a:ext cx="82677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6880850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 1">
  <p:cSld name="1_Blank 1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87001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>
  <p:cSld name="Blank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20174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- Right Justified" preserve="1">
  <p:cSld name="Title - Right Justified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1"/>
          <p:cNvSpPr txBox="1">
            <a:spLocks noGrp="1"/>
          </p:cNvSpPr>
          <p:nvPr>
            <p:ph type="title"/>
          </p:nvPr>
        </p:nvSpPr>
        <p:spPr>
          <a:xfrm>
            <a:off x="161975" y="1748125"/>
            <a:ext cx="4709400" cy="7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7" name="Google Shape;67;p21"/>
          <p:cNvSpPr txBox="1">
            <a:spLocks noGrp="1"/>
          </p:cNvSpPr>
          <p:nvPr>
            <p:ph type="subTitle" idx="1"/>
          </p:nvPr>
        </p:nvSpPr>
        <p:spPr>
          <a:xfrm>
            <a:off x="162200" y="2380975"/>
            <a:ext cx="4709400" cy="94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9180297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preserve="1">
  <p:cSld name="Title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2"/>
          <p:cNvSpPr txBox="1">
            <a:spLocks noGrp="1"/>
          </p:cNvSpPr>
          <p:nvPr>
            <p:ph type="title"/>
          </p:nvPr>
        </p:nvSpPr>
        <p:spPr>
          <a:xfrm>
            <a:off x="397050" y="1748975"/>
            <a:ext cx="87468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70" name="Google Shape;70;p22"/>
          <p:cNvSpPr txBox="1">
            <a:spLocks noGrp="1"/>
          </p:cNvSpPr>
          <p:nvPr>
            <p:ph type="subTitle" idx="1"/>
          </p:nvPr>
        </p:nvSpPr>
        <p:spPr>
          <a:xfrm>
            <a:off x="419200" y="2396400"/>
            <a:ext cx="76677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8851416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 type="tx" preserve="1">
  <p:cSld name="1_Blank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9265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ile only" preserve="1">
  <p:cSld name="Titile only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4"/>
          <p:cNvSpPr txBox="1">
            <a:spLocks noGrp="1"/>
          </p:cNvSpPr>
          <p:nvPr>
            <p:ph type="title"/>
          </p:nvPr>
        </p:nvSpPr>
        <p:spPr>
          <a:xfrm>
            <a:off x="408825" y="376250"/>
            <a:ext cx="82677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449926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0801499-6F36-4EA3-BAA2-F50C20541C1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344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0"/>
            <a:endParaRPr lang="en-US"/>
          </a:p>
          <a:p>
            <a:pPr lvl="0"/>
            <a:endParaRPr lang="en-US"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EA47FE4-D095-48D8-926D-A2AE9B7B16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246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8B0AB5E-F1AD-4785-9B6C-5EED8F1667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334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04623A4-B66C-4E1D-B8F3-D98E5026E6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2901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E182C54-E97A-4098-B166-3731ED3DE1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298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ED28039-16E3-40E0-8485-20077F217DF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671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2FCAD9B-061A-4533-AFE4-3955FC0E4E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281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BD6300B-240B-495C-A953-685FBA57306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311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A3F6DBD-C39C-4C79-AD26-D2AADD364837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alphaModFix amt="20000"/>
          </a:blip>
          <a:srcRect l="1684" t="-831" r="51146" b="57114"/>
          <a:stretch/>
        </p:blipFill>
        <p:spPr>
          <a:xfrm rot="16200000">
            <a:off x="4532768" y="248781"/>
            <a:ext cx="4860017" cy="43624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6614AD8-2AA9-4D85-8A0E-50BA4396B75C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rcRect/>
          <a:stretch/>
        </p:blipFill>
        <p:spPr>
          <a:xfrm>
            <a:off x="5216397" y="198416"/>
            <a:ext cx="4103952" cy="4103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56368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9" r:id="rId12"/>
    <p:sldLayoutId id="2147483682" r:id="rId13"/>
    <p:sldLayoutId id="2147483683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9"/>
          <p:cNvSpPr txBox="1">
            <a:spLocks noGrp="1"/>
          </p:cNvSpPr>
          <p:nvPr>
            <p:ph type="title"/>
          </p:nvPr>
        </p:nvSpPr>
        <p:spPr>
          <a:xfrm>
            <a:off x="633412" y="357187"/>
            <a:ext cx="78771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accent5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63" name="Google Shape;63;p19"/>
          <p:cNvSpPr txBox="1">
            <a:spLocks noGrp="1"/>
          </p:cNvSpPr>
          <p:nvPr>
            <p:ph type="body" idx="1"/>
          </p:nvPr>
        </p:nvSpPr>
        <p:spPr>
          <a:xfrm>
            <a:off x="633412" y="1214437"/>
            <a:ext cx="7877100" cy="34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7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297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297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297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29717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4325" algn="l" rtl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14325" algn="l" rtl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14325" algn="l" rtl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14325" algn="l" rtl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9747005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4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5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6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7.xml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8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9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0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1.xml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2.xml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3.xml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4.xml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6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9.xml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0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6.xml"/><Relationship Id="rId4" Type="http://schemas.openxmlformats.org/officeDocument/2006/relationships/image" Target="../media/image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7.xml"/><Relationship Id="rId4" Type="http://schemas.openxmlformats.org/officeDocument/2006/relationships/image" Target="../media/image1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8.xml"/><Relationship Id="rId4" Type="http://schemas.openxmlformats.org/officeDocument/2006/relationships/image" Target="../media/image1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5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8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9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9"/>
          <p:cNvSpPr txBox="1">
            <a:spLocks noGrp="1"/>
          </p:cNvSpPr>
          <p:nvPr>
            <p:ph type="ctrTitle" idx="4294967295"/>
          </p:nvPr>
        </p:nvSpPr>
        <p:spPr>
          <a:xfrm>
            <a:off x="415925" y="692150"/>
            <a:ext cx="8728075" cy="57467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4500" dirty="0">
                <a:latin typeface="+mj-lt"/>
                <a:ea typeface="Open Sans"/>
                <a:cs typeface="Open Sans"/>
                <a:sym typeface="Average"/>
              </a:rPr>
              <a:t>Bienvenidos</a:t>
            </a:r>
          </a:p>
        </p:txBody>
      </p:sp>
      <p:sp>
        <p:nvSpPr>
          <p:cNvPr id="67" name="Google Shape;67;p19"/>
          <p:cNvSpPr txBox="1">
            <a:spLocks noGrp="1"/>
          </p:cNvSpPr>
          <p:nvPr>
            <p:ph type="ctrTitle" idx="4294967295"/>
          </p:nvPr>
        </p:nvSpPr>
        <p:spPr>
          <a:xfrm>
            <a:off x="1113630" y="1419225"/>
            <a:ext cx="7332663" cy="31861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19100" lvl="0" indent="-342900" algn="l" rtl="0">
              <a:spcBef>
                <a:spcPts val="0"/>
              </a:spcBef>
              <a:spcAft>
                <a:spcPts val="600"/>
              </a:spcAft>
              <a:buSzPts val="2400"/>
              <a:buChar char="•"/>
            </a:pPr>
            <a:r>
              <a:rPr lang="es-AR" sz="2400" dirty="0">
                <a:solidFill>
                  <a:schemeClr val="tx1"/>
                </a:solidFill>
                <a:latin typeface="Open Sans"/>
                <a:ea typeface="Open Sans"/>
                <a:cs typeface="Open Sans"/>
                <a:sym typeface="Average"/>
              </a:rPr>
              <a:t>Registrarse (el adulto y el estudiante)</a:t>
            </a:r>
          </a:p>
          <a:p>
            <a:pPr marL="419100" lvl="0" indent="-342900" algn="l" rtl="0">
              <a:spcBef>
                <a:spcPts val="0"/>
              </a:spcBef>
              <a:spcAft>
                <a:spcPts val="600"/>
              </a:spcAft>
              <a:buSzPts val="2400"/>
              <a:buChar char="•"/>
            </a:pPr>
            <a:r>
              <a:rPr lang="es-AR" sz="2400" dirty="0">
                <a:solidFill>
                  <a:schemeClr val="tx1"/>
                </a:solidFill>
                <a:latin typeface="Open Sans"/>
                <a:ea typeface="Open Sans"/>
                <a:cs typeface="Open Sans"/>
                <a:sym typeface="Average"/>
              </a:rPr>
              <a:t>Buscar un asiento</a:t>
            </a:r>
          </a:p>
          <a:p>
            <a:pPr marL="419100" lvl="0" indent="-342900" algn="l" rtl="0">
              <a:spcBef>
                <a:spcPts val="0"/>
              </a:spcBef>
              <a:spcAft>
                <a:spcPts val="600"/>
              </a:spcAft>
              <a:buSzPts val="2400"/>
              <a:buChar char="•"/>
            </a:pPr>
            <a:r>
              <a:rPr lang="es-AR" sz="2400" dirty="0">
                <a:solidFill>
                  <a:schemeClr val="tx1"/>
                </a:solidFill>
                <a:latin typeface="Open Sans"/>
                <a:ea typeface="Open Sans"/>
                <a:cs typeface="Open Sans"/>
                <a:sym typeface="Average"/>
              </a:rPr>
              <a:t>Encender la computadora e iniciar sesión</a:t>
            </a:r>
          </a:p>
          <a:p>
            <a:pPr marL="419100" lvl="0" indent="-342900" algn="l" rtl="0">
              <a:spcBef>
                <a:spcPts val="0"/>
              </a:spcBef>
              <a:spcAft>
                <a:spcPts val="600"/>
              </a:spcAft>
              <a:buSzPts val="2400"/>
              <a:buChar char="•"/>
            </a:pPr>
            <a:r>
              <a:rPr lang="es-AR" sz="2400" dirty="0">
                <a:solidFill>
                  <a:schemeClr val="tx1"/>
                </a:solidFill>
                <a:latin typeface="Open Sans"/>
                <a:ea typeface="Open Sans"/>
                <a:cs typeface="Open Sans"/>
                <a:sym typeface="Average"/>
              </a:rPr>
              <a:t>Comprobar que su batería esté cargada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3"/>
          <p:cNvSpPr txBox="1">
            <a:spLocks noGrp="1"/>
          </p:cNvSpPr>
          <p:nvPr>
            <p:ph type="title"/>
          </p:nvPr>
        </p:nvSpPr>
        <p:spPr>
          <a:xfrm>
            <a:off x="0" y="1527369"/>
            <a:ext cx="9144000" cy="8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s-AR" sz="36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Guardar Marcadores y Contraseñas</a:t>
            </a:r>
            <a:br>
              <a:rPr lang="es-AR" sz="36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</a:br>
            <a:r>
              <a:rPr lang="es-AR" sz="36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en los Navegadores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14524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3"/>
          <p:cNvSpPr txBox="1">
            <a:spLocks noGrp="1"/>
          </p:cNvSpPr>
          <p:nvPr>
            <p:ph type="title"/>
          </p:nvPr>
        </p:nvSpPr>
        <p:spPr>
          <a:xfrm>
            <a:off x="0" y="1369841"/>
            <a:ext cx="9144000" cy="1242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s-AR" sz="36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Guardar Contraseñas en los Navegadores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47781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3"/>
          <p:cNvSpPr txBox="1">
            <a:spLocks noGrp="1"/>
          </p:cNvSpPr>
          <p:nvPr>
            <p:ph type="title"/>
          </p:nvPr>
        </p:nvSpPr>
        <p:spPr>
          <a:xfrm>
            <a:off x="0" y="1527369"/>
            <a:ext cx="9144000" cy="8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s-AR" sz="36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Guardar Marcadores en los Navegadores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384626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6"/>
          <p:cNvSpPr txBox="1">
            <a:spLocks noGrp="1"/>
          </p:cNvSpPr>
          <p:nvPr>
            <p:ph type="ctrTitle" idx="4294967295"/>
          </p:nvPr>
        </p:nvSpPr>
        <p:spPr>
          <a:xfrm>
            <a:off x="0" y="300261"/>
            <a:ext cx="9144000" cy="6969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Visite un sitio web que desee marcar</a:t>
            </a:r>
          </a:p>
        </p:txBody>
      </p:sp>
      <p:pic>
        <p:nvPicPr>
          <p:cNvPr id="122" name="Google Shape;122;p26" descr="Screenshot 2021-08-02 7.52.53 AM.png"/>
          <p:cNvPicPr preferRelativeResize="0"/>
          <p:nvPr/>
        </p:nvPicPr>
        <p:blipFill rotWithShape="1">
          <a:blip r:embed="rId4"/>
          <a:srcRect b="26062"/>
          <a:stretch/>
        </p:blipFill>
        <p:spPr>
          <a:xfrm>
            <a:off x="805296" y="1105254"/>
            <a:ext cx="7533408" cy="3468414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6"/>
          <p:cNvSpPr txBox="1">
            <a:spLocks noGrp="1"/>
          </p:cNvSpPr>
          <p:nvPr>
            <p:ph type="ctrTitle" idx="4294967295"/>
          </p:nvPr>
        </p:nvSpPr>
        <p:spPr>
          <a:xfrm>
            <a:off x="0" y="300261"/>
            <a:ext cx="9144000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s-AR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Marque o agregue un sitio web como favorito</a:t>
            </a:r>
          </a:p>
        </p:txBody>
      </p:sp>
      <p:pic>
        <p:nvPicPr>
          <p:cNvPr id="122" name="Google Shape;122;p26" descr="Screenshot 2021-08-02 7.54.27 AM.png"/>
          <p:cNvPicPr preferRelativeResize="0"/>
          <p:nvPr/>
        </p:nvPicPr>
        <p:blipFill rotWithShape="1">
          <a:blip r:embed="rId4"/>
          <a:srcRect l="50000" b="45812"/>
          <a:stretch/>
        </p:blipFill>
        <p:spPr>
          <a:xfrm>
            <a:off x="1999195" y="1177989"/>
            <a:ext cx="5145609" cy="3508636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4" name="Google Shape;131;p27">
            <a:extLst>
              <a:ext uri="{FF2B5EF4-FFF2-40B4-BE49-F238E27FC236}">
                <a16:creationId xmlns:a16="http://schemas.microsoft.com/office/drawing/2014/main" id="{1D4E3B97-C6A3-4DAF-B2D4-56DB85D9D9D6}"/>
              </a:ext>
            </a:extLst>
          </p:cNvPr>
          <p:cNvSpPr/>
          <p:nvPr/>
        </p:nvSpPr>
        <p:spPr>
          <a:xfrm>
            <a:off x="6005945" y="1293726"/>
            <a:ext cx="685800" cy="649374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" name="Google Shape;132;p27">
            <a:extLst>
              <a:ext uri="{FF2B5EF4-FFF2-40B4-BE49-F238E27FC236}">
                <a16:creationId xmlns:a16="http://schemas.microsoft.com/office/drawing/2014/main" id="{2D77CD43-76E5-4F55-AEAC-1ADEE99BC34C}"/>
              </a:ext>
            </a:extLst>
          </p:cNvPr>
          <p:cNvCxnSpPr>
            <a:cxnSpLocks/>
          </p:cNvCxnSpPr>
          <p:nvPr/>
        </p:nvCxnSpPr>
        <p:spPr>
          <a:xfrm flipH="1" flipV="1">
            <a:off x="6832321" y="1618413"/>
            <a:ext cx="1750570" cy="26059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26758885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27" descr="Screenshot 2021-08-02 7.55.02 AM.png"/>
          <p:cNvPicPr preferRelativeResize="0"/>
          <p:nvPr/>
        </p:nvPicPr>
        <p:blipFill rotWithShape="1">
          <a:blip r:embed="rId4"/>
          <a:srcRect b="26062"/>
          <a:stretch/>
        </p:blipFill>
        <p:spPr>
          <a:xfrm>
            <a:off x="560650" y="1108345"/>
            <a:ext cx="8105368" cy="3561623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131" name="Google Shape;131;p27"/>
          <p:cNvSpPr/>
          <p:nvPr/>
        </p:nvSpPr>
        <p:spPr>
          <a:xfrm>
            <a:off x="335194" y="1423391"/>
            <a:ext cx="4830027" cy="381867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32" name="Google Shape;132;p27"/>
          <p:cNvCxnSpPr>
            <a:cxnSpLocks/>
          </p:cNvCxnSpPr>
          <p:nvPr/>
        </p:nvCxnSpPr>
        <p:spPr>
          <a:xfrm flipV="1">
            <a:off x="2164118" y="1918701"/>
            <a:ext cx="0" cy="194091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2" name="Google Shape;121;p26">
            <a:extLst>
              <a:ext uri="{FF2B5EF4-FFF2-40B4-BE49-F238E27FC236}">
                <a16:creationId xmlns:a16="http://schemas.microsoft.com/office/drawing/2014/main" id="{E6CEB26A-C565-46E9-9BC8-6A801C4E2B91}"/>
              </a:ext>
            </a:extLst>
          </p:cNvPr>
          <p:cNvSpPr txBox="1">
            <a:spLocks/>
          </p:cNvSpPr>
          <p:nvPr/>
        </p:nvSpPr>
        <p:spPr>
          <a:xfrm>
            <a:off x="0" y="411432"/>
            <a:ext cx="9144000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 eaLnBrk="1" hangingPunct="1"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eaLnBrk="1" hangingPunct="1"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eaLnBrk="1" hangingPunct="1"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eaLnBrk="1" hangingPunct="1"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eaLnBrk="1" hangingPunct="1"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eaLnBrk="1" hangingPunct="1"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eaLnBrk="1" hangingPunct="1"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eaLnBrk="1" hangingPunct="1"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eaLnBrk="1" hangingPunct="1"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r>
              <a:rPr lang="es-AR" dirty="0"/>
              <a:t>Abra una nueva pestaña</a:t>
            </a: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27" descr="Screenshot 2021-08-02 7.55.02 AM.png"/>
          <p:cNvPicPr preferRelativeResize="0"/>
          <p:nvPr/>
        </p:nvPicPr>
        <p:blipFill rotWithShape="1">
          <a:blip r:embed="rId4"/>
          <a:srcRect r="36907" b="26062"/>
          <a:stretch/>
        </p:blipFill>
        <p:spPr>
          <a:xfrm>
            <a:off x="597317" y="1249685"/>
            <a:ext cx="4660484" cy="3198443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131" name="Google Shape;131;p27"/>
          <p:cNvSpPr/>
          <p:nvPr/>
        </p:nvSpPr>
        <p:spPr>
          <a:xfrm>
            <a:off x="1484794" y="1623729"/>
            <a:ext cx="1219485" cy="216318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32" name="Google Shape;132;p27"/>
          <p:cNvCxnSpPr>
            <a:cxnSpLocks/>
          </p:cNvCxnSpPr>
          <p:nvPr/>
        </p:nvCxnSpPr>
        <p:spPr>
          <a:xfrm flipV="1">
            <a:off x="2094536" y="2002087"/>
            <a:ext cx="0" cy="1655513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2" name="Google Shape;121;p26">
            <a:extLst>
              <a:ext uri="{FF2B5EF4-FFF2-40B4-BE49-F238E27FC236}">
                <a16:creationId xmlns:a16="http://schemas.microsoft.com/office/drawing/2014/main" id="{E6CEB26A-C565-46E9-9BC8-6A801C4E2B91}"/>
              </a:ext>
            </a:extLst>
          </p:cNvPr>
          <p:cNvSpPr txBox="1">
            <a:spLocks/>
          </p:cNvSpPr>
          <p:nvPr/>
        </p:nvSpPr>
        <p:spPr>
          <a:xfrm>
            <a:off x="0" y="411432"/>
            <a:ext cx="9144000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 eaLnBrk="1" hangingPunct="1"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eaLnBrk="1" hangingPunct="1"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eaLnBrk="1" hangingPunct="1"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eaLnBrk="1" hangingPunct="1"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eaLnBrk="1" hangingPunct="1"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eaLnBrk="1" hangingPunct="1"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eaLnBrk="1" hangingPunct="1"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eaLnBrk="1" hangingPunct="1"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eaLnBrk="1" hangingPunct="1"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r>
              <a:rPr lang="es-AR" dirty="0"/>
              <a:t>Haga clic en el favorito o en el marcador</a:t>
            </a:r>
          </a:p>
        </p:txBody>
      </p:sp>
      <p:pic>
        <p:nvPicPr>
          <p:cNvPr id="6" name="Google Shape;130;p27" descr="Screenshot 2021-08-02 7.52.53 AM.png">
            <a:extLst>
              <a:ext uri="{FF2B5EF4-FFF2-40B4-BE49-F238E27FC236}">
                <a16:creationId xmlns:a16="http://schemas.microsoft.com/office/drawing/2014/main" id="{F1E981AC-29E3-441B-ABEC-6E730996470F}"/>
              </a:ext>
            </a:extLst>
          </p:cNvPr>
          <p:cNvPicPr preferRelativeResize="0"/>
          <p:nvPr/>
        </p:nvPicPr>
        <p:blipFill rotWithShape="1">
          <a:blip r:embed="rId5"/>
          <a:srcRect b="26062"/>
          <a:stretch/>
        </p:blipFill>
        <p:spPr>
          <a:xfrm>
            <a:off x="5748225" y="1249685"/>
            <a:ext cx="6502655" cy="3198442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407791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6"/>
          <p:cNvSpPr txBox="1">
            <a:spLocks noGrp="1"/>
          </p:cNvSpPr>
          <p:nvPr>
            <p:ph type="ctrTitle" idx="4294967295"/>
          </p:nvPr>
        </p:nvSpPr>
        <p:spPr>
          <a:xfrm>
            <a:off x="0" y="300261"/>
            <a:ext cx="9144000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Calendarios en Línea</a:t>
            </a:r>
          </a:p>
        </p:txBody>
      </p:sp>
      <p:pic>
        <p:nvPicPr>
          <p:cNvPr id="122" name="Google Shape;122;p26" descr="Screenshot 2021-08-02 7.50.50 AM.png"/>
          <p:cNvPicPr preferRelativeResize="0"/>
          <p:nvPr/>
        </p:nvPicPr>
        <p:blipFill rotWithShape="1">
          <a:blip r:embed="rId4"/>
          <a:srcRect t="-1" b="-1813"/>
          <a:stretch/>
        </p:blipFill>
        <p:spPr>
          <a:xfrm>
            <a:off x="1002722" y="997174"/>
            <a:ext cx="7138555" cy="3647562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403183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6"/>
          <p:cNvSpPr txBox="1">
            <a:spLocks noGrp="1"/>
          </p:cNvSpPr>
          <p:nvPr>
            <p:ph type="ctrTitle" idx="4294967295"/>
          </p:nvPr>
        </p:nvSpPr>
        <p:spPr>
          <a:xfrm>
            <a:off x="0" y="300261"/>
            <a:ext cx="9144000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Administración de Archivos</a:t>
            </a:r>
          </a:p>
        </p:txBody>
      </p:sp>
      <p:pic>
        <p:nvPicPr>
          <p:cNvPr id="122" name="Google Shape;122;p26" descr="Screenshot 2021-08-02 7.36.23 AM.png"/>
          <p:cNvPicPr preferRelativeResize="0"/>
          <p:nvPr/>
        </p:nvPicPr>
        <p:blipFill rotWithShape="1">
          <a:blip r:embed="rId4"/>
          <a:srcRect l="427" t="80474" r="429" b="591"/>
          <a:stretch/>
        </p:blipFill>
        <p:spPr>
          <a:xfrm>
            <a:off x="0" y="2482272"/>
            <a:ext cx="9144000" cy="1361209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4" name="Google Shape;131;p27">
            <a:extLst>
              <a:ext uri="{FF2B5EF4-FFF2-40B4-BE49-F238E27FC236}">
                <a16:creationId xmlns:a16="http://schemas.microsoft.com/office/drawing/2014/main" id="{02179EB5-E2A4-4653-9C68-F54A36E6F180}"/>
              </a:ext>
            </a:extLst>
          </p:cNvPr>
          <p:cNvSpPr/>
          <p:nvPr/>
        </p:nvSpPr>
        <p:spPr>
          <a:xfrm>
            <a:off x="5389621" y="3331437"/>
            <a:ext cx="780886" cy="696913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" name="Google Shape;132;p27">
            <a:extLst>
              <a:ext uri="{FF2B5EF4-FFF2-40B4-BE49-F238E27FC236}">
                <a16:creationId xmlns:a16="http://schemas.microsoft.com/office/drawing/2014/main" id="{4794E10B-F08C-4671-8E21-917CE3FD121A}"/>
              </a:ext>
            </a:extLst>
          </p:cNvPr>
          <p:cNvCxnSpPr>
            <a:cxnSpLocks/>
          </p:cNvCxnSpPr>
          <p:nvPr/>
        </p:nvCxnSpPr>
        <p:spPr>
          <a:xfrm>
            <a:off x="5597185" y="1500548"/>
            <a:ext cx="0" cy="1830889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29970239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6"/>
          <p:cNvSpPr txBox="1">
            <a:spLocks noGrp="1"/>
          </p:cNvSpPr>
          <p:nvPr>
            <p:ph type="ctrTitle" idx="4294967295"/>
          </p:nvPr>
        </p:nvSpPr>
        <p:spPr>
          <a:xfrm>
            <a:off x="0" y="300261"/>
            <a:ext cx="9144000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Carpetas</a:t>
            </a:r>
          </a:p>
        </p:txBody>
      </p:sp>
      <p:pic>
        <p:nvPicPr>
          <p:cNvPr id="122" name="Google Shape;122;p26" descr="Screenshot 2021-08-02 7.36.44 AM.png"/>
          <p:cNvPicPr preferRelativeResize="0"/>
          <p:nvPr/>
        </p:nvPicPr>
        <p:blipFill rotWithShape="1">
          <a:blip r:embed="rId4"/>
          <a:srcRect b="26062"/>
          <a:stretch/>
        </p:blipFill>
        <p:spPr>
          <a:xfrm>
            <a:off x="1290332" y="1063690"/>
            <a:ext cx="6563335" cy="3468414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4" name="Google Shape;131;p27">
            <a:extLst>
              <a:ext uri="{FF2B5EF4-FFF2-40B4-BE49-F238E27FC236}">
                <a16:creationId xmlns:a16="http://schemas.microsoft.com/office/drawing/2014/main" id="{34804BC1-8479-44B0-9460-5499520CEE6A}"/>
              </a:ext>
            </a:extLst>
          </p:cNvPr>
          <p:cNvSpPr/>
          <p:nvPr/>
        </p:nvSpPr>
        <p:spPr>
          <a:xfrm>
            <a:off x="1799754" y="2718518"/>
            <a:ext cx="1451446" cy="583482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" name="Google Shape;132;p27">
            <a:extLst>
              <a:ext uri="{FF2B5EF4-FFF2-40B4-BE49-F238E27FC236}">
                <a16:creationId xmlns:a16="http://schemas.microsoft.com/office/drawing/2014/main" id="{AF39DF63-0B5B-4887-93F8-34475DB7EB44}"/>
              </a:ext>
            </a:extLst>
          </p:cNvPr>
          <p:cNvCxnSpPr>
            <a:cxnSpLocks/>
          </p:cNvCxnSpPr>
          <p:nvPr/>
        </p:nvCxnSpPr>
        <p:spPr>
          <a:xfrm flipV="1">
            <a:off x="3039416" y="3187726"/>
            <a:ext cx="0" cy="1655513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5892540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0"/>
          <p:cNvSpPr txBox="1">
            <a:spLocks noGrp="1"/>
          </p:cNvSpPr>
          <p:nvPr>
            <p:ph type="ctrTitle" idx="4294967295"/>
          </p:nvPr>
        </p:nvSpPr>
        <p:spPr>
          <a:xfrm>
            <a:off x="622300" y="1298328"/>
            <a:ext cx="8521700" cy="205263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40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Organización Digital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Taller sobre Educación Digital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7533B0-4F60-4690-83F3-A1E93B09E7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63" y="360635"/>
            <a:ext cx="3794725" cy="221111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6"/>
          <p:cNvSpPr txBox="1">
            <a:spLocks noGrp="1"/>
          </p:cNvSpPr>
          <p:nvPr>
            <p:ph type="ctrTitle" idx="4294967295"/>
          </p:nvPr>
        </p:nvSpPr>
        <p:spPr>
          <a:xfrm>
            <a:off x="0" y="300261"/>
            <a:ext cx="9144000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s-AR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Crear una nueva carpeta</a:t>
            </a:r>
          </a:p>
        </p:txBody>
      </p:sp>
      <p:pic>
        <p:nvPicPr>
          <p:cNvPr id="122" name="Google Shape;122;p26" descr="Screenshot 2021-08-02 7.43.22 AM.png"/>
          <p:cNvPicPr preferRelativeResize="0"/>
          <p:nvPr/>
        </p:nvPicPr>
        <p:blipFill rotWithShape="1">
          <a:blip r:embed="rId4"/>
          <a:srcRect r="723" b="26062"/>
          <a:stretch/>
        </p:blipFill>
        <p:spPr>
          <a:xfrm>
            <a:off x="1082040" y="1107959"/>
            <a:ext cx="6979920" cy="3468414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4" name="Google Shape;131;p27">
            <a:extLst>
              <a:ext uri="{FF2B5EF4-FFF2-40B4-BE49-F238E27FC236}">
                <a16:creationId xmlns:a16="http://schemas.microsoft.com/office/drawing/2014/main" id="{6528901E-AF96-4B7F-985F-8A50AB2BF0A8}"/>
              </a:ext>
            </a:extLst>
          </p:cNvPr>
          <p:cNvSpPr/>
          <p:nvPr/>
        </p:nvSpPr>
        <p:spPr>
          <a:xfrm>
            <a:off x="3151035" y="2382571"/>
            <a:ext cx="2396320" cy="378358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" name="Google Shape;132;p27">
            <a:extLst>
              <a:ext uri="{FF2B5EF4-FFF2-40B4-BE49-F238E27FC236}">
                <a16:creationId xmlns:a16="http://schemas.microsoft.com/office/drawing/2014/main" id="{A652A39D-C0F8-44A1-92A1-591540940FAA}"/>
              </a:ext>
            </a:extLst>
          </p:cNvPr>
          <p:cNvCxnSpPr>
            <a:cxnSpLocks/>
          </p:cNvCxnSpPr>
          <p:nvPr/>
        </p:nvCxnSpPr>
        <p:spPr>
          <a:xfrm flipV="1">
            <a:off x="4461816" y="2842166"/>
            <a:ext cx="0" cy="1655513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25263992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6"/>
          <p:cNvSpPr txBox="1">
            <a:spLocks noGrp="1"/>
          </p:cNvSpPr>
          <p:nvPr>
            <p:ph type="ctrTitle" idx="4294967295"/>
          </p:nvPr>
        </p:nvSpPr>
        <p:spPr>
          <a:xfrm>
            <a:off x="0" y="300261"/>
            <a:ext cx="9144000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s-AR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Abrir una nueva carpeta</a:t>
            </a:r>
          </a:p>
        </p:txBody>
      </p:sp>
      <p:pic>
        <p:nvPicPr>
          <p:cNvPr id="122" name="Google Shape;122;p26" descr="Screenshot 2021-08-02 7.44.12 AM.png"/>
          <p:cNvPicPr preferRelativeResize="0"/>
          <p:nvPr/>
        </p:nvPicPr>
        <p:blipFill rotWithShape="1">
          <a:blip r:embed="rId4"/>
          <a:srcRect r="1052" b="26062"/>
          <a:stretch/>
        </p:blipFill>
        <p:spPr>
          <a:xfrm>
            <a:off x="912877" y="1088614"/>
            <a:ext cx="7318245" cy="3468414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60918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1;p26">
            <a:extLst>
              <a:ext uri="{FF2B5EF4-FFF2-40B4-BE49-F238E27FC236}">
                <a16:creationId xmlns:a16="http://schemas.microsoft.com/office/drawing/2014/main" id="{E6CEB26A-C565-46E9-9BC8-6A801C4E2B91}"/>
              </a:ext>
            </a:extLst>
          </p:cNvPr>
          <p:cNvSpPr txBox="1">
            <a:spLocks/>
          </p:cNvSpPr>
          <p:nvPr/>
        </p:nvSpPr>
        <p:spPr>
          <a:xfrm>
            <a:off x="0" y="411432"/>
            <a:ext cx="9144000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 eaLnBrk="1" hangingPunct="1"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eaLnBrk="1" hangingPunct="1"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eaLnBrk="1" hangingPunct="1"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eaLnBrk="1" hangingPunct="1"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eaLnBrk="1" hangingPunct="1"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eaLnBrk="1" hangingPunct="1"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eaLnBrk="1" hangingPunct="1"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eaLnBrk="1" hangingPunct="1"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eaLnBrk="1" hangingPunct="1"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r>
              <a:rPr lang="es-AR"/>
              <a:t>Estructura de los Archivos</a:t>
            </a:r>
          </a:p>
        </p:txBody>
      </p:sp>
      <p:pic>
        <p:nvPicPr>
          <p:cNvPr id="130" name="Google Shape;130;p27" descr="Screenshot 2021-08-02 7.44.12 AM.png"/>
          <p:cNvPicPr preferRelativeResize="0"/>
          <p:nvPr/>
        </p:nvPicPr>
        <p:blipFill rotWithShape="1">
          <a:blip r:embed="rId4"/>
          <a:srcRect r="426" b="26062"/>
          <a:stretch/>
        </p:blipFill>
        <p:spPr>
          <a:xfrm>
            <a:off x="1159584" y="1108345"/>
            <a:ext cx="7130976" cy="3422255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131" name="Google Shape;131;p27"/>
          <p:cNvSpPr/>
          <p:nvPr/>
        </p:nvSpPr>
        <p:spPr>
          <a:xfrm>
            <a:off x="3106835" y="1291749"/>
            <a:ext cx="3575906" cy="437991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32" name="Google Shape;132;p27"/>
          <p:cNvCxnSpPr>
            <a:cxnSpLocks/>
          </p:cNvCxnSpPr>
          <p:nvPr/>
        </p:nvCxnSpPr>
        <p:spPr>
          <a:xfrm>
            <a:off x="708660" y="1528905"/>
            <a:ext cx="2291494" cy="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7" name="Google Shape;131;p27">
            <a:extLst>
              <a:ext uri="{FF2B5EF4-FFF2-40B4-BE49-F238E27FC236}">
                <a16:creationId xmlns:a16="http://schemas.microsoft.com/office/drawing/2014/main" id="{EA6FA2D1-05FE-4D88-B06F-A0CD57264399}"/>
              </a:ext>
            </a:extLst>
          </p:cNvPr>
          <p:cNvSpPr/>
          <p:nvPr/>
        </p:nvSpPr>
        <p:spPr>
          <a:xfrm>
            <a:off x="853440" y="2603154"/>
            <a:ext cx="2438396" cy="1374486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8" name="Google Shape;132;p27">
            <a:extLst>
              <a:ext uri="{FF2B5EF4-FFF2-40B4-BE49-F238E27FC236}">
                <a16:creationId xmlns:a16="http://schemas.microsoft.com/office/drawing/2014/main" id="{89C05A9F-C0AA-4C19-840C-DA5DDDD14F48}"/>
              </a:ext>
            </a:extLst>
          </p:cNvPr>
          <p:cNvCxnSpPr>
            <a:cxnSpLocks/>
          </p:cNvCxnSpPr>
          <p:nvPr/>
        </p:nvCxnSpPr>
        <p:spPr>
          <a:xfrm flipH="1">
            <a:off x="3618536" y="2777490"/>
            <a:ext cx="2172664" cy="1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40013726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27" descr="Screenshot 2021-08-02 7.46.58 AM.png"/>
          <p:cNvPicPr preferRelativeResize="0"/>
          <p:nvPr/>
        </p:nvPicPr>
        <p:blipFill rotWithShape="1">
          <a:blip r:embed="rId4"/>
          <a:srcRect b="7894"/>
          <a:stretch/>
        </p:blipFill>
        <p:spPr>
          <a:xfrm>
            <a:off x="1538941" y="1097071"/>
            <a:ext cx="6066118" cy="3634997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131" name="Google Shape;131;p27"/>
          <p:cNvSpPr/>
          <p:nvPr/>
        </p:nvSpPr>
        <p:spPr>
          <a:xfrm>
            <a:off x="1295399" y="3516789"/>
            <a:ext cx="1874521" cy="1360424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32" name="Google Shape;132;p27"/>
          <p:cNvCxnSpPr>
            <a:cxnSpLocks/>
          </p:cNvCxnSpPr>
          <p:nvPr/>
        </p:nvCxnSpPr>
        <p:spPr>
          <a:xfrm flipH="1">
            <a:off x="3427382" y="3887850"/>
            <a:ext cx="2668618" cy="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2" name="Google Shape;121;p26">
            <a:extLst>
              <a:ext uri="{FF2B5EF4-FFF2-40B4-BE49-F238E27FC236}">
                <a16:creationId xmlns:a16="http://schemas.microsoft.com/office/drawing/2014/main" id="{E6CEB26A-C565-46E9-9BC8-6A801C4E2B91}"/>
              </a:ext>
            </a:extLst>
          </p:cNvPr>
          <p:cNvSpPr txBox="1">
            <a:spLocks/>
          </p:cNvSpPr>
          <p:nvPr/>
        </p:nvSpPr>
        <p:spPr>
          <a:xfrm>
            <a:off x="0" y="411432"/>
            <a:ext cx="9144000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 eaLnBrk="1" hangingPunct="1"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eaLnBrk="1" hangingPunct="1"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eaLnBrk="1" hangingPunct="1"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eaLnBrk="1" hangingPunct="1"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eaLnBrk="1" hangingPunct="1"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eaLnBrk="1" hangingPunct="1"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eaLnBrk="1" hangingPunct="1"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eaLnBrk="1" hangingPunct="1"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eaLnBrk="1" hangingPunct="1"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r>
              <a:rPr lang="es-AR"/>
              <a:t>Almacenamiento en la Nube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491901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69"/>
          <p:cNvSpPr txBox="1">
            <a:spLocks noGrp="1"/>
          </p:cNvSpPr>
          <p:nvPr>
            <p:ph type="ctrTitle"/>
          </p:nvPr>
        </p:nvSpPr>
        <p:spPr>
          <a:xfrm>
            <a:off x="588804" y="792038"/>
            <a:ext cx="8729400" cy="57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Cierre</a:t>
            </a:r>
          </a:p>
        </p:txBody>
      </p:sp>
      <p:sp>
        <p:nvSpPr>
          <p:cNvPr id="532" name="Google Shape;532;p69"/>
          <p:cNvSpPr txBox="1">
            <a:spLocks noGrp="1"/>
          </p:cNvSpPr>
          <p:nvPr>
            <p:ph type="ctrTitle" idx="4294967295"/>
          </p:nvPr>
        </p:nvSpPr>
        <p:spPr>
          <a:xfrm>
            <a:off x="1222534" y="1342758"/>
            <a:ext cx="7332662" cy="18510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❏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Completar la encuesta al salir.</a:t>
            </a:r>
          </a:p>
        </p:txBody>
      </p:sp>
      <p:sp>
        <p:nvSpPr>
          <p:cNvPr id="8" name="Google Shape;532;p69">
            <a:extLst>
              <a:ext uri="{FF2B5EF4-FFF2-40B4-BE49-F238E27FC236}">
                <a16:creationId xmlns:a16="http://schemas.microsoft.com/office/drawing/2014/main" id="{8D953E44-1356-49C1-BB2C-0B8D1EC7CC5E}"/>
              </a:ext>
            </a:extLst>
          </p:cNvPr>
          <p:cNvSpPr txBox="1">
            <a:spLocks/>
          </p:cNvSpPr>
          <p:nvPr/>
        </p:nvSpPr>
        <p:spPr>
          <a:xfrm>
            <a:off x="1221696" y="1900983"/>
            <a:ext cx="7333500" cy="185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algn="l"/>
            <a:endParaRPr lang="en-US" sz="80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86;p22">
            <a:extLst>
              <a:ext uri="{FF2B5EF4-FFF2-40B4-BE49-F238E27FC236}">
                <a16:creationId xmlns:a16="http://schemas.microsoft.com/office/drawing/2014/main" id="{CF5DEAEF-43B0-479A-9AEC-C9B8E6A57118}"/>
              </a:ext>
            </a:extLst>
          </p:cNvPr>
          <p:cNvSpPr txBox="1">
            <a:spLocks/>
          </p:cNvSpPr>
          <p:nvPr/>
        </p:nvSpPr>
        <p:spPr>
          <a:xfrm>
            <a:off x="622300" y="1262890"/>
            <a:ext cx="8521700" cy="2051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AR" sz="40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Organización Digital</a:t>
            </a:r>
          </a:p>
          <a:p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Taller sobre Educación Digital: ESTUDIANTES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3142C64-C7D3-4EA7-A91D-CB75DCEC97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63" y="360635"/>
            <a:ext cx="3794725" cy="221111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2"/>
          <p:cNvSpPr txBox="1">
            <a:spLocks noGrp="1"/>
          </p:cNvSpPr>
          <p:nvPr>
            <p:ph type="title" idx="4294967295"/>
          </p:nvPr>
        </p:nvSpPr>
        <p:spPr>
          <a:xfrm>
            <a:off x="0" y="1444495"/>
            <a:ext cx="9144000" cy="8286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Pregunta para debatir</a:t>
            </a:r>
          </a:p>
        </p:txBody>
      </p:sp>
      <p:sp>
        <p:nvSpPr>
          <p:cNvPr id="87" name="Google Shape;87;p22"/>
          <p:cNvSpPr txBox="1">
            <a:spLocks noGrp="1"/>
          </p:cNvSpPr>
          <p:nvPr>
            <p:ph type="ctrTitle" idx="4294967295"/>
          </p:nvPr>
        </p:nvSpPr>
        <p:spPr>
          <a:xfrm>
            <a:off x="1511300" y="2082670"/>
            <a:ext cx="6121400" cy="20939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 dirty="0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Menciona lo que harías para tratar de mantenerte organizado.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81251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3"/>
          <p:cNvSpPr txBox="1">
            <a:spLocks noGrp="1"/>
          </p:cNvSpPr>
          <p:nvPr>
            <p:ph type="title"/>
          </p:nvPr>
        </p:nvSpPr>
        <p:spPr>
          <a:xfrm>
            <a:off x="0" y="1527369"/>
            <a:ext cx="9144000" cy="8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s-AR" sz="36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Compartir Dispositivos y Cuentas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640266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3"/>
          <p:cNvSpPr txBox="1">
            <a:spLocks noGrp="1"/>
          </p:cNvSpPr>
          <p:nvPr>
            <p:ph type="title" idx="4294967295"/>
          </p:nvPr>
        </p:nvSpPr>
        <p:spPr>
          <a:xfrm>
            <a:off x="0" y="93663"/>
            <a:ext cx="9144000" cy="828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s-AR" sz="36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Cuentas en Dispositivos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4445C91-8C24-459A-9523-90AB06AECD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4609" y="876325"/>
            <a:ext cx="5354782" cy="359410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653276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3"/>
          <p:cNvSpPr txBox="1">
            <a:spLocks noGrp="1"/>
          </p:cNvSpPr>
          <p:nvPr>
            <p:ph type="title" idx="4294967295"/>
          </p:nvPr>
        </p:nvSpPr>
        <p:spPr>
          <a:xfrm>
            <a:off x="0" y="966788"/>
            <a:ext cx="9144000" cy="828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s-AR" sz="36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Cuentas en Navegadores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BCC33FA9-AE2A-41CC-9933-0CC40ECB04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0550" y="1885854"/>
            <a:ext cx="3762900" cy="137179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60294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1"/>
          <p:cNvSpPr txBox="1">
            <a:spLocks noGrp="1"/>
          </p:cNvSpPr>
          <p:nvPr>
            <p:ph type="title"/>
          </p:nvPr>
        </p:nvSpPr>
        <p:spPr>
          <a:xfrm>
            <a:off x="710842" y="518195"/>
            <a:ext cx="9144000" cy="82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Agenda</a:t>
            </a:r>
          </a:p>
        </p:txBody>
      </p:sp>
      <p:sp>
        <p:nvSpPr>
          <p:cNvPr id="4" name="Google Shape;80;p21">
            <a:extLst>
              <a:ext uri="{FF2B5EF4-FFF2-40B4-BE49-F238E27FC236}">
                <a16:creationId xmlns:a16="http://schemas.microsoft.com/office/drawing/2014/main" id="{034FB78E-2417-438D-BF1D-3381B80FA799}"/>
              </a:ext>
            </a:extLst>
          </p:cNvPr>
          <p:cNvSpPr txBox="1">
            <a:spLocks/>
          </p:cNvSpPr>
          <p:nvPr/>
        </p:nvSpPr>
        <p:spPr>
          <a:xfrm>
            <a:off x="1211222" y="1462919"/>
            <a:ext cx="7493000" cy="304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080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Cuentas en Dispositivos y en Navegadores</a:t>
            </a:r>
          </a:p>
          <a:p>
            <a:pPr marL="5080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Cómo Guardar las Contraseñas y los Marcadores en los Navegadores.</a:t>
            </a:r>
          </a:p>
          <a:p>
            <a:pPr marL="5080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Calendarios en Línea.</a:t>
            </a:r>
          </a:p>
          <a:p>
            <a:pPr marL="5080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Administración de Archivos.</a:t>
            </a:r>
          </a:p>
        </p:txBody>
      </p:sp>
    </p:spTree>
    <p:custDataLst>
      <p:tags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3"/>
          <p:cNvSpPr txBox="1">
            <a:spLocks noGrp="1"/>
          </p:cNvSpPr>
          <p:nvPr>
            <p:ph type="title"/>
          </p:nvPr>
        </p:nvSpPr>
        <p:spPr>
          <a:xfrm>
            <a:off x="0" y="1344742"/>
            <a:ext cx="9144000" cy="8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s-AR" sz="36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Explora tus cuentas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5510632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3"/>
          <p:cNvSpPr txBox="1">
            <a:spLocks noGrp="1"/>
          </p:cNvSpPr>
          <p:nvPr>
            <p:ph type="title"/>
          </p:nvPr>
        </p:nvSpPr>
        <p:spPr>
          <a:xfrm>
            <a:off x="0" y="1527369"/>
            <a:ext cx="9144000" cy="8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s-AR" sz="36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Guardar Marcadores y Contraseñas</a:t>
            </a:r>
            <a:br>
              <a:rPr lang="es-AR" sz="36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</a:br>
            <a:r>
              <a:rPr lang="es-AR" sz="36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en los Navegadores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7402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3"/>
          <p:cNvSpPr txBox="1">
            <a:spLocks noGrp="1"/>
          </p:cNvSpPr>
          <p:nvPr>
            <p:ph type="title"/>
          </p:nvPr>
        </p:nvSpPr>
        <p:spPr>
          <a:xfrm>
            <a:off x="0" y="1752396"/>
            <a:ext cx="9144000" cy="1242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s-AR" sz="36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Guardar Contraseñas en los Navegadores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71794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93;p23">
            <a:extLst>
              <a:ext uri="{FF2B5EF4-FFF2-40B4-BE49-F238E27FC236}">
                <a16:creationId xmlns:a16="http://schemas.microsoft.com/office/drawing/2014/main" id="{788D239F-4604-469C-A889-459480F8D606}"/>
              </a:ext>
            </a:extLst>
          </p:cNvPr>
          <p:cNvSpPr txBox="1">
            <a:spLocks/>
          </p:cNvSpPr>
          <p:nvPr/>
        </p:nvSpPr>
        <p:spPr>
          <a:xfrm>
            <a:off x="0" y="1752396"/>
            <a:ext cx="9144000" cy="1242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36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Guardar Contraseñas en los Navegadores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975974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3"/>
          <p:cNvSpPr txBox="1">
            <a:spLocks noGrp="1"/>
          </p:cNvSpPr>
          <p:nvPr>
            <p:ph type="title" idx="4294967295"/>
          </p:nvPr>
        </p:nvSpPr>
        <p:spPr>
          <a:xfrm>
            <a:off x="0" y="409047"/>
            <a:ext cx="9144000" cy="828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s-AR" sz="36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Guardar Marcadores en los Navegadores</a:t>
            </a:r>
          </a:p>
        </p:txBody>
      </p:sp>
      <p:sp>
        <p:nvSpPr>
          <p:cNvPr id="3" name="Google Shape;94;p23">
            <a:extLst>
              <a:ext uri="{FF2B5EF4-FFF2-40B4-BE49-F238E27FC236}">
                <a16:creationId xmlns:a16="http://schemas.microsoft.com/office/drawing/2014/main" id="{7C233AC8-2411-4E2E-894B-7596ABAA5515}"/>
              </a:ext>
            </a:extLst>
          </p:cNvPr>
          <p:cNvSpPr txBox="1">
            <a:spLocks/>
          </p:cNvSpPr>
          <p:nvPr/>
        </p:nvSpPr>
        <p:spPr>
          <a:xfrm>
            <a:off x="566512" y="1506834"/>
            <a:ext cx="8010975" cy="2693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14350" indent="-514350">
              <a:lnSpc>
                <a:spcPts val="4000"/>
              </a:lnSpc>
              <a:buFont typeface="+mj-lt"/>
              <a:buAutoNum type="arabicPeriod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Visitar un sitio web.</a:t>
            </a:r>
          </a:p>
          <a:p>
            <a:pPr marL="514350" indent="-514350">
              <a:lnSpc>
                <a:spcPts val="4000"/>
              </a:lnSpc>
              <a:buFont typeface="+mj-lt"/>
              <a:buAutoNum type="arabicPeriod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Agregar un marcador.</a:t>
            </a:r>
          </a:p>
          <a:p>
            <a:pPr marL="514350" indent="-514350">
              <a:lnSpc>
                <a:spcPts val="4000"/>
              </a:lnSpc>
              <a:buFont typeface="+mj-lt"/>
              <a:buAutoNum type="arabicPeriod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Renombrar el marcador “Práctica”.</a:t>
            </a:r>
          </a:p>
          <a:p>
            <a:pPr marL="514350" indent="-514350">
              <a:lnSpc>
                <a:spcPts val="4000"/>
              </a:lnSpc>
              <a:buFont typeface="+mj-lt"/>
              <a:buAutoNum type="arabicPeriod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Crear una nueva carpeta de marcadores.</a:t>
            </a:r>
          </a:p>
          <a:p>
            <a:pPr marL="514350" indent="-514350">
              <a:lnSpc>
                <a:spcPts val="4000"/>
              </a:lnSpc>
              <a:buFont typeface="+mj-lt"/>
              <a:buAutoNum type="arabicPeriod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Mover “Práctica” a una carpeta.</a:t>
            </a:r>
          </a:p>
          <a:p>
            <a:pPr marL="514350" indent="-514350">
              <a:lnSpc>
                <a:spcPts val="4000"/>
              </a:lnSpc>
              <a:buFont typeface="+mj-lt"/>
              <a:buAutoNum type="arabicPeriod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Borrar la carpeta de marcadores creada.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6352574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6"/>
          <p:cNvSpPr txBox="1">
            <a:spLocks noGrp="1"/>
          </p:cNvSpPr>
          <p:nvPr>
            <p:ph type="ctrTitle" idx="4294967295"/>
          </p:nvPr>
        </p:nvSpPr>
        <p:spPr>
          <a:xfrm>
            <a:off x="0" y="300261"/>
            <a:ext cx="9144000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s-AR" sz="36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Calendarios en Línea</a:t>
            </a:r>
          </a:p>
        </p:txBody>
      </p:sp>
      <p:pic>
        <p:nvPicPr>
          <p:cNvPr id="122" name="Google Shape;122;p26" descr="Screenshot 2021-08-02 7.50.50 AM.png"/>
          <p:cNvPicPr preferRelativeResize="0"/>
          <p:nvPr/>
        </p:nvPicPr>
        <p:blipFill rotWithShape="1">
          <a:blip r:embed="rId4"/>
          <a:srcRect t="-1" b="-1813"/>
          <a:stretch/>
        </p:blipFill>
        <p:spPr>
          <a:xfrm>
            <a:off x="1002722" y="1195677"/>
            <a:ext cx="7138555" cy="3647562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9204346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6"/>
          <p:cNvSpPr txBox="1">
            <a:spLocks noGrp="1"/>
          </p:cNvSpPr>
          <p:nvPr>
            <p:ph type="ctrTitle" idx="4294967295"/>
          </p:nvPr>
        </p:nvSpPr>
        <p:spPr>
          <a:xfrm>
            <a:off x="0" y="300261"/>
            <a:ext cx="9144000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s-AR" sz="36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Administración de Archivos</a:t>
            </a:r>
          </a:p>
        </p:txBody>
      </p:sp>
      <p:pic>
        <p:nvPicPr>
          <p:cNvPr id="122" name="Google Shape;122;p26" descr="Screenshot 2021-08-02 7.36.23 AM.png"/>
          <p:cNvPicPr preferRelativeResize="0"/>
          <p:nvPr/>
        </p:nvPicPr>
        <p:blipFill rotWithShape="1">
          <a:blip r:embed="rId4"/>
          <a:srcRect l="427" t="80474" r="429" b="591"/>
          <a:stretch/>
        </p:blipFill>
        <p:spPr>
          <a:xfrm>
            <a:off x="0" y="2482272"/>
            <a:ext cx="9144000" cy="1361209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4" name="Google Shape;131;p27">
            <a:extLst>
              <a:ext uri="{FF2B5EF4-FFF2-40B4-BE49-F238E27FC236}">
                <a16:creationId xmlns:a16="http://schemas.microsoft.com/office/drawing/2014/main" id="{02179EB5-E2A4-4653-9C68-F54A36E6F180}"/>
              </a:ext>
            </a:extLst>
          </p:cNvPr>
          <p:cNvSpPr/>
          <p:nvPr/>
        </p:nvSpPr>
        <p:spPr>
          <a:xfrm>
            <a:off x="5443808" y="3331437"/>
            <a:ext cx="780886" cy="696913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" name="Google Shape;132;p27">
            <a:extLst>
              <a:ext uri="{FF2B5EF4-FFF2-40B4-BE49-F238E27FC236}">
                <a16:creationId xmlns:a16="http://schemas.microsoft.com/office/drawing/2014/main" id="{4794E10B-F08C-4671-8E21-917CE3FD121A}"/>
              </a:ext>
            </a:extLst>
          </p:cNvPr>
          <p:cNvCxnSpPr>
            <a:cxnSpLocks/>
          </p:cNvCxnSpPr>
          <p:nvPr/>
        </p:nvCxnSpPr>
        <p:spPr>
          <a:xfrm>
            <a:off x="5692012" y="1331987"/>
            <a:ext cx="0" cy="1830889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365704992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27" descr="Screenshot 2021-08-02 7.46.58 AM.png"/>
          <p:cNvPicPr preferRelativeResize="0"/>
          <p:nvPr/>
        </p:nvPicPr>
        <p:blipFill rotWithShape="1">
          <a:blip r:embed="rId4"/>
          <a:srcRect b="7894"/>
          <a:stretch/>
        </p:blipFill>
        <p:spPr>
          <a:xfrm>
            <a:off x="1538941" y="1097071"/>
            <a:ext cx="6066118" cy="3634997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131" name="Google Shape;131;p27"/>
          <p:cNvSpPr/>
          <p:nvPr/>
        </p:nvSpPr>
        <p:spPr>
          <a:xfrm>
            <a:off x="1295399" y="3516789"/>
            <a:ext cx="1874521" cy="1360424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32" name="Google Shape;132;p27"/>
          <p:cNvCxnSpPr>
            <a:cxnSpLocks/>
          </p:cNvCxnSpPr>
          <p:nvPr/>
        </p:nvCxnSpPr>
        <p:spPr>
          <a:xfrm flipH="1">
            <a:off x="3427382" y="3887850"/>
            <a:ext cx="2668618" cy="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2" name="Google Shape;121;p26">
            <a:extLst>
              <a:ext uri="{FF2B5EF4-FFF2-40B4-BE49-F238E27FC236}">
                <a16:creationId xmlns:a16="http://schemas.microsoft.com/office/drawing/2014/main" id="{E6CEB26A-C565-46E9-9BC8-6A801C4E2B91}"/>
              </a:ext>
            </a:extLst>
          </p:cNvPr>
          <p:cNvSpPr txBox="1">
            <a:spLocks/>
          </p:cNvSpPr>
          <p:nvPr/>
        </p:nvSpPr>
        <p:spPr>
          <a:xfrm>
            <a:off x="0" y="266287"/>
            <a:ext cx="9144000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 eaLnBrk="1" hangingPunct="1">
              <a:buClr>
                <a:schemeClr val="dk1"/>
              </a:buClr>
              <a:buSzPts val="2800"/>
              <a:buNone/>
              <a:defRPr sz="3600">
                <a:solidFill>
                  <a:schemeClr val="dk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eaLnBrk="1" hangingPunct="1"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eaLnBrk="1" hangingPunct="1"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eaLnBrk="1" hangingPunct="1"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eaLnBrk="1" hangingPunct="1"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eaLnBrk="1" hangingPunct="1"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eaLnBrk="1" hangingPunct="1"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eaLnBrk="1" hangingPunct="1"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eaLnBrk="1" hangingPunct="1"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r>
              <a:rPr lang="es-AR"/>
              <a:t>Almacenamiento en la Nube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961945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s-AR" sz="36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Organizar sus Archivos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16379E6-6644-480C-B652-225542460A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4295" y="1357749"/>
            <a:ext cx="8520600" cy="3416400"/>
          </a:xfrm>
        </p:spPr>
        <p:txBody>
          <a:bodyPr/>
          <a:lstStyle/>
          <a:p>
            <a:pPr>
              <a:lnSpc>
                <a:spcPts val="3500"/>
              </a:lnSpc>
            </a:pPr>
            <a:r>
              <a:rPr lang="es-AR" sz="2400" dirty="0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Eliminar archivos antiguos que no necesitas.</a:t>
            </a:r>
          </a:p>
          <a:p>
            <a:pPr>
              <a:lnSpc>
                <a:spcPts val="3500"/>
              </a:lnSpc>
            </a:pPr>
            <a:r>
              <a:rPr lang="es-AR" sz="2400" dirty="0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Renombrar los archivos y las carpetas para saber qué son.</a:t>
            </a:r>
          </a:p>
          <a:p>
            <a:pPr>
              <a:lnSpc>
                <a:spcPts val="3500"/>
              </a:lnSpc>
            </a:pPr>
            <a:r>
              <a:rPr lang="es-AR" sz="2400" dirty="0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Crear carpetas para organizar archivos similares.</a:t>
            </a:r>
          </a:p>
          <a:p>
            <a:pPr>
              <a:lnSpc>
                <a:spcPts val="3500"/>
              </a:lnSpc>
            </a:pPr>
            <a:r>
              <a:rPr lang="es-AR" sz="2400" dirty="0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Decidir qué archivos deberían estar en la nube y cuáles en el dispositivo.</a:t>
            </a:r>
          </a:p>
          <a:p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1586975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69"/>
          <p:cNvSpPr txBox="1">
            <a:spLocks noGrp="1"/>
          </p:cNvSpPr>
          <p:nvPr>
            <p:ph type="ctrTitle"/>
          </p:nvPr>
        </p:nvSpPr>
        <p:spPr>
          <a:xfrm>
            <a:off x="588804" y="792038"/>
            <a:ext cx="8729400" cy="57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Cierre</a:t>
            </a:r>
          </a:p>
        </p:txBody>
      </p:sp>
      <p:sp>
        <p:nvSpPr>
          <p:cNvPr id="532" name="Google Shape;532;p69"/>
          <p:cNvSpPr txBox="1">
            <a:spLocks noGrp="1"/>
          </p:cNvSpPr>
          <p:nvPr>
            <p:ph type="ctrTitle" idx="4294967295"/>
          </p:nvPr>
        </p:nvSpPr>
        <p:spPr>
          <a:xfrm>
            <a:off x="1222534" y="1342758"/>
            <a:ext cx="7332662" cy="18510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❏"/>
            </a:pPr>
            <a:r>
              <a:rPr lang="es-AR"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Completar la encuesta al salir.</a:t>
            </a:r>
          </a:p>
        </p:txBody>
      </p:sp>
      <p:sp>
        <p:nvSpPr>
          <p:cNvPr id="8" name="Google Shape;532;p69">
            <a:extLst>
              <a:ext uri="{FF2B5EF4-FFF2-40B4-BE49-F238E27FC236}">
                <a16:creationId xmlns:a16="http://schemas.microsoft.com/office/drawing/2014/main" id="{8D953E44-1356-49C1-BB2C-0B8D1EC7CC5E}"/>
              </a:ext>
            </a:extLst>
          </p:cNvPr>
          <p:cNvSpPr txBox="1">
            <a:spLocks/>
          </p:cNvSpPr>
          <p:nvPr/>
        </p:nvSpPr>
        <p:spPr>
          <a:xfrm>
            <a:off x="1221696" y="1900983"/>
            <a:ext cx="7333500" cy="185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algn="l"/>
            <a:endParaRPr lang="en-US" sz="80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68119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2"/>
          <p:cNvSpPr txBox="1">
            <a:spLocks noGrp="1"/>
          </p:cNvSpPr>
          <p:nvPr>
            <p:ph type="ctrTitle" idx="4294967295"/>
          </p:nvPr>
        </p:nvSpPr>
        <p:spPr>
          <a:xfrm>
            <a:off x="622300" y="1262890"/>
            <a:ext cx="8521700" cy="205105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r>
              <a:rPr lang="es-AR" sz="4000">
                <a:solidFill>
                  <a:srgbClr val="06235E"/>
                </a:solidFill>
                <a:latin typeface="Open Sans SemiBold"/>
                <a:ea typeface="Open Sans SemiBold"/>
                <a:cs typeface="Open Sans SemiBold"/>
                <a:sym typeface="Average"/>
              </a:rPr>
              <a:t>Organización Digital</a:t>
            </a:r>
            <a:br>
              <a:rPr lang="es-AR" sz="4000">
                <a:solidFill>
                  <a:srgbClr val="06235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</a:br>
            <a:r>
              <a:rPr lang="es-AR" sz="2800">
                <a:solidFill>
                  <a:srgbClr val="06235E"/>
                </a:solidFill>
                <a:latin typeface="Open Sans"/>
                <a:ea typeface="Open Sans"/>
                <a:cs typeface="Open Sans"/>
                <a:sym typeface="Average"/>
              </a:rPr>
              <a:t>Taller sobre Educación Digital: ADULTOS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7F6102-EC07-4938-A7BE-24735E3CAA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63" y="360635"/>
            <a:ext cx="3794725" cy="221111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2"/>
          <p:cNvSpPr txBox="1">
            <a:spLocks noGrp="1"/>
          </p:cNvSpPr>
          <p:nvPr>
            <p:ph type="title" idx="4294967295"/>
          </p:nvPr>
        </p:nvSpPr>
        <p:spPr>
          <a:xfrm>
            <a:off x="0" y="1743075"/>
            <a:ext cx="9144000" cy="8286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>
                <a:solidFill>
                  <a:srgbClr val="06235E"/>
                </a:solidFill>
                <a:latin typeface="Open Sans SemiBold"/>
                <a:ea typeface="Open Sans SemiBold"/>
                <a:cs typeface="Open Sans SemiBold"/>
                <a:sym typeface="Average"/>
              </a:rPr>
              <a:t>Pregunta para debatir</a:t>
            </a:r>
          </a:p>
        </p:txBody>
      </p:sp>
      <p:sp>
        <p:nvSpPr>
          <p:cNvPr id="87" name="Google Shape;87;p22"/>
          <p:cNvSpPr txBox="1">
            <a:spLocks noGrp="1"/>
          </p:cNvSpPr>
          <p:nvPr>
            <p:ph type="ctrTitle" idx="4294967295"/>
          </p:nvPr>
        </p:nvSpPr>
        <p:spPr>
          <a:xfrm>
            <a:off x="1511300" y="2381250"/>
            <a:ext cx="6121400" cy="20939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 dirty="0">
                <a:solidFill>
                  <a:srgbClr val="06235E"/>
                </a:solidFill>
                <a:latin typeface="Open Sans"/>
                <a:ea typeface="Open Sans"/>
                <a:cs typeface="Open Sans"/>
                <a:sym typeface="Average"/>
              </a:rPr>
              <a:t>Mencione lo que haría para tratar de mantenerse organizado.</a:t>
            </a: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3"/>
          <p:cNvSpPr txBox="1">
            <a:spLocks noGrp="1"/>
          </p:cNvSpPr>
          <p:nvPr>
            <p:ph type="title"/>
          </p:nvPr>
        </p:nvSpPr>
        <p:spPr>
          <a:xfrm>
            <a:off x="0" y="1527369"/>
            <a:ext cx="9144000" cy="8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s-AR" sz="36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Compartir Dispositivos y Cuentas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36430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3"/>
          <p:cNvSpPr txBox="1">
            <a:spLocks noGrp="1"/>
          </p:cNvSpPr>
          <p:nvPr>
            <p:ph type="title" idx="4294967295"/>
          </p:nvPr>
        </p:nvSpPr>
        <p:spPr>
          <a:xfrm>
            <a:off x="0" y="122238"/>
            <a:ext cx="9144000" cy="828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s-AR" sz="36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Cuentas en Dispositivos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4445C91-8C24-459A-9523-90AB06AECD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4609" y="876325"/>
            <a:ext cx="5354782" cy="359410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3"/>
          <p:cNvSpPr txBox="1">
            <a:spLocks noGrp="1"/>
          </p:cNvSpPr>
          <p:nvPr>
            <p:ph type="title" idx="4294967295"/>
          </p:nvPr>
        </p:nvSpPr>
        <p:spPr>
          <a:xfrm>
            <a:off x="0" y="966788"/>
            <a:ext cx="9144000" cy="828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s-AR" sz="36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Cuentas en Navegadores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BCC33FA9-AE2A-41CC-9933-0CC40ECB04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0550" y="1885854"/>
            <a:ext cx="3762900" cy="137179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591168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3"/>
          <p:cNvSpPr txBox="1">
            <a:spLocks noGrp="1"/>
          </p:cNvSpPr>
          <p:nvPr>
            <p:ph type="title" idx="4294967295"/>
          </p:nvPr>
        </p:nvSpPr>
        <p:spPr>
          <a:xfrm>
            <a:off x="0" y="444500"/>
            <a:ext cx="8521700" cy="573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s-AR" sz="36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Explore sus cuentas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4369B14-42AB-4F89-8418-D47DE494177C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753355" y="1324013"/>
            <a:ext cx="8197850" cy="3416300"/>
          </a:xfrm>
        </p:spPr>
        <p:txBody>
          <a:bodyPr/>
          <a:lstStyle/>
          <a:p>
            <a:pPr>
              <a:buClr>
                <a:srgbClr val="06235E"/>
              </a:buClr>
            </a:pPr>
            <a:r>
              <a:rPr lang="es-AR" sz="2400" dirty="0">
                <a:solidFill>
                  <a:srgbClr val="06235E"/>
                </a:solidFill>
                <a:latin typeface="Open Sans"/>
                <a:ea typeface="Open Sans"/>
                <a:cs typeface="Open Sans"/>
                <a:sym typeface="Average"/>
              </a:rPr>
              <a:t>¿Cómo inicia sesión en su dispositivo?</a:t>
            </a:r>
          </a:p>
          <a:p>
            <a:pPr>
              <a:buClr>
                <a:srgbClr val="06235E"/>
              </a:buClr>
            </a:pPr>
            <a:r>
              <a:rPr lang="es-AR" sz="2400" dirty="0">
                <a:solidFill>
                  <a:srgbClr val="06235E"/>
                </a:solidFill>
                <a:latin typeface="Open Sans"/>
                <a:ea typeface="Open Sans"/>
                <a:cs typeface="Open Sans"/>
                <a:sym typeface="Average"/>
              </a:rPr>
              <a:t>¿Tiene una sesión iniciada en la cuenta de su navegador favorito?</a:t>
            </a:r>
          </a:p>
          <a:p>
            <a:pPr>
              <a:buClr>
                <a:srgbClr val="06235E"/>
              </a:buClr>
            </a:pPr>
            <a:r>
              <a:rPr lang="es-AR" sz="2400" dirty="0">
                <a:solidFill>
                  <a:srgbClr val="06235E"/>
                </a:solidFill>
                <a:latin typeface="Open Sans"/>
                <a:ea typeface="Open Sans"/>
                <a:cs typeface="Open Sans"/>
                <a:sym typeface="Average"/>
              </a:rPr>
              <a:t>¿Cómo cierra la sesión o cambia de cuenta en su dispositivo y navegador?</a:t>
            </a:r>
          </a:p>
          <a:p>
            <a:pPr>
              <a:buClr>
                <a:srgbClr val="06235E"/>
              </a:buClr>
            </a:pPr>
            <a:r>
              <a:rPr lang="es-AR" sz="2400" dirty="0">
                <a:solidFill>
                  <a:srgbClr val="06235E"/>
                </a:solidFill>
                <a:latin typeface="Open Sans"/>
                <a:ea typeface="Open Sans"/>
                <a:cs typeface="Open Sans"/>
                <a:sym typeface="Average"/>
              </a:rPr>
              <a:t>¿De qué otra manera le gustaría utilizar las cuentas?</a:t>
            </a:r>
          </a:p>
          <a:p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065558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22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Simple Light">
  <a:themeElements>
    <a:clrScheme name="Custom 2">
      <a:dk1>
        <a:srgbClr val="06235E"/>
      </a:dk1>
      <a:lt1>
        <a:srgbClr val="FEFEFE"/>
      </a:lt1>
      <a:dk2>
        <a:srgbClr val="53585F"/>
      </a:dk2>
      <a:lt2>
        <a:srgbClr val="C9DAF8"/>
      </a:lt2>
      <a:accent1>
        <a:srgbClr val="4286F3"/>
      </a:accent1>
      <a:accent2>
        <a:srgbClr val="0F9D58"/>
      </a:accent2>
      <a:accent3>
        <a:srgbClr val="FABB05"/>
      </a:accent3>
      <a:accent4>
        <a:srgbClr val="DB4437"/>
      </a:accent4>
      <a:accent5>
        <a:srgbClr val="666666"/>
      </a:accent5>
      <a:accent6>
        <a:srgbClr val="FFD966"/>
      </a:accent6>
      <a:hlink>
        <a:srgbClr val="1155CC"/>
      </a:hlink>
      <a:folHlink>
        <a:srgbClr val="0097A7"/>
      </a:folHlink>
    </a:clrScheme>
    <a:fontScheme name="Main">
      <a:majorFont>
        <a:latin typeface="Open Sans SemiBold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2CBC211E-71AA-45E6-BF74-B30C95DB8553}" vid="{6F670111-A68C-4529-8F26-B171CDDC686B}"/>
    </a:ext>
  </a:extLst>
</a:theme>
</file>

<file path=ppt/theme/theme2.xml><?xml version="1.0" encoding="utf-8"?>
<a:theme xmlns:a="http://schemas.openxmlformats.org/drawingml/2006/main" name="White">
  <a:themeElements>
    <a:clrScheme name="Google DH">
      <a:dk1>
        <a:srgbClr val="FFFFFF"/>
      </a:dk1>
      <a:lt1>
        <a:srgbClr val="FFFFFF"/>
      </a:lt1>
      <a:dk2>
        <a:srgbClr val="53585F"/>
      </a:dk2>
      <a:lt2>
        <a:srgbClr val="DCDEE0"/>
      </a:lt2>
      <a:accent1>
        <a:srgbClr val="4286F3"/>
      </a:accent1>
      <a:accent2>
        <a:srgbClr val="0F9D58"/>
      </a:accent2>
      <a:accent3>
        <a:srgbClr val="FABB05"/>
      </a:accent3>
      <a:accent4>
        <a:srgbClr val="DB4437"/>
      </a:accent4>
      <a:accent5>
        <a:srgbClr val="666666"/>
      </a:accent5>
      <a:accent6>
        <a:srgbClr val="B3B3B3"/>
      </a:accent6>
      <a:hlink>
        <a:srgbClr val="00A9A0"/>
      </a:hlink>
      <a:folHlink>
        <a:srgbClr val="108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2CBC211E-71AA-45E6-BF74-B30C95DB8553}" vid="{246CF830-6344-4CCA-A3E3-1DDE13533B57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</Template>
  <TotalTime>35</TotalTime>
  <Words>367</Words>
  <Application>Microsoft Office PowerPoint</Application>
  <PresentationFormat>On-screen Show (16:9)</PresentationFormat>
  <Paragraphs>69</Paragraphs>
  <Slides>39</Slides>
  <Notes>39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39</vt:i4>
      </vt:variant>
    </vt:vector>
  </HeadingPairs>
  <TitlesOfParts>
    <vt:vector size="48" baseType="lpstr">
      <vt:lpstr>Open Sans SemiBold</vt:lpstr>
      <vt:lpstr>Helvetica Neue Light</vt:lpstr>
      <vt:lpstr>Calibri Light</vt:lpstr>
      <vt:lpstr>Arial</vt:lpstr>
      <vt:lpstr>Roboto</vt:lpstr>
      <vt:lpstr>Average</vt:lpstr>
      <vt:lpstr>Open Sans</vt:lpstr>
      <vt:lpstr>Simple Light</vt:lpstr>
      <vt:lpstr>White</vt:lpstr>
      <vt:lpstr>Bienvenidos</vt:lpstr>
      <vt:lpstr>Organización Digital Taller sobre Educación Digital</vt:lpstr>
      <vt:lpstr>Agenda</vt:lpstr>
      <vt:lpstr>Organización Digital Taller sobre Educación Digital: ADULTOS</vt:lpstr>
      <vt:lpstr>Pregunta para debatir</vt:lpstr>
      <vt:lpstr>Compartir Dispositivos y Cuentas</vt:lpstr>
      <vt:lpstr>Cuentas en Dispositivos</vt:lpstr>
      <vt:lpstr>Cuentas en Navegadores</vt:lpstr>
      <vt:lpstr>Explore sus cuentas</vt:lpstr>
      <vt:lpstr>Guardar Marcadores y Contraseñas en los Navegadores</vt:lpstr>
      <vt:lpstr>Guardar Contraseñas en los Navegadores</vt:lpstr>
      <vt:lpstr>Guardar Marcadores en los Navegadores</vt:lpstr>
      <vt:lpstr>Visite un sitio web que desee marcar</vt:lpstr>
      <vt:lpstr>Marque o agregue un sitio web como favorito</vt:lpstr>
      <vt:lpstr>PowerPoint Presentation</vt:lpstr>
      <vt:lpstr>PowerPoint Presentation</vt:lpstr>
      <vt:lpstr>Calendarios en Línea</vt:lpstr>
      <vt:lpstr>Administración de Archivos</vt:lpstr>
      <vt:lpstr>Carpetas</vt:lpstr>
      <vt:lpstr>Crear una nueva carpeta</vt:lpstr>
      <vt:lpstr>Abrir una nueva carpeta</vt:lpstr>
      <vt:lpstr>PowerPoint Presentation</vt:lpstr>
      <vt:lpstr>PowerPoint Presentation</vt:lpstr>
      <vt:lpstr>Cierre</vt:lpstr>
      <vt:lpstr>PowerPoint Presentation</vt:lpstr>
      <vt:lpstr>Pregunta para debatir</vt:lpstr>
      <vt:lpstr>Compartir Dispositivos y Cuentas</vt:lpstr>
      <vt:lpstr>Cuentas en Dispositivos</vt:lpstr>
      <vt:lpstr>Cuentas en Navegadores</vt:lpstr>
      <vt:lpstr>Explora tus cuentas</vt:lpstr>
      <vt:lpstr>Guardar Marcadores y Contraseñas en los Navegadores</vt:lpstr>
      <vt:lpstr>Guardar Contraseñas en los Navegadores</vt:lpstr>
      <vt:lpstr>PowerPoint Presentation</vt:lpstr>
      <vt:lpstr>Guardar Marcadores en los Navegadores</vt:lpstr>
      <vt:lpstr>Calendarios en Línea</vt:lpstr>
      <vt:lpstr>Administración de Archivos</vt:lpstr>
      <vt:lpstr>PowerPoint Presentation</vt:lpstr>
      <vt:lpstr>Organizar sus Archivos</vt:lpstr>
      <vt:lpstr>Cierre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</dc:title>
  <dc:creator>Sullivan, Kaili</dc:creator>
  <cp:lastModifiedBy>Gabriela Rangel</cp:lastModifiedBy>
  <cp:revision>11</cp:revision>
  <dcterms:modified xsi:type="dcterms:W3CDTF">2021-10-28T17:31:44Z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F5A3E9EA-A5A8-43DA-8200-3166A9B08BC7</vt:lpwstr>
  </property>
  <property fmtid="{D5CDD505-2E9C-101B-9397-08002B2CF9AE}" pid="3" name="ArticulatePath">
    <vt:lpwstr>https://ncconnect-my.sharepoint.com/personal/abigail_waldrupe_ncdcr_gov/Documents/Toolkit/Workshop Documents/Session 3 - Communicating Online/S3 Combo Group/Session 3 - combined group</vt:lpwstr>
  </property>
</Properties>
</file>