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1"/>
    <p:sldMasterId id="2147483684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411" r:id="rId7"/>
    <p:sldId id="260" r:id="rId8"/>
    <p:sldId id="412" r:id="rId9"/>
    <p:sldId id="413" r:id="rId10"/>
    <p:sldId id="414" r:id="rId11"/>
    <p:sldId id="415" r:id="rId12"/>
    <p:sldId id="416" r:id="rId13"/>
    <p:sldId id="263" r:id="rId14"/>
    <p:sldId id="417" r:id="rId15"/>
    <p:sldId id="264" r:id="rId16"/>
    <p:sldId id="418" r:id="rId17"/>
    <p:sldId id="419" r:id="rId18"/>
    <p:sldId id="420" r:id="rId19"/>
    <p:sldId id="421" r:id="rId20"/>
    <p:sldId id="305" r:id="rId21"/>
    <p:sldId id="425" r:id="rId22"/>
    <p:sldId id="435" r:id="rId23"/>
    <p:sldId id="442" r:id="rId24"/>
    <p:sldId id="443" r:id="rId25"/>
    <p:sldId id="444" r:id="rId26"/>
    <p:sldId id="437" r:id="rId27"/>
    <p:sldId id="446" r:id="rId28"/>
    <p:sldId id="448" r:id="rId29"/>
    <p:sldId id="375" r:id="rId30"/>
  </p:sldIdLst>
  <p:sldSz cx="9144000" cy="5143500" type="screen16x9"/>
  <p:notesSz cx="6858000" cy="9144000"/>
  <p:embeddedFontLst>
    <p:embeddedFont>
      <p:font typeface="Average" panose="020B0604020202020204" charset="0"/>
      <p:regular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Open Sans" panose="020B0604020202020204" charset="0"/>
      <p:regular r:id="rId35"/>
    </p:embeddedFont>
    <p:embeddedFont>
      <p:font typeface="Open Sans SemiBold" panose="020B0604020202020204" charset="0"/>
      <p:bold r:id="rId36"/>
      <p:boldItalic r:id="rId37"/>
    </p:embeddedFont>
  </p:embeddedFontLst>
  <p:custDataLst>
    <p:tags r:id="rId3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Bienvenido" id="{AE521291-E21C-43F3-B510-E2399FD6386D}">
          <p14:sldIdLst>
            <p14:sldId id="256"/>
            <p14:sldId id="257"/>
            <p14:sldId id="258"/>
            <p14:sldId id="259"/>
          </p14:sldIdLst>
        </p14:section>
        <p14:section name="Cuentas:" id="{045D0981-500B-4260-80A9-852B9BFA70DC}">
          <p14:sldIdLst>
            <p14:sldId id="411"/>
            <p14:sldId id="260"/>
            <p14:sldId id="412"/>
            <p14:sldId id="413"/>
          </p14:sldIdLst>
        </p14:section>
        <p14:section name="Marcadores y Contraseñas" id="{D9E8BD2C-FF44-4213-BC15-DC97CE03F743}">
          <p14:sldIdLst>
            <p14:sldId id="414"/>
            <p14:sldId id="415"/>
            <p14:sldId id="416"/>
            <p14:sldId id="263"/>
            <p14:sldId id="417"/>
            <p14:sldId id="264"/>
            <p14:sldId id="418"/>
            <p14:sldId id="419"/>
            <p14:sldId id="420"/>
            <p14:sldId id="421"/>
          </p14:sldIdLst>
        </p14:section>
        <p14:section name="Descanso" id="{79CC9C44-BD86-40D4-85D7-90FDAB5DE9A7}">
          <p14:sldIdLst>
            <p14:sldId id="305"/>
          </p14:sldIdLst>
        </p14:section>
        <p14:section name="Calendarios en Línea" id="{F1054B9F-7B74-44B6-981A-4138B4D2A797}">
          <p14:sldIdLst>
            <p14:sldId id="425"/>
          </p14:sldIdLst>
        </p14:section>
        <p14:section name="Administración de Archivos" id="{6D32F3BC-0DD9-41D1-943C-7CCF1AB9F96D}">
          <p14:sldIdLst>
            <p14:sldId id="435"/>
            <p14:sldId id="442"/>
            <p14:sldId id="443"/>
            <p14:sldId id="444"/>
            <p14:sldId id="437"/>
            <p14:sldId id="446"/>
            <p14:sldId id="448"/>
          </p14:sldIdLst>
        </p14:section>
        <p14:section name="Fin" id="{326E0201-D1CA-4784-B87B-51F54157EB06}">
          <p14:sldIdLst>
            <p14:sldId id="3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drupe, Abigail" initials="WA" lastIdx="5" clrIdx="0">
    <p:extLst>
      <p:ext uri="{19B8F6BF-5375-455C-9EA6-DF929625EA0E}">
        <p15:presenceInfo xmlns:p15="http://schemas.microsoft.com/office/powerpoint/2012/main" userId="S::abigail.waldrupe@ncdcr.gov::b24a46b8-276c-4312-80ad-858e9caf490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3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5" d="100"/>
          <a:sy n="135" d="100"/>
        </p:scale>
        <p:origin x="9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862054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69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07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960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57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8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061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344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06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496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20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5b6a11b69a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5b6a11b69a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7368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694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613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4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610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583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51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9379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bdcf3718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bdcf3718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468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38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9" name="Google Shape;3589;g5b6a11b69a_0_1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0" name="Google Shape;3590;g5b6a11b69a_0_1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84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164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10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35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992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04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172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4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3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8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45734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2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88085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700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017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18029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85141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26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4992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44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46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34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290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9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7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81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1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F6C06B5-4096-405C-94B1-8D5772775475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/>
          <a:stretch/>
        </p:blipFill>
        <p:spPr>
          <a:xfrm>
            <a:off x="5216397" y="198416"/>
            <a:ext cx="4103952" cy="410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636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9" r:id="rId12"/>
    <p:sldLayoutId id="2147483682" r:id="rId13"/>
    <p:sldLayoutId id="214748368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74700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9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7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>
            <a:spLocks noGrp="1"/>
          </p:cNvSpPr>
          <p:nvPr>
            <p:ph type="ctrTitle" idx="4294967295"/>
          </p:nvPr>
        </p:nvSpPr>
        <p:spPr>
          <a:xfrm>
            <a:off x="415925" y="692150"/>
            <a:ext cx="8728075" cy="574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 smtClean="0">
                <a:solidFill>
                  <a:srgbClr val="06235E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Bienvenidos</a:t>
            </a:r>
            <a:endParaRPr lang="es-AR" sz="4500">
              <a:solidFill>
                <a:srgbClr val="06235E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67" name="Google Shape;67;p19"/>
          <p:cNvSpPr txBox="1">
            <a:spLocks noGrp="1"/>
          </p:cNvSpPr>
          <p:nvPr>
            <p:ph type="ctrTitle" idx="4294967295"/>
          </p:nvPr>
        </p:nvSpPr>
        <p:spPr>
          <a:xfrm>
            <a:off x="1113630" y="1419225"/>
            <a:ext cx="7332663" cy="3186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Clr>
                <a:srgbClr val="06235E"/>
              </a:buClr>
              <a:buSzPts val="2400"/>
              <a:buFont typeface="Average"/>
              <a:buChar char="➔"/>
            </a:pPr>
            <a:r>
              <a:rPr lang="es-AR" sz="2400" dirty="0" smtClean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Registrarse </a:t>
            </a:r>
            <a:r>
              <a:rPr lang="es-AR" sz="2400" dirty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(el adulto y el estudiante</a:t>
            </a:r>
            <a:r>
              <a:rPr lang="es-AR" sz="2400" dirty="0" smtClean="0">
                <a:solidFill>
                  <a:srgbClr val="06235E"/>
                </a:solidFill>
                <a:latin typeface="Open Sans"/>
                <a:ea typeface="Open Sans"/>
                <a:cs typeface="Open Sans"/>
                <a:sym typeface="Average"/>
              </a:rPr>
              <a:t>).</a:t>
            </a:r>
            <a:endParaRPr lang="es-AR" sz="2400" dirty="0">
              <a:solidFill>
                <a:srgbClr val="06235E"/>
              </a:solidFill>
              <a:latin typeface="Open Sans"/>
              <a:ea typeface="Open Sans"/>
              <a:cs typeface="Open Sans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Clr>
                <a:srgbClr val="06235E"/>
              </a:buClr>
              <a:buSzPts val="2400"/>
              <a:buFont typeface="Average"/>
              <a:buChar char="➔"/>
            </a:pP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Buscar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 asiento (familias, por favor, siéntense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juntos).</a:t>
            </a:r>
            <a:endParaRPr lang="es-AR" sz="24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Clr>
                <a:srgbClr val="06235E"/>
              </a:buClr>
              <a:buSzPts val="2400"/>
              <a:buFont typeface="Average"/>
              <a:buChar char="➔"/>
            </a:pP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Encender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e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iniciar sesión.</a:t>
            </a:r>
            <a:endParaRPr lang="es-AR" sz="24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Clr>
                <a:srgbClr val="06235E"/>
              </a:buClr>
              <a:buSzPts val="2400"/>
              <a:buFont typeface="Average"/>
              <a:buChar char="➔"/>
            </a:pP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Comprobar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que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batería esté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cargada.</a:t>
            </a:r>
            <a:endParaRPr lang="es-AR" sz="2400" dirty="0">
              <a:solidFill>
                <a:srgbClr val="0623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369841"/>
            <a:ext cx="9144000" cy="1242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Contraseñas 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4778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Marcadores 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462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Visite un sitio web que desee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marcar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22" name="Google Shape;122;p26" descr="Screenshot 2021-08-02 7.52.53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805296" y="1105254"/>
            <a:ext cx="7533408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Marque o agregue un sitio web como favorito.</a:t>
            </a:r>
          </a:p>
        </p:txBody>
      </p:sp>
      <p:pic>
        <p:nvPicPr>
          <p:cNvPr id="122" name="Google Shape;122;p26" descr="Screenshot 2021-08-02 7.54.27 AM.png"/>
          <p:cNvPicPr preferRelativeResize="0"/>
          <p:nvPr/>
        </p:nvPicPr>
        <p:blipFill rotWithShape="1">
          <a:blip r:embed="rId4"/>
          <a:srcRect l="50000" b="45812"/>
          <a:stretch/>
        </p:blipFill>
        <p:spPr>
          <a:xfrm>
            <a:off x="1999195" y="1177989"/>
            <a:ext cx="5145609" cy="350863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="" xmlns:a16="http://schemas.microsoft.com/office/drawing/2014/main" id="{1D4E3B97-C6A3-4DAF-B2D4-56DB85D9D9D6}"/>
              </a:ext>
            </a:extLst>
          </p:cNvPr>
          <p:cNvSpPr/>
          <p:nvPr/>
        </p:nvSpPr>
        <p:spPr>
          <a:xfrm>
            <a:off x="6005945" y="1293726"/>
            <a:ext cx="685800" cy="64937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="" xmlns:a16="http://schemas.microsoft.com/office/drawing/2014/main" id="{2D77CD43-76E5-4F55-AEAC-1ADEE99BC34C}"/>
              </a:ext>
            </a:extLst>
          </p:cNvPr>
          <p:cNvCxnSpPr>
            <a:cxnSpLocks/>
          </p:cNvCxnSpPr>
          <p:nvPr/>
        </p:nvCxnSpPr>
        <p:spPr>
          <a:xfrm flipH="1" flipV="1">
            <a:off x="6832321" y="1618413"/>
            <a:ext cx="1750570" cy="26059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675888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55.02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560650" y="1108345"/>
            <a:ext cx="8105368" cy="356162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335194" y="1423391"/>
            <a:ext cx="4830027" cy="381867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V="1">
            <a:off x="2164118" y="1918701"/>
            <a:ext cx="0" cy="194091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Abra una nueva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55.02 AM.png"/>
          <p:cNvPicPr preferRelativeResize="0"/>
          <p:nvPr/>
        </p:nvPicPr>
        <p:blipFill rotWithShape="1">
          <a:blip r:embed="rId4"/>
          <a:srcRect r="36907" b="26062"/>
          <a:stretch/>
        </p:blipFill>
        <p:spPr>
          <a:xfrm>
            <a:off x="597317" y="1249685"/>
            <a:ext cx="4660484" cy="319844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1484794" y="1623729"/>
            <a:ext cx="1219485" cy="216318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V="1">
            <a:off x="2094536" y="2002087"/>
            <a:ext cx="0" cy="165551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 en el favorito o en el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marcador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6" name="Google Shape;130;p27" descr="Screenshot 2021-08-02 7.52.53 AM.png">
            <a:extLst>
              <a:ext uri="{FF2B5EF4-FFF2-40B4-BE49-F238E27FC236}">
                <a16:creationId xmlns="" xmlns:a16="http://schemas.microsoft.com/office/drawing/2014/main" id="{F1E981AC-29E3-441B-ABEC-6E730996470F}"/>
              </a:ext>
            </a:extLst>
          </p:cNvPr>
          <p:cNvPicPr preferRelativeResize="0"/>
          <p:nvPr/>
        </p:nvPicPr>
        <p:blipFill rotWithShape="1">
          <a:blip r:embed="rId5"/>
          <a:srcRect b="26062"/>
          <a:stretch/>
        </p:blipFill>
        <p:spPr>
          <a:xfrm>
            <a:off x="5748225" y="1249685"/>
            <a:ext cx="6502655" cy="319844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0779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57.46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716972" y="1270466"/>
            <a:ext cx="7741228" cy="319844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2722418" y="3459783"/>
            <a:ext cx="2047009" cy="291335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>
            <a:off x="262457" y="3605450"/>
            <a:ext cx="2299200" cy="20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133725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 con el botón derecho en la barra de marcadores y cree una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carpeta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826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 y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arrastre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30" name="Google Shape;130;p27" descr="Screenshot 2021-08-02 7.58.58 AM.png"/>
          <p:cNvPicPr preferRelativeResize="0"/>
          <p:nvPr/>
        </p:nvPicPr>
        <p:blipFill rotWithShape="1">
          <a:blip r:embed="rId4"/>
          <a:srcRect t="2" r="57360" b="77866"/>
          <a:stretch/>
        </p:blipFill>
        <p:spPr>
          <a:xfrm>
            <a:off x="1423326" y="1409397"/>
            <a:ext cx="6650410" cy="219624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3399168" y="2188247"/>
            <a:ext cx="3314701" cy="767006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>
            <a:off x="5056519" y="2717223"/>
            <a:ext cx="506470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768055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59.48 AM.png"/>
          <p:cNvPicPr preferRelativeResize="0"/>
          <p:nvPr/>
        </p:nvPicPr>
        <p:blipFill rotWithShape="1">
          <a:blip r:embed="rId4"/>
          <a:srcRect r="55034" b="70395"/>
          <a:stretch/>
        </p:blipFill>
        <p:spPr>
          <a:xfrm>
            <a:off x="1849124" y="1447111"/>
            <a:ext cx="6245394" cy="274050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3678382" y="2109356"/>
            <a:ext cx="2299200" cy="11016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>
            <a:off x="1208030" y="2817364"/>
            <a:ext cx="2299200" cy="20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Ahora que hemos practicado, puede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borrarla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9958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68"/>
          <p:cNvSpPr txBox="1">
            <a:spLocks noGrp="1"/>
          </p:cNvSpPr>
          <p:nvPr>
            <p:ph type="ctrTitle"/>
          </p:nvPr>
        </p:nvSpPr>
        <p:spPr>
          <a:xfrm>
            <a:off x="679533" y="711648"/>
            <a:ext cx="87294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l"/>
            <a:r>
              <a:rPr lang="es-AR" sz="45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Descanso</a:t>
            </a:r>
          </a:p>
        </p:txBody>
      </p:sp>
      <p:sp>
        <p:nvSpPr>
          <p:cNvPr id="523" name="Google Shape;523;p68"/>
          <p:cNvSpPr txBox="1"/>
          <p:nvPr/>
        </p:nvSpPr>
        <p:spPr>
          <a:xfrm>
            <a:off x="1130967" y="1286448"/>
            <a:ext cx="7333500" cy="3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>
              <a:spcAft>
                <a:spcPts val="600"/>
              </a:spcAft>
              <a:buClr>
                <a:schemeClr val="dk1"/>
              </a:buClr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preguntas o solicite ayuda </a:t>
            </a:r>
            <a:r>
              <a:rPr lang="es-AR" sz="2400" dirty="0" smtClean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individual.</a:t>
            </a:r>
            <a:endParaRPr lang="es-AR"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>
              <a:spcAft>
                <a:spcPts val="600"/>
              </a:spcAft>
              <a:buClr>
                <a:schemeClr val="dk1"/>
              </a:buClr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Explore las cuentas, practique cambiar de cuentas o agregue nuevos marcadores.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>
            <a:spLocks noGrp="1"/>
          </p:cNvSpPr>
          <p:nvPr>
            <p:ph type="ctrTitle" idx="4294967295"/>
          </p:nvPr>
        </p:nvSpPr>
        <p:spPr>
          <a:xfrm>
            <a:off x="622300" y="1298328"/>
            <a:ext cx="8521700" cy="205263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Organización </a:t>
            </a:r>
            <a:r>
              <a:rPr lang="es-AR" sz="4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Digital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77533B0-4F60-4690-83F3-A1E93B09E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Calendarios en Línea</a:t>
            </a:r>
          </a:p>
        </p:txBody>
      </p:sp>
      <p:pic>
        <p:nvPicPr>
          <p:cNvPr id="122" name="Google Shape;122;p26" descr="Screenshot 2021-08-02 7.50.50 AM.png"/>
          <p:cNvPicPr preferRelativeResize="0"/>
          <p:nvPr/>
        </p:nvPicPr>
        <p:blipFill rotWithShape="1">
          <a:blip r:embed="rId4"/>
          <a:srcRect t="-1" b="-1813"/>
          <a:stretch/>
        </p:blipFill>
        <p:spPr>
          <a:xfrm>
            <a:off x="1002722" y="997174"/>
            <a:ext cx="7138555" cy="364756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2043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Administración de Archivos</a:t>
            </a:r>
          </a:p>
        </p:txBody>
      </p:sp>
      <p:pic>
        <p:nvPicPr>
          <p:cNvPr id="122" name="Google Shape;122;p26" descr="Screenshot 2021-08-02 7.36.23 AM.png"/>
          <p:cNvPicPr preferRelativeResize="0"/>
          <p:nvPr/>
        </p:nvPicPr>
        <p:blipFill rotWithShape="1">
          <a:blip r:embed="rId4"/>
          <a:srcRect l="427" t="80474" r="429" b="591"/>
          <a:stretch/>
        </p:blipFill>
        <p:spPr>
          <a:xfrm>
            <a:off x="0" y="2513084"/>
            <a:ext cx="9144000" cy="1361209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="" xmlns:a16="http://schemas.microsoft.com/office/drawing/2014/main" id="{02179EB5-E2A4-4653-9C68-F54A36E6F180}"/>
              </a:ext>
            </a:extLst>
          </p:cNvPr>
          <p:cNvSpPr/>
          <p:nvPr/>
        </p:nvSpPr>
        <p:spPr>
          <a:xfrm>
            <a:off x="5415646" y="3331437"/>
            <a:ext cx="780886" cy="696913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="" xmlns:a16="http://schemas.microsoft.com/office/drawing/2014/main" id="{4794E10B-F08C-4671-8E21-917CE3FD121A}"/>
              </a:ext>
            </a:extLst>
          </p:cNvPr>
          <p:cNvCxnSpPr>
            <a:cxnSpLocks/>
          </p:cNvCxnSpPr>
          <p:nvPr/>
        </p:nvCxnSpPr>
        <p:spPr>
          <a:xfrm>
            <a:off x="5853062" y="1195208"/>
            <a:ext cx="0" cy="1830889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657049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Carpetas</a:t>
            </a:r>
          </a:p>
        </p:txBody>
      </p:sp>
      <p:pic>
        <p:nvPicPr>
          <p:cNvPr id="122" name="Google Shape;122;p26" descr="Screenshot 2021-08-02 7.36.44 AM.png"/>
          <p:cNvPicPr preferRelativeResize="0"/>
          <p:nvPr/>
        </p:nvPicPr>
        <p:blipFill rotWithShape="1">
          <a:blip r:embed="rId4"/>
          <a:srcRect b="26062"/>
          <a:stretch/>
        </p:blipFill>
        <p:spPr>
          <a:xfrm>
            <a:off x="1290332" y="1063690"/>
            <a:ext cx="6563335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="" xmlns:a16="http://schemas.microsoft.com/office/drawing/2014/main" id="{34804BC1-8479-44B0-9460-5499520CEE6A}"/>
              </a:ext>
            </a:extLst>
          </p:cNvPr>
          <p:cNvSpPr/>
          <p:nvPr/>
        </p:nvSpPr>
        <p:spPr>
          <a:xfrm>
            <a:off x="1799754" y="2718518"/>
            <a:ext cx="1451446" cy="583482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="" xmlns:a16="http://schemas.microsoft.com/office/drawing/2014/main" id="{AF39DF63-0B5B-4887-93F8-34475DB7EB44}"/>
              </a:ext>
            </a:extLst>
          </p:cNvPr>
          <p:cNvCxnSpPr>
            <a:cxnSpLocks/>
          </p:cNvCxnSpPr>
          <p:nvPr/>
        </p:nvCxnSpPr>
        <p:spPr>
          <a:xfrm flipV="1">
            <a:off x="3039416" y="3187726"/>
            <a:ext cx="0" cy="165551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595010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una nueva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carpeta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22" name="Google Shape;122;p26" descr="Screenshot 2021-08-02 7.43.22 AM.png"/>
          <p:cNvPicPr preferRelativeResize="0"/>
          <p:nvPr/>
        </p:nvPicPr>
        <p:blipFill rotWithShape="1">
          <a:blip r:embed="rId4"/>
          <a:srcRect r="723" b="26062"/>
          <a:stretch/>
        </p:blipFill>
        <p:spPr>
          <a:xfrm>
            <a:off x="1082040" y="1107959"/>
            <a:ext cx="6979920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31;p27">
            <a:extLst>
              <a:ext uri="{FF2B5EF4-FFF2-40B4-BE49-F238E27FC236}">
                <a16:creationId xmlns="" xmlns:a16="http://schemas.microsoft.com/office/drawing/2014/main" id="{6528901E-AF96-4B7F-985F-8A50AB2BF0A8}"/>
              </a:ext>
            </a:extLst>
          </p:cNvPr>
          <p:cNvSpPr/>
          <p:nvPr/>
        </p:nvSpPr>
        <p:spPr>
          <a:xfrm>
            <a:off x="3151035" y="2382571"/>
            <a:ext cx="2396320" cy="378358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32;p27">
            <a:extLst>
              <a:ext uri="{FF2B5EF4-FFF2-40B4-BE49-F238E27FC236}">
                <a16:creationId xmlns="" xmlns:a16="http://schemas.microsoft.com/office/drawing/2014/main" id="{A652A39D-C0F8-44A1-92A1-591540940FAA}"/>
              </a:ext>
            </a:extLst>
          </p:cNvPr>
          <p:cNvCxnSpPr>
            <a:cxnSpLocks/>
          </p:cNvCxnSpPr>
          <p:nvPr/>
        </p:nvCxnSpPr>
        <p:spPr>
          <a:xfrm flipV="1">
            <a:off x="4461816" y="2842166"/>
            <a:ext cx="0" cy="165551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1545955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>
            <a:spLocks noGrp="1"/>
          </p:cNvSpPr>
          <p:nvPr>
            <p:ph type="ctrTitle" idx="4294967295"/>
          </p:nvPr>
        </p:nvSpPr>
        <p:spPr>
          <a:xfrm>
            <a:off x="0" y="30026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una nueva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carpeta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122" name="Google Shape;122;p26" descr="Screenshot 2021-08-02 7.44.12 AM.png"/>
          <p:cNvPicPr preferRelativeResize="0"/>
          <p:nvPr/>
        </p:nvPicPr>
        <p:blipFill rotWithShape="1">
          <a:blip r:embed="rId4"/>
          <a:srcRect r="1052" b="26062"/>
          <a:stretch/>
        </p:blipFill>
        <p:spPr>
          <a:xfrm>
            <a:off x="912877" y="1088614"/>
            <a:ext cx="7318245" cy="346841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6600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Estructura de los Archivos</a:t>
            </a:r>
          </a:p>
        </p:txBody>
      </p:sp>
      <p:pic>
        <p:nvPicPr>
          <p:cNvPr id="130" name="Google Shape;130;p27" descr="Screenshot 2021-08-02 7.44.12 AM.png"/>
          <p:cNvPicPr preferRelativeResize="0"/>
          <p:nvPr/>
        </p:nvPicPr>
        <p:blipFill rotWithShape="1">
          <a:blip r:embed="rId4"/>
          <a:srcRect r="426" b="26062"/>
          <a:stretch/>
        </p:blipFill>
        <p:spPr>
          <a:xfrm>
            <a:off x="1159584" y="1108345"/>
            <a:ext cx="7130976" cy="342225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3106835" y="1291749"/>
            <a:ext cx="3575906" cy="437991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>
            <a:off x="708660" y="1528905"/>
            <a:ext cx="2291494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" name="Google Shape;131;p27">
            <a:extLst>
              <a:ext uri="{FF2B5EF4-FFF2-40B4-BE49-F238E27FC236}">
                <a16:creationId xmlns="" xmlns:a16="http://schemas.microsoft.com/office/drawing/2014/main" id="{EA6FA2D1-05FE-4D88-B06F-A0CD57264399}"/>
              </a:ext>
            </a:extLst>
          </p:cNvPr>
          <p:cNvSpPr/>
          <p:nvPr/>
        </p:nvSpPr>
        <p:spPr>
          <a:xfrm>
            <a:off x="853440" y="2603154"/>
            <a:ext cx="2438396" cy="1374486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" name="Google Shape;132;p27">
            <a:extLst>
              <a:ext uri="{FF2B5EF4-FFF2-40B4-BE49-F238E27FC236}">
                <a16:creationId xmlns="" xmlns:a16="http://schemas.microsoft.com/office/drawing/2014/main" id="{89C05A9F-C0AA-4C19-840C-DA5DDDD14F48}"/>
              </a:ext>
            </a:extLst>
          </p:cNvPr>
          <p:cNvCxnSpPr>
            <a:cxnSpLocks/>
          </p:cNvCxnSpPr>
          <p:nvPr/>
        </p:nvCxnSpPr>
        <p:spPr>
          <a:xfrm flipH="1">
            <a:off x="3618536" y="2777490"/>
            <a:ext cx="2172664" cy="1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8926970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 descr="Screenshot 2021-08-02 7.46.58 AM.png"/>
          <p:cNvPicPr preferRelativeResize="0"/>
          <p:nvPr/>
        </p:nvPicPr>
        <p:blipFill rotWithShape="1">
          <a:blip r:embed="rId4"/>
          <a:srcRect b="7894"/>
          <a:stretch/>
        </p:blipFill>
        <p:spPr>
          <a:xfrm>
            <a:off x="1538941" y="1097071"/>
            <a:ext cx="6066118" cy="363499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1" name="Google Shape;131;p27"/>
          <p:cNvSpPr/>
          <p:nvPr/>
        </p:nvSpPr>
        <p:spPr>
          <a:xfrm>
            <a:off x="1295399" y="3516789"/>
            <a:ext cx="1874521" cy="136042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" name="Google Shape;132;p27"/>
          <p:cNvCxnSpPr>
            <a:cxnSpLocks/>
          </p:cNvCxnSpPr>
          <p:nvPr/>
        </p:nvCxnSpPr>
        <p:spPr>
          <a:xfrm flipH="1">
            <a:off x="3427382" y="3887850"/>
            <a:ext cx="2668618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121;p26">
            <a:extLst>
              <a:ext uri="{FF2B5EF4-FFF2-40B4-BE49-F238E27FC236}">
                <a16:creationId xmlns="" xmlns:a16="http://schemas.microsoft.com/office/drawing/2014/main" id="{E6CEB26A-C565-46E9-9BC8-6A801C4E2B91}"/>
              </a:ext>
            </a:extLst>
          </p:cNvPr>
          <p:cNvSpPr txBox="1">
            <a:spLocks/>
          </p:cNvSpPr>
          <p:nvPr/>
        </p:nvSpPr>
        <p:spPr>
          <a:xfrm>
            <a:off x="0" y="411432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Almacenamiento en la Nube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9619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311699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Explore sus Archivos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BF81FAFE-8319-4030-9349-8F4B2D606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0935" y="1282075"/>
            <a:ext cx="7642129" cy="3416400"/>
          </a:xfrm>
        </p:spPr>
        <p:txBody>
          <a:bodyPr/>
          <a:lstStyle/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Identifique qué archivos se encuentran en la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nube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y cuáles se encuentran guardados en el dispositivo.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Hable sobre cómo le gustaría organizar los archivos y las carpetas en el futuro.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58697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3" name="Google Shape;3593;p138"/>
          <p:cNvSpPr txBox="1">
            <a:spLocks noGrp="1"/>
          </p:cNvSpPr>
          <p:nvPr>
            <p:ph type="ctrTitle"/>
          </p:nvPr>
        </p:nvSpPr>
        <p:spPr>
          <a:xfrm>
            <a:off x="0" y="654437"/>
            <a:ext cx="7700211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 dirty="0" smtClean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Actividades </a:t>
            </a: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 su propio ritmo </a:t>
            </a:r>
          </a:p>
        </p:txBody>
      </p:sp>
      <p:sp>
        <p:nvSpPr>
          <p:cNvPr id="3594" name="Google Shape;3594;p138"/>
          <p:cNvSpPr txBox="1">
            <a:spLocks noGrp="1"/>
          </p:cNvSpPr>
          <p:nvPr>
            <p:ph type="ctrTitle" idx="4294967295"/>
          </p:nvPr>
        </p:nvSpPr>
        <p:spPr>
          <a:xfrm>
            <a:off x="1499459" y="2266173"/>
            <a:ext cx="7332662" cy="1851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Complete las encuestas al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salir.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3595" name="Google Shape;3595;p138"/>
          <p:cNvSpPr txBox="1"/>
          <p:nvPr/>
        </p:nvSpPr>
        <p:spPr>
          <a:xfrm>
            <a:off x="113292" y="1332386"/>
            <a:ext cx="7473625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 smtClean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Lista </a:t>
            </a:r>
            <a:r>
              <a:rPr lang="es-AR" sz="30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Verificación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>
            <a:spLocks noGrp="1"/>
          </p:cNvSpPr>
          <p:nvPr>
            <p:ph type="title"/>
          </p:nvPr>
        </p:nvSpPr>
        <p:spPr>
          <a:xfrm>
            <a:off x="710842" y="51819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Agenda</a:t>
            </a:r>
          </a:p>
        </p:txBody>
      </p:sp>
      <p:sp>
        <p:nvSpPr>
          <p:cNvPr id="80" name="Google Shape;80;p21"/>
          <p:cNvSpPr txBox="1">
            <a:spLocks noGrp="1"/>
          </p:cNvSpPr>
          <p:nvPr>
            <p:ph type="ctrTitle" idx="4294967295"/>
          </p:nvPr>
        </p:nvSpPr>
        <p:spPr>
          <a:xfrm>
            <a:off x="1180742" y="1347095"/>
            <a:ext cx="7493000" cy="30400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08000" lvl="0" indent="-457200" algn="l" rtl="0">
              <a:spcBef>
                <a:spcPts val="0"/>
              </a:spcBef>
              <a:spcAft>
                <a:spcPts val="60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Cuentas en Dispositivos y en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Navegadores.</a:t>
            </a:r>
          </a:p>
          <a:p>
            <a:pPr marL="508000" lvl="0" indent="-457200" algn="l" rtl="0">
              <a:spcBef>
                <a:spcPts val="0"/>
              </a:spcBef>
              <a:spcAft>
                <a:spcPts val="60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Guardar las Contraseñas y los Marcadores en los Navegadores.</a:t>
            </a:r>
          </a:p>
          <a:p>
            <a:pPr marL="5080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Descanso.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5080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Calendarios en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Línea.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508000" lvl="0" indent="-457200" algn="l" rtl="0">
              <a:spcBef>
                <a:spcPts val="0"/>
              </a:spcBef>
              <a:spcAft>
                <a:spcPts val="60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Administración de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Archivos.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 idx="4294967295"/>
          </p:nvPr>
        </p:nvSpPr>
        <p:spPr>
          <a:xfrm>
            <a:off x="0" y="174307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Pregunta para debatir</a:t>
            </a:r>
          </a:p>
        </p:txBody>
      </p:sp>
      <p:sp>
        <p:nvSpPr>
          <p:cNvPr id="87" name="Google Shape;87;p22"/>
          <p:cNvSpPr txBox="1">
            <a:spLocks noGrp="1"/>
          </p:cNvSpPr>
          <p:nvPr>
            <p:ph type="ctrTitle" idx="4294967295"/>
          </p:nvPr>
        </p:nvSpPr>
        <p:spPr>
          <a:xfrm>
            <a:off x="1511300" y="2381250"/>
            <a:ext cx="61214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Mencione lo que haría para tratar de mantenerse organizado.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Compartir Dispositivos y Cuentas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6430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47425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Cuentas de Dispositivos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4445C91-8C24-459A-9523-90AB06AEC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609" y="876325"/>
            <a:ext cx="5354782" cy="359410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966537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Cuentas en Navegadores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="" xmlns:a16="http://schemas.microsoft.com/office/drawing/2014/main" id="{BCC33FA9-AE2A-41CC-9933-0CC40ECB04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0550" y="1885854"/>
            <a:ext cx="3762900" cy="13717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9116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Explore sus cuentas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A2DD7AFA-6458-4113-B213-36B86C36D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3514" y="1152475"/>
            <a:ext cx="7526371" cy="3416400"/>
          </a:xfrm>
        </p:spPr>
        <p:txBody>
          <a:bodyPr/>
          <a:lstStyle/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¿Cómo inicia sesión en su dispositivo?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¿Tiene una sesión iniciada en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cuenta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su navegador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favorito?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¿Cómo cierra la sesión o cambia de cuenta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un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dispositivo y navegador?</a:t>
            </a:r>
          </a:p>
          <a:p>
            <a:pPr>
              <a:buClr>
                <a:srgbClr val="06235E"/>
              </a:buClr>
            </a:pP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¿De qué </a:t>
            </a:r>
            <a:r>
              <a:rPr lang="es-AR" sz="2400" dirty="0" smtClean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otra manera </a:t>
            </a:r>
            <a:r>
              <a:rPr lang="es-AR" sz="2400" dirty="0">
                <a:solidFill>
                  <a:srgbClr val="0623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le gustaría utilizar las cuentas?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555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0" y="1527369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Guardar Marcadores y Contraseñas</a:t>
            </a:r>
            <a:b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</a:br>
            <a:r>
              <a:rPr lang="es-AR" sz="36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en los Navegadores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14524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Mai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6F670111-A68C-4529-8F26-B171CDDC686B}"/>
    </a:ext>
  </a:extLst>
</a:theme>
</file>

<file path=ppt/theme/theme2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246CF830-6344-4CCA-A3E3-1DDE13533B57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11</TotalTime>
  <Words>305</Words>
  <Application>Microsoft Office PowerPoint</Application>
  <PresentationFormat>On-screen Show (16:9)</PresentationFormat>
  <Paragraphs>50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Average</vt:lpstr>
      <vt:lpstr>Calibri Light</vt:lpstr>
      <vt:lpstr>Roboto</vt:lpstr>
      <vt:lpstr>Arial</vt:lpstr>
      <vt:lpstr>Open Sans</vt:lpstr>
      <vt:lpstr>Helvetica Neue Light</vt:lpstr>
      <vt:lpstr>Open Sans SemiBold</vt:lpstr>
      <vt:lpstr>Simple Light</vt:lpstr>
      <vt:lpstr>White</vt:lpstr>
      <vt:lpstr>Bienvenidos</vt:lpstr>
      <vt:lpstr>Organización Digital Taller sobre Educación Digital</vt:lpstr>
      <vt:lpstr>Agenda</vt:lpstr>
      <vt:lpstr>Pregunta para debatir</vt:lpstr>
      <vt:lpstr>Compartir Dispositivos y Cuentas</vt:lpstr>
      <vt:lpstr>Cuentas de Dispositivos</vt:lpstr>
      <vt:lpstr>Cuentas en Navegadores</vt:lpstr>
      <vt:lpstr>Explore sus cuentas</vt:lpstr>
      <vt:lpstr>Guardar Marcadores y Contraseñas en los Navegadores</vt:lpstr>
      <vt:lpstr>Guardar Contraseñas en los Navegadores</vt:lpstr>
      <vt:lpstr>Guardar Marcadores en los Navegadores</vt:lpstr>
      <vt:lpstr>Visite un sitio web que desee marcar</vt:lpstr>
      <vt:lpstr>Marque o agregue un sitio web como favorito.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Descanso</vt:lpstr>
      <vt:lpstr>Calendarios en Línea</vt:lpstr>
      <vt:lpstr>Administración de Archivos</vt:lpstr>
      <vt:lpstr>Carpetas</vt:lpstr>
      <vt:lpstr>Crear una nueva carpeta</vt:lpstr>
      <vt:lpstr>Abrir una nueva carpeta</vt:lpstr>
      <vt:lpstr>PowerPoint Presentation</vt:lpstr>
      <vt:lpstr>PowerPoint Presentation</vt:lpstr>
      <vt:lpstr>Explore sus Archivos</vt:lpstr>
      <vt:lpstr>Actividades a su propio ritmo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Sullivan, Kaili</dc:creator>
  <cp:lastModifiedBy>Jackie Metivier</cp:lastModifiedBy>
  <cp:revision>8</cp:revision>
  <dcterms:modified xsi:type="dcterms:W3CDTF">2021-10-30T18:33:00Z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F5A3E9EA-A5A8-43DA-8200-3166A9B08BC7</vt:lpwstr>
  </property>
  <property fmtid="{D5CDD505-2E9C-101B-9397-08002B2CF9AE}" pid="3" name="ArticulatePath">
    <vt:lpwstr>https://ncconnect-my.sharepoint.com/personal/abigail_waldrupe_ncdcr_gov/Documents/Toolkit/Workshop Documents/Session 3 - Communicating Online/S3 Combo Group/Session 3 - combined group</vt:lpwstr>
  </property>
</Properties>
</file>