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84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5143500" type="screen16x9"/>
  <p:notesSz cx="6858000" cy="9144000"/>
  <p:embeddedFontLst>
    <p:embeddedFont>
      <p:font typeface="Open Sans" panose="020B0604020202020204" charset="0"/>
      <p:regular r:id="rId18"/>
    </p:embeddedFont>
    <p:embeddedFont>
      <p:font typeface="Open Sans SemiBold" panose="020B0604020202020204" charset="0"/>
      <p:bold r:id="rId19"/>
      <p:boldItalic r:id="rId20"/>
    </p:embeddedFont>
    <p:embeddedFont>
      <p:font typeface="Average" panose="020B0604020202020204" charset="0"/>
      <p:regular r:id="rId21"/>
    </p:embeddedFont>
  </p:embeddedFontLst>
  <p:custDataLst>
    <p:tags r:id="rId22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270" autoAdjust="0"/>
  </p:normalViewPr>
  <p:slideViewPr>
    <p:cSldViewPr snapToGrid="0">
      <p:cViewPr varScale="1">
        <p:scale>
          <a:sx n="98" d="100"/>
          <a:sy n="98" d="100"/>
        </p:scale>
        <p:origin x="19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57954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776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dbffbb25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dbffbb251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70341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dbffbb25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dbffbb25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7711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6df17b993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6df17b993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40656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df17b993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df17b993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015137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602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09c392e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09c392e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9086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b83a6e18aaa509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b83a6e18aaa509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6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0999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69455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6297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dbffbb25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6dbffbb25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8101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dbffbb25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dbffbb25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8278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6dbffbb25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6dbffbb25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61862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dbffbb25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dbffbb251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416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87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6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26494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16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10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648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234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44468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71075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020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590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301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5092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388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77320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619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61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2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7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7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79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xmlns="" id="{A8AC3120-BB46-41E0-A39D-0F8496C39FB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6045200" y="1462753"/>
            <a:ext cx="3365500" cy="229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33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2103177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ctrTitle" idx="4294967295"/>
          </p:nvPr>
        </p:nvSpPr>
        <p:spPr>
          <a:xfrm>
            <a:off x="906462" y="1419225"/>
            <a:ext cx="7331075" cy="318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Regístrate.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Enciende la computadora e inicia 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sesión.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Comprueba que la batería esté cargada o busca un lugar donde conectarla.</a:t>
            </a:r>
          </a:p>
        </p:txBody>
      </p:sp>
      <p:sp>
        <p:nvSpPr>
          <p:cNvPr id="68" name="Google Shape;68;p19"/>
          <p:cNvSpPr txBox="1"/>
          <p:nvPr/>
        </p:nvSpPr>
        <p:spPr>
          <a:xfrm>
            <a:off x="-1459832" y="782300"/>
            <a:ext cx="145958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highlight>
                  <a:srgbClr val="FFFF00"/>
                </a:highlight>
              </a:rPr>
              <a:t>NOTA: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highlight>
                  <a:srgbClr val="FFFF00"/>
                </a:highlight>
              </a:rPr>
              <a:t>Si realiza una sesión combinada corta, utilice OTRAS diapositivas.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highlight>
                <a:srgbClr val="FFFF00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highlight>
                  <a:srgbClr val="FFFF00"/>
                </a:highlight>
              </a:rPr>
              <a:t>Si trabaja en dos grupos, estas diapositivas se utilizarán para la sección con los estudiantes.</a:t>
            </a:r>
            <a:r>
              <a:rPr lang="es-AR" dirty="0"/>
              <a:t> </a:t>
            </a:r>
          </a:p>
        </p:txBody>
      </p:sp>
      <p:sp>
        <p:nvSpPr>
          <p:cNvPr id="8" name="Google Shape;55;p13">
            <a:extLst>
              <a:ext uri="{FF2B5EF4-FFF2-40B4-BE49-F238E27FC236}">
                <a16:creationId xmlns:a16="http://schemas.microsoft.com/office/drawing/2014/main" xmlns="" id="{4590BC90-D26B-4D6E-8824-17D5FD9DAC3E}"/>
              </a:ext>
            </a:extLst>
          </p:cNvPr>
          <p:cNvSpPr txBox="1">
            <a:spLocks/>
          </p:cNvSpPr>
          <p:nvPr/>
        </p:nvSpPr>
        <p:spPr>
          <a:xfrm>
            <a:off x="414600" y="657034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45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Bienvenidos</a:t>
            </a:r>
            <a:endParaRPr lang="es-AR" sz="45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>
            <a:spLocks noGrp="1"/>
          </p:cNvSpPr>
          <p:nvPr>
            <p:ph type="ctrTitle" idx="4294967295"/>
          </p:nvPr>
        </p:nvSpPr>
        <p:spPr>
          <a:xfrm>
            <a:off x="0" y="2476500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¿Preguntas o comentarios? </a:t>
            </a:r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4294967295"/>
          </p:nvPr>
        </p:nvSpPr>
        <p:spPr>
          <a:xfrm>
            <a:off x="0" y="1808162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/>
        </p:nvSpPr>
        <p:spPr>
          <a:xfrm>
            <a:off x="0" y="100335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Clase</a:t>
            </a:r>
          </a:p>
        </p:txBody>
      </p:sp>
      <p:sp>
        <p:nvSpPr>
          <p:cNvPr id="136" name="Google Shape;136;p29"/>
          <p:cNvSpPr txBox="1"/>
          <p:nvPr/>
        </p:nvSpPr>
        <p:spPr>
          <a:xfrm>
            <a:off x="1464450" y="1933650"/>
            <a:ext cx="62151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¿Cómo era la escuela cuando tus padres tenían tu edad?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crees que ha cambiado?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/>
          <p:nvPr/>
        </p:nvSpPr>
        <p:spPr>
          <a:xfrm>
            <a:off x="0" y="142245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Clase</a:t>
            </a:r>
          </a:p>
        </p:txBody>
      </p:sp>
      <p:sp>
        <p:nvSpPr>
          <p:cNvPr id="143" name="Google Shape;143;p30"/>
          <p:cNvSpPr txBox="1"/>
          <p:nvPr/>
        </p:nvSpPr>
        <p:spPr>
          <a:xfrm>
            <a:off x="1464450" y="2263850"/>
            <a:ext cx="62151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28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¿De qué maneras específicas utilizas la tecnología en la escuela?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 txBox="1"/>
          <p:nvPr/>
        </p:nvSpPr>
        <p:spPr>
          <a:xfrm>
            <a:off x="0" y="42900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Clase: Actividad</a:t>
            </a:r>
          </a:p>
        </p:txBody>
      </p:sp>
      <p:sp>
        <p:nvSpPr>
          <p:cNvPr id="150" name="Google Shape;150;p31"/>
          <p:cNvSpPr txBox="1"/>
          <p:nvPr/>
        </p:nvSpPr>
        <p:spPr>
          <a:xfrm>
            <a:off x="1065075" y="1410000"/>
            <a:ext cx="7470900" cy="33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Encuentra un </a:t>
            </a:r>
            <a:r>
              <a:rPr lang="es-AR" sz="2400" dirty="0" smtClean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compañero.</a:t>
            </a:r>
            <a:endParaRPr lang="es-AR" sz="24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Elige una forma en la que utilizas la tecnología en la escuela.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Imagina que se la explicas a un adulto que nunca la ha utilizado.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Nombra dos cosas que tiene en contra, dos a favor y un ejemplo de cuándo la usarías.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Compártela con el grupo.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408;p67">
            <a:extLst>
              <a:ext uri="{FF2B5EF4-FFF2-40B4-BE49-F238E27FC236}">
                <a16:creationId xmlns:a16="http://schemas.microsoft.com/office/drawing/2014/main" xmlns="" id="{9EF2E01D-52AC-4352-B9A4-36BEBB6004B4}"/>
              </a:ext>
            </a:extLst>
          </p:cNvPr>
          <p:cNvSpPr txBox="1">
            <a:spLocks/>
          </p:cNvSpPr>
          <p:nvPr/>
        </p:nvSpPr>
        <p:spPr>
          <a:xfrm>
            <a:off x="1287173" y="1306048"/>
            <a:ext cx="7332662" cy="1851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/>
            <a:endParaRPr lang="en-US" sz="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indent="-381000">
              <a:buSzPts val="2400"/>
              <a:buFont typeface="Average"/>
              <a:buChar char="❏"/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Completar la encuesta al </a:t>
            </a:r>
            <a:r>
              <a:rPr lang="es-AR" sz="24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salir.</a:t>
            </a:r>
            <a:endParaRPr lang="es-AR" sz="2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531;p69">
            <a:extLst>
              <a:ext uri="{FF2B5EF4-FFF2-40B4-BE49-F238E27FC236}">
                <a16:creationId xmlns:a16="http://schemas.microsoft.com/office/drawing/2014/main" xmlns="" id="{EB57CF8E-2316-4E65-A133-20197B832C16}"/>
              </a:ext>
            </a:extLst>
          </p:cNvPr>
          <p:cNvSpPr txBox="1">
            <a:spLocks/>
          </p:cNvSpPr>
          <p:nvPr/>
        </p:nvSpPr>
        <p:spPr>
          <a:xfrm>
            <a:off x="588804" y="731248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Cierre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6;p22">
            <a:extLst>
              <a:ext uri="{FF2B5EF4-FFF2-40B4-BE49-F238E27FC236}">
                <a16:creationId xmlns:a16="http://schemas.microsoft.com/office/drawing/2014/main" xmlns="" id="{65F823D3-4DBE-4608-BF52-C86C990B9B4B}"/>
              </a:ext>
            </a:extLst>
          </p:cNvPr>
          <p:cNvSpPr txBox="1">
            <a:spLocks/>
          </p:cNvSpPr>
          <p:nvPr/>
        </p:nvSpPr>
        <p:spPr>
          <a:xfrm>
            <a:off x="622300" y="1262890"/>
            <a:ext cx="8521700" cy="205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verage"/>
              </a:rPr>
              <a:t>Interacción con la Educación</a:t>
            </a:r>
          </a:p>
          <a:p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Taller sobre Educación Digital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4E5BA79-DFEC-4AB1-8F22-921850718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3" y="360635"/>
            <a:ext cx="3794725" cy="22111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ctrTitle" idx="4294967295"/>
          </p:nvPr>
        </p:nvSpPr>
        <p:spPr>
          <a:xfrm>
            <a:off x="1651000" y="1524000"/>
            <a:ext cx="7493000" cy="30400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Obtener información de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escuela.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escuela.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Educación.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0" name="Google Shape;80;p21"/>
          <p:cNvSpPr txBox="1">
            <a:spLocks noGrp="1"/>
          </p:cNvSpPr>
          <p:nvPr>
            <p:ph type="title" idx="4294967295"/>
          </p:nvPr>
        </p:nvSpPr>
        <p:spPr>
          <a:xfrm>
            <a:off x="647700" y="454094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48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ctrTitle" idx="4294967295"/>
          </p:nvPr>
        </p:nvSpPr>
        <p:spPr>
          <a:xfrm>
            <a:off x="838200" y="2386013"/>
            <a:ext cx="7467600" cy="2093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Nombra una forma en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</a:t>
            </a: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la escuela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 brinda información para tu hogar.</a:t>
            </a:r>
          </a:p>
        </p:txBody>
      </p:sp>
      <p:sp>
        <p:nvSpPr>
          <p:cNvPr id="87" name="Google Shape;87;p22"/>
          <p:cNvSpPr txBox="1">
            <a:spLocks noGrp="1"/>
          </p:cNvSpPr>
          <p:nvPr>
            <p:ph type="title" idx="4294967295"/>
          </p:nvPr>
        </p:nvSpPr>
        <p:spPr>
          <a:xfrm>
            <a:off x="0" y="1557338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Preséntate y comparte: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ctrTitle" idx="4294967295"/>
          </p:nvPr>
        </p:nvSpPr>
        <p:spPr>
          <a:xfrm>
            <a:off x="151892" y="1638968"/>
            <a:ext cx="5699125" cy="285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alumno.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lvl="0" indent="-457200" algn="l" rtl="0">
              <a:spcBef>
                <a:spcPts val="0"/>
              </a:spcBef>
              <a:spcAft>
                <a:spcPts val="600"/>
              </a:spcAft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94" name="Google Shape;94;p23"/>
          <p:cNvSpPr txBox="1">
            <a:spLocks noGrp="1"/>
          </p:cNvSpPr>
          <p:nvPr>
            <p:ph type="title" idx="4294967295"/>
          </p:nvPr>
        </p:nvSpPr>
        <p:spPr>
          <a:xfrm>
            <a:off x="0" y="469900"/>
            <a:ext cx="9144000" cy="828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Formas en las que la escuela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 brinda información: </a:t>
            </a:r>
          </a:p>
        </p:txBody>
      </p:sp>
      <p:sp>
        <p:nvSpPr>
          <p:cNvPr id="96" name="Google Shape;96;p23"/>
          <p:cNvSpPr txBox="1"/>
          <p:nvPr/>
        </p:nvSpPr>
        <p:spPr>
          <a:xfrm>
            <a:off x="5661697" y="1791408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 idx="4294967295"/>
          </p:nvPr>
        </p:nvSpPr>
        <p:spPr>
          <a:xfrm>
            <a:off x="819150" y="561975"/>
            <a:ext cx="7505700" cy="4019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Escenario:</a:t>
            </a:r>
          </a:p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estudiante le dice que recibirá un premio en la escuela pero que ha perdido el papel con información del evento. </a:t>
            </a: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Pregunta:</a:t>
            </a:r>
          </a:p>
          <a:p>
            <a:pPr marL="0" lvl="0" indent="0" algn="ctr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s-AR" sz="2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 es la primera, segunda y tercera forma en la que intentaría obtener dicha información?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 txBox="1">
            <a:spLocks noGrp="1"/>
          </p:cNvSpPr>
          <p:nvPr>
            <p:ph type="title"/>
          </p:nvPr>
        </p:nvSpPr>
        <p:spPr>
          <a:xfrm>
            <a:off x="0" y="1808850"/>
            <a:ext cx="9144000" cy="7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/>
          <p:nvPr/>
        </p:nvSpPr>
        <p:spPr>
          <a:xfrm>
            <a:off x="669150" y="2110350"/>
            <a:ext cx="7805700" cy="16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secciones del sitio web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 resultan más útiles?</a:t>
            </a:r>
          </a:p>
        </p:txBody>
      </p:sp>
      <p:sp>
        <p:nvSpPr>
          <p:cNvPr id="115" name="Google Shape;115;p26"/>
          <p:cNvSpPr txBox="1">
            <a:spLocks noGrp="1"/>
          </p:cNvSpPr>
          <p:nvPr>
            <p:ph type="title" idx="4294967295"/>
          </p:nvPr>
        </p:nvSpPr>
        <p:spPr>
          <a:xfrm>
            <a:off x="0" y="1449388"/>
            <a:ext cx="9144000" cy="76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>
            <a:spLocks noGrp="1"/>
          </p:cNvSpPr>
          <p:nvPr>
            <p:ph type="ctrTitle" idx="4294967295"/>
          </p:nvPr>
        </p:nvSpPr>
        <p:spPr>
          <a:xfrm>
            <a:off x="0" y="20367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¿Por qué el correo electrónico podría ser una buena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opción para contactarse con la escuela?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¿Cuándo podría ser una mala opción?</a:t>
            </a:r>
          </a:p>
        </p:txBody>
      </p:sp>
      <p:sp>
        <p:nvSpPr>
          <p:cNvPr id="121" name="Google Shape;121;p27"/>
          <p:cNvSpPr txBox="1">
            <a:spLocks noGrp="1"/>
          </p:cNvSpPr>
          <p:nvPr>
            <p:ph type="title" idx="4294967295"/>
          </p:nvPr>
        </p:nvSpPr>
        <p:spPr>
          <a:xfrm>
            <a:off x="-204281" y="1184275"/>
            <a:ext cx="9552562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Enviar un correo electrónico a la escuela</a:t>
            </a:r>
            <a:endParaRPr lang="es-AR"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396</TotalTime>
  <Words>344</Words>
  <Application>Microsoft Office PowerPoint</Application>
  <PresentationFormat>On-screen Show (16:9)</PresentationFormat>
  <Paragraphs>58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Times New Roman</vt:lpstr>
      <vt:lpstr>Open Sans</vt:lpstr>
      <vt:lpstr>Helvetica Neue Light</vt:lpstr>
      <vt:lpstr>Arial</vt:lpstr>
      <vt:lpstr>Open Sans SemiBold</vt:lpstr>
      <vt:lpstr>Roboto</vt:lpstr>
      <vt:lpstr>Average</vt:lpstr>
      <vt:lpstr>Simple Light</vt:lpstr>
      <vt:lpstr>White</vt:lpstr>
      <vt:lpstr>Regístrate. Enciende la computadora e inicia sesión. Comprueba que la batería esté cargada o busca un lugar donde conectarla.</vt:lpstr>
      <vt:lpstr>PowerPoint Presentation</vt:lpstr>
      <vt:lpstr>Obtener información de la escuela. Comunicación con la escuela. Tecnología en la Educación.</vt:lpstr>
      <vt:lpstr>Nombra una forma en que la escuela  te brinda información para tu hogar.</vt:lpstr>
      <vt:lpstr>Documentos que se envían al hogar con el alumno. En persona Sitio web de la escuela Publicación en redes sociales Llamada telefónica personal Llamada telefónica automática </vt:lpstr>
      <vt:lpstr>Escenario: El estudiante le dice que recibirá un premio en la escuela pero que ha perdido el papel con información del evento.   Pregunta: ¿Cuál es la primera, segunda y tercera forma en la que intentaría obtener dicha información?</vt:lpstr>
      <vt:lpstr>Sitio Web y Redes Sociales de la Escuela</vt:lpstr>
      <vt:lpstr>Sitio Web y Redes Sociales de la Escuela</vt:lpstr>
      <vt:lpstr>¿Por qué el correo electrónico podría ser una buena  opción para contactarse con la escuela?  ¿Cuándo podría ser una mala opción?</vt:lpstr>
      <vt:lpstr>¿Preguntas o comentarios?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Sullivan, Kaili</dc:creator>
  <cp:lastModifiedBy>Jackie Metivier</cp:lastModifiedBy>
  <cp:revision>16</cp:revision>
  <dcterms:modified xsi:type="dcterms:W3CDTF">2021-10-30T18:39:14Z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B7011932-930B-4949-A1AB-C52CFEC1B839</vt:lpwstr>
  </property>
  <property fmtid="{D5CDD505-2E9C-101B-9397-08002B2CF9AE}" pid="3" name="ArticulatePath">
    <vt:lpwstr>https://ncconnect-my.sharepoint.com/personal/abigail_waldrupe_ncdcr_gov/Documents/Toolkit/Workshop Documents/Session 5 - Interacting with School/Session 5 - student only</vt:lpwstr>
  </property>
</Properties>
</file>