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comments/comment1.xml" ContentType="application/vnd.openxmlformats-officedocument.presentationml.comments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ppt/tags/tag52.xml" ContentType="application/vnd.openxmlformats-officedocument.presentationml.tags+xml"/>
  <Override PartName="/ppt/notesSlides/notesSlide51.xml" ContentType="application/vnd.openxmlformats-officedocument.presentationml.notesSlide+xml"/>
  <Override PartName="/ppt/tags/tag53.xml" ContentType="application/vnd.openxmlformats-officedocument.presentationml.tags+xml"/>
  <Override PartName="/ppt/notesSlides/notesSlide52.xml" ContentType="application/vnd.openxmlformats-officedocument.presentationml.notesSlide+xml"/>
  <Override PartName="/ppt/tags/tag54.xml" ContentType="application/vnd.openxmlformats-officedocument.presentationml.tags+xml"/>
  <Override PartName="/ppt/notesSlides/notesSlide53.xml" ContentType="application/vnd.openxmlformats-officedocument.presentationml.notesSlide+xml"/>
  <Override PartName="/ppt/tags/tag55.xml" ContentType="application/vnd.openxmlformats-officedocument.presentationml.tags+xml"/>
  <Override PartName="/ppt/notesSlides/notesSlide54.xml" ContentType="application/vnd.openxmlformats-officedocument.presentationml.notesSlide+xml"/>
  <Override PartName="/ppt/tags/tag56.xml" ContentType="application/vnd.openxmlformats-officedocument.presentationml.tags+xml"/>
  <Override PartName="/ppt/notesSlides/notesSlide55.xml" ContentType="application/vnd.openxmlformats-officedocument.presentationml.notesSlide+xml"/>
  <Override PartName="/ppt/tags/tag57.xml" ContentType="application/vnd.openxmlformats-officedocument.presentationml.tags+xml"/>
  <Override PartName="/ppt/notesSlides/notesSlide56.xml" ContentType="application/vnd.openxmlformats-officedocument.presentationml.notesSlide+xml"/>
  <Override PartName="/ppt/tags/tag58.xml" ContentType="application/vnd.openxmlformats-officedocument.presentationml.tags+xml"/>
  <Override PartName="/ppt/notesSlides/notesSlide57.xml" ContentType="application/vnd.openxmlformats-officedocument.presentationml.notesSlide+xml"/>
  <Override PartName="/ppt/tags/tag59.xml" ContentType="application/vnd.openxmlformats-officedocument.presentationml.tags+xml"/>
  <Override PartName="/ppt/notesSlides/notesSlide58.xml" ContentType="application/vnd.openxmlformats-officedocument.presentationml.notesSlide+xml"/>
  <Override PartName="/ppt/tags/tag60.xml" ContentType="application/vnd.openxmlformats-officedocument.presentationml.tags+xml"/>
  <Override PartName="/ppt/notesSlides/notesSlide59.xml" ContentType="application/vnd.openxmlformats-officedocument.presentationml.notesSlide+xml"/>
  <Override PartName="/ppt/tags/tag61.xml" ContentType="application/vnd.openxmlformats-officedocument.presentationml.tags+xml"/>
  <Override PartName="/ppt/notesSlides/notesSlide60.xml" ContentType="application/vnd.openxmlformats-officedocument.presentationml.notesSlide+xml"/>
  <Override PartName="/ppt/tags/tag62.xml" ContentType="application/vnd.openxmlformats-officedocument.presentationml.tags+xml"/>
  <Override PartName="/ppt/notesSlides/notesSlide61.xml" ContentType="application/vnd.openxmlformats-officedocument.presentationml.notesSlide+xml"/>
  <Override PartName="/ppt/tags/tag63.xml" ContentType="application/vnd.openxmlformats-officedocument.presentationml.tags+xml"/>
  <Override PartName="/ppt/notesSlides/notesSlide62.xml" ContentType="application/vnd.openxmlformats-officedocument.presentationml.notesSlide+xml"/>
  <Override PartName="/ppt/tags/tag64.xml" ContentType="application/vnd.openxmlformats-officedocument.presentationml.tags+xml"/>
  <Override PartName="/ppt/notesSlides/notesSlide63.xml" ContentType="application/vnd.openxmlformats-officedocument.presentationml.notesSlide+xml"/>
  <Override PartName="/ppt/tags/tag65.xml" ContentType="application/vnd.openxmlformats-officedocument.presentationml.tags+xml"/>
  <Override PartName="/ppt/notesSlides/notesSlide64.xml" ContentType="application/vnd.openxmlformats-officedocument.presentationml.notesSlide+xml"/>
  <Override PartName="/ppt/tags/tag66.xml" ContentType="application/vnd.openxmlformats-officedocument.presentationml.tags+xml"/>
  <Override PartName="/ppt/notesSlides/notesSlide65.xml" ContentType="application/vnd.openxmlformats-officedocument.presentationml.notesSlide+xml"/>
  <Override PartName="/ppt/tags/tag67.xml" ContentType="application/vnd.openxmlformats-officedocument.presentationml.tags+xml"/>
  <Override PartName="/ppt/notesSlides/notesSlide66.xml" ContentType="application/vnd.openxmlformats-officedocument.presentationml.notesSlide+xml"/>
  <Override PartName="/ppt/tags/tag68.xml" ContentType="application/vnd.openxmlformats-officedocument.presentationml.tags+xml"/>
  <Override PartName="/ppt/notesSlides/notesSlide67.xml" ContentType="application/vnd.openxmlformats-officedocument.presentationml.notesSlide+xml"/>
  <Override PartName="/ppt/tags/tag69.xml" ContentType="application/vnd.openxmlformats-officedocument.presentationml.tags+xml"/>
  <Override PartName="/ppt/notesSlides/notesSlide68.xml" ContentType="application/vnd.openxmlformats-officedocument.presentationml.notesSlide+xml"/>
  <Override PartName="/ppt/tags/tag70.xml" ContentType="application/vnd.openxmlformats-officedocument.presentationml.tags+xml"/>
  <Override PartName="/ppt/notesSlides/notesSlide69.xml" ContentType="application/vnd.openxmlformats-officedocument.presentationml.notesSlide+xml"/>
  <Override PartName="/ppt/tags/tag71.xml" ContentType="application/vnd.openxmlformats-officedocument.presentationml.tags+xml"/>
  <Override PartName="/ppt/notesSlides/notesSlide70.xml" ContentType="application/vnd.openxmlformats-officedocument.presentationml.notesSlide+xml"/>
  <Override PartName="/ppt/tags/tag72.xml" ContentType="application/vnd.openxmlformats-officedocument.presentationml.tags+xml"/>
  <Override PartName="/ppt/notesSlides/notesSlide71.xml" ContentType="application/vnd.openxmlformats-officedocument.presentationml.notesSlide+xml"/>
  <Override PartName="/ppt/tags/tag73.xml" ContentType="application/vnd.openxmlformats-officedocument.presentationml.tags+xml"/>
  <Override PartName="/ppt/notesSlides/notesSlide72.xml" ContentType="application/vnd.openxmlformats-officedocument.presentationml.notesSlide+xml"/>
  <Override PartName="/ppt/tags/tag74.xml" ContentType="application/vnd.openxmlformats-officedocument.presentationml.tags+xml"/>
  <Override PartName="/ppt/notesSlides/notesSlide73.xml" ContentType="application/vnd.openxmlformats-officedocument.presentationml.notesSlide+xml"/>
  <Override PartName="/ppt/tags/tag75.xml" ContentType="application/vnd.openxmlformats-officedocument.presentationml.tags+xml"/>
  <Override PartName="/ppt/notesSlides/notesSlide74.xml" ContentType="application/vnd.openxmlformats-officedocument.presentationml.notesSlide+xml"/>
  <Override PartName="/ppt/tags/tag76.xml" ContentType="application/vnd.openxmlformats-officedocument.presentationml.tags+xml"/>
  <Override PartName="/ppt/notesSlides/notesSlide75.xml" ContentType="application/vnd.openxmlformats-officedocument.presentationml.notesSlide+xml"/>
  <Override PartName="/ppt/tags/tag77.xml" ContentType="application/vnd.openxmlformats-officedocument.presentationml.tags+xml"/>
  <Override PartName="/ppt/notesSlides/notesSlide76.xml" ContentType="application/vnd.openxmlformats-officedocument.presentationml.notesSlide+xml"/>
  <Override PartName="/ppt/tags/tag78.xml" ContentType="application/vnd.openxmlformats-officedocument.presentationml.tags+xml"/>
  <Override PartName="/ppt/notesSlides/notesSlide77.xml" ContentType="application/vnd.openxmlformats-officedocument.presentationml.notesSlide+xml"/>
  <Override PartName="/ppt/tags/tag79.xml" ContentType="application/vnd.openxmlformats-officedocument.presentationml.tags+xml"/>
  <Override PartName="/ppt/notesSlides/notesSlide78.xml" ContentType="application/vnd.openxmlformats-officedocument.presentationml.notesSlide+xml"/>
  <Override PartName="/ppt/tags/tag80.xml" ContentType="application/vnd.openxmlformats-officedocument.presentationml.tags+xml"/>
  <Override PartName="/ppt/notesSlides/notesSlide79.xml" ContentType="application/vnd.openxmlformats-officedocument.presentationml.notesSlide+xml"/>
  <Override PartName="/ppt/tags/tag81.xml" ContentType="application/vnd.openxmlformats-officedocument.presentationml.tags+xml"/>
  <Override PartName="/ppt/notesSlides/notesSlide80.xml" ContentType="application/vnd.openxmlformats-officedocument.presentationml.notesSlide+xml"/>
  <Override PartName="/ppt/tags/tag82.xml" ContentType="application/vnd.openxmlformats-officedocument.presentationml.tags+xml"/>
  <Override PartName="/ppt/notesSlides/notesSlide81.xml" ContentType="application/vnd.openxmlformats-officedocument.presentationml.notesSlide+xml"/>
  <Override PartName="/ppt/comments/comment2.xml" ContentType="application/vnd.openxmlformats-officedocument.presentationml.comments+xml"/>
  <Override PartName="/ppt/tags/tag83.xml" ContentType="application/vnd.openxmlformats-officedocument.presentationml.tags+xml"/>
  <Override PartName="/ppt/notesSlides/notesSlide82.xml" ContentType="application/vnd.openxmlformats-officedocument.presentationml.notesSlide+xml"/>
  <Override PartName="/ppt/tags/tag84.xml" ContentType="application/vnd.openxmlformats-officedocument.presentationml.tags+xml"/>
  <Override PartName="/ppt/notesSlides/notesSlide83.xml" ContentType="application/vnd.openxmlformats-officedocument.presentationml.notesSlide+xml"/>
  <Override PartName="/ppt/tags/tag85.xml" ContentType="application/vnd.openxmlformats-officedocument.presentationml.tags+xml"/>
  <Override PartName="/ppt/notesSlides/notesSlide84.xml" ContentType="application/vnd.openxmlformats-officedocument.presentationml.notesSlide+xml"/>
  <Override PartName="/ppt/tags/tag86.xml" ContentType="application/vnd.openxmlformats-officedocument.presentationml.tags+xml"/>
  <Override PartName="/ppt/notesSlides/notesSlide85.xml" ContentType="application/vnd.openxmlformats-officedocument.presentationml.notesSlide+xml"/>
  <Override PartName="/ppt/tags/tag87.xml" ContentType="application/vnd.openxmlformats-officedocument.presentationml.tags+xml"/>
  <Override PartName="/ppt/notesSlides/notesSlide86.xml" ContentType="application/vnd.openxmlformats-officedocument.presentationml.notesSlide+xml"/>
  <Override PartName="/ppt/tags/tag88.xml" ContentType="application/vnd.openxmlformats-officedocument.presentationml.tags+xml"/>
  <Override PartName="/ppt/notesSlides/notesSlide87.xml" ContentType="application/vnd.openxmlformats-officedocument.presentationml.notesSlide+xml"/>
  <Override PartName="/ppt/tags/tag89.xml" ContentType="application/vnd.openxmlformats-officedocument.presentationml.tags+xml"/>
  <Override PartName="/ppt/notesSlides/notesSlide88.xml" ContentType="application/vnd.openxmlformats-officedocument.presentationml.notesSlide+xml"/>
  <Override PartName="/ppt/tags/tag90.xml" ContentType="application/vnd.openxmlformats-officedocument.presentationml.tags+xml"/>
  <Override PartName="/ppt/notesSlides/notesSlide89.xml" ContentType="application/vnd.openxmlformats-officedocument.presentationml.notesSlide+xml"/>
  <Override PartName="/ppt/tags/tag91.xml" ContentType="application/vnd.openxmlformats-officedocument.presentationml.tags+xml"/>
  <Override PartName="/ppt/notesSlides/notesSlide90.xml" ContentType="application/vnd.openxmlformats-officedocument.presentationml.notesSlide+xml"/>
  <Override PartName="/ppt/tags/tag92.xml" ContentType="application/vnd.openxmlformats-officedocument.presentationml.tags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94"/>
  </p:notesMasterIdLst>
  <p:sldIdLst>
    <p:sldId id="256" r:id="rId3"/>
    <p:sldId id="353" r:id="rId4"/>
    <p:sldId id="258" r:id="rId5"/>
    <p:sldId id="35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55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17" r:id="rId88"/>
    <p:sldId id="356" r:id="rId89"/>
    <p:sldId id="357" r:id="rId90"/>
    <p:sldId id="358" r:id="rId91"/>
    <p:sldId id="351" r:id="rId92"/>
    <p:sldId id="352" r:id="rId93"/>
  </p:sldIdLst>
  <p:sldSz cx="9144000" cy="5143500" type="screen16x9"/>
  <p:notesSz cx="6858000" cy="9144000"/>
  <p:embeddedFontLst>
    <p:embeddedFont>
      <p:font typeface="Helvetica Neue Light" panose="020B0604020202020204" charset="0"/>
      <p:regular r:id="rId95"/>
      <p:bold r:id="rId96"/>
      <p:italic r:id="rId97"/>
      <p:boldItalic r:id="rId98"/>
    </p:embeddedFont>
    <p:embeddedFont>
      <p:font typeface="Open Sans" panose="020B0604020202020204" charset="0"/>
      <p:regular r:id="rId99"/>
      <p:bold r:id="rId100"/>
      <p:italic r:id="rId101"/>
      <p:boldItalic r:id="rId102"/>
    </p:embeddedFont>
    <p:embeddedFont>
      <p:font typeface="Calibri Light" panose="020F0302020204030204" pitchFamily="34" charset="0"/>
      <p:regular r:id="rId103"/>
      <p:italic r:id="rId104"/>
    </p:embeddedFont>
    <p:embeddedFont>
      <p:font typeface="Comfortaa" panose="020B0604020202020204" charset="0"/>
      <p:regular r:id="rId105"/>
      <p:bold r:id="rId106"/>
    </p:embeddedFont>
    <p:embeddedFont>
      <p:font typeface="Elephant" panose="02020904090505020303" pitchFamily="18" charset="0"/>
      <p:regular r:id="rId107"/>
      <p:italic r:id="rId108"/>
    </p:embeddedFont>
    <p:embeddedFont>
      <p:font typeface="Calibri" panose="020F0502020204030204" pitchFamily="34" charset="0"/>
      <p:regular r:id="rId109"/>
      <p:bold r:id="rId110"/>
      <p:italic r:id="rId111"/>
      <p:boldItalic r:id="rId112"/>
    </p:embeddedFont>
    <p:embeddedFont>
      <p:font typeface="Google Sans" panose="020B0604020202020204" charset="0"/>
      <p:regular r:id="rId113"/>
      <p:bold r:id="rId114"/>
      <p:italic r:id="rId115"/>
      <p:boldItalic r:id="rId116"/>
    </p:embeddedFont>
    <p:embeddedFont>
      <p:font typeface="Average" panose="020B0604020202020204" charset="0"/>
      <p:regular r:id="rId117"/>
    </p:embeddedFont>
    <p:embeddedFont>
      <p:font typeface="Open Sans SemiBold" panose="020B0604020202020204" charset="0"/>
      <p:bold r:id="rId118"/>
      <p:boldItalic r:id="rId119"/>
    </p:embeddedFont>
    <p:embeddedFont>
      <p:font typeface="Caveat" panose="020B0604020202020204" charset="0"/>
      <p:regular r:id="rId120"/>
      <p:bold r:id="rId121"/>
    </p:embeddedFont>
    <p:embeddedFont>
      <p:font typeface="Arial Black" panose="020B0A04020102020204" pitchFamily="34" charset="0"/>
      <p:bold r:id="rId122"/>
    </p:embeddedFont>
    <p:embeddedFont>
      <p:font typeface="Roboto" panose="020B0604020202020204" charset="0"/>
      <p:regular r:id="rId123"/>
      <p:bold r:id="rId124"/>
      <p:italic r:id="rId125"/>
      <p:boldItalic r:id="rId126"/>
    </p:embeddedFont>
    <p:embeddedFont>
      <p:font typeface="Helvetica Neue" panose="020B0604020202020204" charset="0"/>
      <p:regular r:id="rId127"/>
      <p:bold r:id="rId128"/>
      <p:italic r:id="rId129"/>
      <p:boldItalic r:id="rId130"/>
    </p:embeddedFont>
  </p:embeddedFontLst>
  <p:custDataLst>
    <p:tags r:id="rId13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3" clrIdx="0">
    <p:extLst>
      <p:ext uri="{19B8F6BF-5375-455C-9EA6-DF929625EA0E}">
        <p15:presenceInfo xmlns:p15="http://schemas.microsoft.com/office/powerpoint/2012/main" userId="Usuario" providerId="None"/>
      </p:ext>
    </p:extLst>
  </p:cmAuthor>
  <p:cmAuthor id="2" name="Gabriela Rangel" initials="GR" lastIdx="7" clrIdx="1">
    <p:extLst>
      <p:ext uri="{19B8F6BF-5375-455C-9EA6-DF929625EA0E}">
        <p15:presenceInfo xmlns:p15="http://schemas.microsoft.com/office/powerpoint/2012/main" userId="S::gaby@bicomms.com::1ce43b82-c5a2-4081-ae9c-5793604531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35E"/>
    <a:srgbClr val="D9EE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97" autoAdjust="0"/>
  </p:normalViewPr>
  <p:slideViewPr>
    <p:cSldViewPr snapToGrid="0">
      <p:cViewPr varScale="1">
        <p:scale>
          <a:sx n="130" d="100"/>
          <a:sy n="130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font" Target="fonts/font23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18.fntdata"/><Relationship Id="rId133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font" Target="fonts/font13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font" Target="fonts/font8.fntdata"/><Relationship Id="rId123" Type="http://schemas.openxmlformats.org/officeDocument/2006/relationships/font" Target="fonts/font29.fntdata"/><Relationship Id="rId128" Type="http://schemas.openxmlformats.org/officeDocument/2006/relationships/font" Target="fonts/font34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font" Target="fonts/font1.fntdata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6.fntdata"/><Relationship Id="rId105" Type="http://schemas.openxmlformats.org/officeDocument/2006/relationships/font" Target="fonts/font11.fntdata"/><Relationship Id="rId113" Type="http://schemas.openxmlformats.org/officeDocument/2006/relationships/font" Target="fonts/font19.fntdata"/><Relationship Id="rId118" Type="http://schemas.openxmlformats.org/officeDocument/2006/relationships/font" Target="fonts/font24.fntdata"/><Relationship Id="rId126" Type="http://schemas.openxmlformats.org/officeDocument/2006/relationships/font" Target="fonts/font32.fntdata"/><Relationship Id="rId13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font" Target="fonts/font4.fntdata"/><Relationship Id="rId121" Type="http://schemas.openxmlformats.org/officeDocument/2006/relationships/font" Target="fonts/font2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font" Target="fonts/font9.fntdata"/><Relationship Id="rId108" Type="http://schemas.openxmlformats.org/officeDocument/2006/relationships/font" Target="fonts/font14.fntdata"/><Relationship Id="rId116" Type="http://schemas.openxmlformats.org/officeDocument/2006/relationships/font" Target="fonts/font22.fntdata"/><Relationship Id="rId124" Type="http://schemas.openxmlformats.org/officeDocument/2006/relationships/font" Target="fonts/font30.fntdata"/><Relationship Id="rId129" Type="http://schemas.openxmlformats.org/officeDocument/2006/relationships/font" Target="fonts/font3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font" Target="fonts/font2.fntdata"/><Relationship Id="rId111" Type="http://schemas.openxmlformats.org/officeDocument/2006/relationships/font" Target="fonts/font17.fntdata"/><Relationship Id="rId13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font" Target="fonts/font12.fntdata"/><Relationship Id="rId114" Type="http://schemas.openxmlformats.org/officeDocument/2006/relationships/font" Target="fonts/font20.fntdata"/><Relationship Id="rId119" Type="http://schemas.openxmlformats.org/officeDocument/2006/relationships/font" Target="fonts/font25.fntdata"/><Relationship Id="rId127" Type="http://schemas.openxmlformats.org/officeDocument/2006/relationships/font" Target="fonts/font3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notesMaster" Target="notesMasters/notesMaster1.xml"/><Relationship Id="rId99" Type="http://schemas.openxmlformats.org/officeDocument/2006/relationships/font" Target="fonts/font5.fntdata"/><Relationship Id="rId101" Type="http://schemas.openxmlformats.org/officeDocument/2006/relationships/font" Target="fonts/font7.fntdata"/><Relationship Id="rId122" Type="http://schemas.openxmlformats.org/officeDocument/2006/relationships/font" Target="fonts/font28.fntdata"/><Relationship Id="rId130" Type="http://schemas.openxmlformats.org/officeDocument/2006/relationships/font" Target="fonts/font36.fntdata"/><Relationship Id="rId13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15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3.fntdata"/><Relationship Id="rId104" Type="http://schemas.openxmlformats.org/officeDocument/2006/relationships/font" Target="fonts/font10.fntdata"/><Relationship Id="rId120" Type="http://schemas.openxmlformats.org/officeDocument/2006/relationships/font" Target="fonts/font26.fntdata"/><Relationship Id="rId125" Type="http://schemas.openxmlformats.org/officeDocument/2006/relationships/font" Target="fonts/font31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16.fntdata"/><Relationship Id="rId115" Type="http://schemas.openxmlformats.org/officeDocument/2006/relationships/font" Target="fonts/font21.fntdata"/><Relationship Id="rId131" Type="http://schemas.openxmlformats.org/officeDocument/2006/relationships/tags" Target="tags/tag1.xml"/><Relationship Id="rId136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26T19:13:34.929" idx="1">
    <p:pos x="10" y="202"/>
    <p:text>La privacidad es importante o Cuestiones sobre privacidad?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26T19:18:04.673" idx="3">
    <p:pos x="10" y="202"/>
    <p:text>SEE SOURCE</p:text>
    <p:extLst>
      <p:ext uri="{C676402C-5697-4E1C-873F-D02D1690AC5C}">
        <p15:threadingInfo xmlns:p15="http://schemas.microsoft.com/office/powerpoint/2012/main" timeZoneBias="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76001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32601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f149233d4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f149233d4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0729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f149233d4_0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f149233d4_0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2043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f149233d4_0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6f149233d4_0_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5060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6f149233d4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6f149233d4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771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6f149233d4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6f149233d4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46701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6f149233d4_0_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6f149233d4_0_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1560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6f149233d4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6f149233d4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4715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6f149233d4_0_4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6f149233d4_0_4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78313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f149233d4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6f149233d4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87647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6f149233d4_0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6f149233d4_0_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8854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24407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6f149233d4_0_2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6f149233d4_0_2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2298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6f149233d4_0_4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6f149233d4_0_4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1776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6f149233d4_0_4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6f149233d4_0_4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47733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6f149233d4_0_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6f149233d4_0_4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0096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6f149233d4_0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6f149233d4_0_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81124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6f149233d4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6f149233d4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24588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6f149233d4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6f149233d4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4256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6f149233d4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6f149233d4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63929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f149233d4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6f149233d4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91953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6f149233d4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6f149233d4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8753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34609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6f149233d4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6f149233d4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78021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6f149233d4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6f149233d4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6098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6f149233d4_0_5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6f149233d4_0_5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31480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6f149233d4_0_5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6f149233d4_0_5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7197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6f149233d4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6f149233d4_0_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71269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6f149233d4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6f149233d4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87595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6f149233d4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6f149233d4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76540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f149233d4_0_6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f149233d4_0_6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05434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6f149233d4_0_7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6f149233d4_0_7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995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6f149233d4_0_7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6f149233d4_0_7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3900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32196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6f149233d4_0_7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6f149233d4_0_7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65053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6f149233d4_0_7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6f149233d4_0_7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88477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701e5dc52d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701e5dc52d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06478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6f149233d4_0_7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6f149233d4_0_7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5510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6f149233d4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6f149233d4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944803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6f149233d4_0_8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6f149233d4_0_8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4911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6f149233d4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6f149233d4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446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701e5dc52d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701e5dc52d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9217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58740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701e5dc52d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701e5dc52d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3423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47800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701e5dc52d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701e5dc52d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10507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701e5dc52d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701e5dc52d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2786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701e5dc52d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701e5dc52d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633725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701e5dc52d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701e5dc52d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30548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701e5dc52d_0_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701e5dc52d_0_4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31901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701e5dc52d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Google Shape;627;g701e5dc52d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216291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701e5dc52d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701e5dc52d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9763632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701e5dc52d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Google Shape;646;g701e5dc52d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234727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701e5dc52d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701e5dc52d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421110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701e5dc52d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701e5dc52d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5231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6f149233d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6f149233d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004234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701e5dc52d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701e5dc52d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669669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701e5dc52d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701e5dc52d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40847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701e5dc52d_0_2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701e5dc52d_0_2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13949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701e5dc52d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701e5dc52d_0_2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2354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701e5dc52d_0_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701e5dc52d_0_3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62922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701e5dc52d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701e5dc52d_0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055027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701e5dc52d_0_3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g701e5dc52d_0_3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6359320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701e5dc52d_0_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701e5dc52d_0_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10816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701e5dc52d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" name="Google Shape;767;g701e5dc52d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341955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701e5dc52d_0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g701e5dc52d_0_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655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6f149233d4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6f149233d4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759532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701e5dc52d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701e5dc52d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518557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701e5dc52d_0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701e5dc52d_0_4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81402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701e5dc52d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701e5dc52d_0_4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9843932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701e5dc52d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" name="Google Shape;825;g701e5dc52d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276704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701e5dc52d_0_4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701e5dc52d_0_4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963821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701e5dc52d_0_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701e5dc52d_0_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691492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701e5dc52d_0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701e5dc52d_0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075636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g701e5dc52d_0_4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2" name="Google Shape;872;g701e5dc52d_0_4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691743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g701e5dc52d_0_5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5" name="Google Shape;885;g701e5dc52d_0_5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190093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g701e5dc52d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2" name="Google Shape;892;g701e5dc52d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7180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f149233d4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f149233d4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629511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6f149233d4_0_18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99" name="Google Shape;899;g6f149233d4_0_18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SzPts val="800"/>
              <a:buFont typeface="Helvetica Neue"/>
              <a:buNone/>
            </a:pPr>
            <a:endParaRPr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97375667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6f149233d4_0_18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8" name="Google Shape;928;g6f149233d4_0_18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404662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6f149233d4_0_19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44" name="Google Shape;944;g6f149233d4_0_19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04841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6f149233d4_0_2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57" name="Google Shape;957;g6f149233d4_0_2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12987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6f149233d4_0_18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4" name="Google Shape;974;g6f149233d4_0_18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74136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6f149233d4_0_1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7" name="Google Shape;997;g6f149233d4_0_19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9615132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6f149233d4_0_2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3" name="Google Shape;843;g6f149233d4_0_20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7132224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6f149233d4_0_2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69" name="Google Shape;969;g6f149233d4_0_218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5496885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6f149233d4_0_2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94" name="Google Shape;1094;g6f149233d4_0_255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0773347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g6f149233d4_0_2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2" name="Google Shape;1112;g6f149233d4_0_257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08987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6f149233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6f149233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321375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Google Shape;1527;g6f149233d4_0_28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28" name="Google Shape;1528;g6f149233d4_0_28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2681018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" name="Google Shape;1534;g5b6a11b69a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5" name="Google Shape;1535;g5b6a11b69a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761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1_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TITLE_AND_BODY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TITLE_AND_BODY_2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>
  <p:cSld name="TITLE_AND_BOD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C3E809-F6EE-4D6B-B10E-3A7C47C4E4C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65228" y="1211423"/>
            <a:ext cx="2859030" cy="3404623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Relationship Id="rId6" Type="http://schemas.openxmlformats.org/officeDocument/2006/relationships/image" Target="../media/image25.png"/><Relationship Id="rId5" Type="http://schemas.openxmlformats.org/officeDocument/2006/relationships/hyperlink" Target="https://howsecureismypassword.net/" TargetMode="Externa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Relationship Id="rId4" Type="http://schemas.openxmlformats.org/officeDocument/2006/relationships/comments" Target="../comments/commen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Relationship Id="rId5" Type="http://schemas.openxmlformats.org/officeDocument/2006/relationships/image" Target="../media/image27.jpg"/><Relationship Id="rId4" Type="http://schemas.openxmlformats.org/officeDocument/2006/relationships/hyperlink" Target="http://www.youtube.com/watch?v=6EHSlhnE6Ck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hyperlink" Target="http://food.com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Relationship Id="rId6" Type="http://schemas.openxmlformats.org/officeDocument/2006/relationships/hyperlink" Target="http://weather.com" TargetMode="External"/><Relationship Id="rId5" Type="http://schemas.openxmlformats.org/officeDocument/2006/relationships/hyperlink" Target="http://nationalgeographic.com" TargetMode="External"/><Relationship Id="rId4" Type="http://schemas.openxmlformats.org/officeDocument/2006/relationships/hyperlink" Target="https://www.akc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Relationship Id="rId4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Relationship Id="rId4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hyperlink" Target="https://www.commonsensemedia.org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8.xml"/><Relationship Id="rId4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9.xml"/><Relationship Id="rId4" Type="http://schemas.openxmlformats.org/officeDocument/2006/relationships/image" Target="../media/image2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0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1.xml"/><Relationship Id="rId4" Type="http://schemas.openxmlformats.org/officeDocument/2006/relationships/image" Target="../media/image2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2.xml"/><Relationship Id="rId6" Type="http://schemas.openxmlformats.org/officeDocument/2006/relationships/image" Target="../media/image25.png"/><Relationship Id="rId5" Type="http://schemas.openxmlformats.org/officeDocument/2006/relationships/hyperlink" Target="https://howsecureismypassword.net/" TargetMode="External"/><Relationship Id="rId4" Type="http://schemas.openxmlformats.org/officeDocument/2006/relationships/image" Target="../media/image2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3.xml"/><Relationship Id="rId4" Type="http://schemas.openxmlformats.org/officeDocument/2006/relationships/image" Target="../media/image2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5.xml"/><Relationship Id="rId5" Type="http://schemas.openxmlformats.org/officeDocument/2006/relationships/image" Target="../media/image27.jpg"/><Relationship Id="rId4" Type="http://schemas.openxmlformats.org/officeDocument/2006/relationships/hyperlink" Target="http://www.youtube.com/watch?v=6EHSlhnE6Ck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6.xml"/><Relationship Id="rId4" Type="http://schemas.openxmlformats.org/officeDocument/2006/relationships/image" Target="../media/image26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7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2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77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1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2.xml"/><Relationship Id="rId6" Type="http://schemas.openxmlformats.org/officeDocument/2006/relationships/comments" Target="../comments/comment2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3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?eyJ0eXBlIjoiZ29vZ2xlLXNsaWRlcy1hZGRvbi1yZXNwb25zZS1mb290ZXIiLCJsYXN0RWRpdGVkQnkiOiIxMDgxMTg1MDQxNjYzNDkzODgwMTMiLCJwcmVzZW50YXRpb25JZCI6IjFDbEE4QktRYzlKRVBLVzUzSnd2RzVVb3F3T21QQ0tDYk9lMER2VnlfT1Y0IiwiY29udGVudElkIjoiY3VzdG9tLXJlc3BvbnNlLWZyZWVSZXNwb25zZS10ZXh0Iiwic2xpZGVJZCI6ImczOTQxYWNhZjQ0XzJfMTgwIiwiY29udGVudEluc3RhbmNlSWQiOiIxQ2xBOEJLUWM5SkVQS1c1M0p3dkc1VW9xd09tUENLQ2JPZTBEdlZ5X09WNC8zYzgzNjAzNS1jMzQ1LTQxMjEtOGVlMi1hYTIxMjhhZWI3NmEifQ==pearId=magic-pear-metadata-identifier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4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5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7.gi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6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7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/?eyJ0eXBlIjoiZ29vZ2xlLXNsaWRlcy1hZGRvbi1yZXNwb25zZS1mb290ZXIiLCJsYXN0RWRpdGVkQnkiOiIxMDgxMTg1MDQxNjYzNDkzODgwMTMiLCJwcmVzZW50YXRpb25JZCI6IjFIZ2kzY1FVcTQ5dFJsWlo5bnVwblRWY1RMMkQtcU1fUGtzUDAwMlZVQkdRIiwiY29udGVudElkIjoiY3VzdG9tLXJlc3BvbnNlLWRyYWdnYWJsZSIsInNsaWRlSWQiOiJnMzk0MWFjYWY2Ml8yXzM0MCIsImNvbnRlbnRJbnN0YW5jZUlkIjoiMUhnaTNjUVVxNDl0UmxaWjludXBuVFZjVEwyRC1xTV9Qa3NQMDAyVlVCR1EvZmRlNWVkYTEtYTEwMC00YzM0LWE3ODItN2U4ZTA5ZGNlMjVhIn0=pearId=magic-pear-metadata-identifier" TargetMode="Externa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8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9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/?eyJ0eXBlIjoiZ29vZ2xlLXNsaWRlcy1hZGRvbi1yZXNwb25zZS1mb290ZXIiLCJsYXN0RWRpdGVkQnkiOiIxMDgxMTg1MDQxNjYzNDkzODgwMTMiLCJwcmVzZW50YXRpb25JZCI6IjFIZ2kzY1FVcTQ5dFJsWlo5bnVwblRWY1RMMkQtcU1fUGtzUDAwMlZVQkdRIiwiY29udGVudElkIjoiY3VzdG9tLXJlc3BvbnNlLWZyZWVoYW5kRHJhd2luZyIsInNsaWRlSWQiOiJnMzk0MWFjYWY2Ml8yXzg0MCIsImNvbnRlbnRJbnN0YW5jZUlkIjoiMUhnaTNjUVVxNDl0UmxaWjludXBuVFZjVEwyRC1xTV9Qa3NQMDAyVlVCR1EvYWMwYTIyMmYtOGMzNy00NTdlLWFiNTctZjQ0MWQ5MjVlNWJiIn0=pearId=magic-pear-metadata-identifier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0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1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79;p25">
            <a:extLst>
              <a:ext uri="{FF2B5EF4-FFF2-40B4-BE49-F238E27FC236}">
                <a16:creationId xmlns:a16="http://schemas.microsoft.com/office/drawing/2014/main" xmlns="" id="{E0F7F4E9-A5C5-4052-AAE3-8C2C89F2079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04686" y="754264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Bienvenidos</a:t>
            </a:r>
          </a:p>
        </p:txBody>
      </p:sp>
      <p:sp>
        <p:nvSpPr>
          <p:cNvPr id="16" name="Google Shape;80;p25">
            <a:extLst>
              <a:ext uri="{FF2B5EF4-FFF2-40B4-BE49-F238E27FC236}">
                <a16:creationId xmlns:a16="http://schemas.microsoft.com/office/drawing/2014/main" xmlns="" id="{0DDCE9CB-75CC-4FDD-8B02-4300DFF82599}"/>
              </a:ext>
            </a:extLst>
          </p:cNvPr>
          <p:cNvSpPr txBox="1">
            <a:spLocks/>
          </p:cNvSpPr>
          <p:nvPr/>
        </p:nvSpPr>
        <p:spPr>
          <a:xfrm>
            <a:off x="1050150" y="1418850"/>
            <a:ext cx="7333500" cy="31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381000" algn="l">
              <a:lnSpc>
                <a:spcPct val="150000"/>
              </a:lnSpc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Registrarse (el adulto y el estudiante)</a:t>
            </a:r>
          </a:p>
          <a:p>
            <a:pPr marL="457200" indent="-381000" algn="l">
              <a:lnSpc>
                <a:spcPct val="150000"/>
              </a:lnSpc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un asiento (familias, por favor, siéntense juntos)</a:t>
            </a:r>
          </a:p>
          <a:p>
            <a:pPr marL="457200" indent="-381000" algn="l">
              <a:lnSpc>
                <a:spcPct val="150000"/>
              </a:lnSpc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Encender la computadora e iniciar sesión</a:t>
            </a:r>
          </a:p>
          <a:p>
            <a:pPr marL="457200" indent="-381000" algn="l">
              <a:lnSpc>
                <a:spcPct val="150000"/>
              </a:lnSpc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Comprobar que la batería esté cargada o buscar un lugar donde conectarla.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8;p33">
            <a:extLst>
              <a:ext uri="{FF2B5EF4-FFF2-40B4-BE49-F238E27FC236}">
                <a16:creationId xmlns:a16="http://schemas.microsoft.com/office/drawing/2014/main" xmlns="" id="{7A417771-3C5C-4561-BA86-563E7CAF6A13}"/>
              </a:ext>
            </a:extLst>
          </p:cNvPr>
          <p:cNvSpPr txBox="1"/>
          <p:nvPr/>
        </p:nvSpPr>
        <p:spPr>
          <a:xfrm>
            <a:off x="1110774" y="1366501"/>
            <a:ext cx="7118825" cy="16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3" name="Google Shape;165;p34">
            <a:extLst>
              <a:ext uri="{FF2B5EF4-FFF2-40B4-BE49-F238E27FC236}">
                <a16:creationId xmlns:a16="http://schemas.microsoft.com/office/drawing/2014/main" xmlns="" id="{96E33603-8131-48B6-9391-3D04707B8339}"/>
              </a:ext>
            </a:extLst>
          </p:cNvPr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3;p34">
            <a:extLst>
              <a:ext uri="{FF2B5EF4-FFF2-40B4-BE49-F238E27FC236}">
                <a16:creationId xmlns:a16="http://schemas.microsoft.com/office/drawing/2014/main" xmlns="" id="{3151E8B0-AAD7-49A1-A464-D40A57302C9B}"/>
              </a:ext>
            </a:extLst>
          </p:cNvPr>
          <p:cNvSpPr/>
          <p:nvPr/>
        </p:nvSpPr>
        <p:spPr>
          <a:xfrm>
            <a:off x="137786" y="2167424"/>
            <a:ext cx="8855902" cy="248695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Google Shape;165;p34">
            <a:extLst>
              <a:ext uri="{FF2B5EF4-FFF2-40B4-BE49-F238E27FC236}">
                <a16:creationId xmlns:a16="http://schemas.microsoft.com/office/drawing/2014/main" xmlns="" id="{61C01DC0-2D6E-49A3-A95E-2F17BB732CB1}"/>
              </a:ext>
            </a:extLst>
          </p:cNvPr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2" name="Google Shape;166;p34">
            <a:extLst>
              <a:ext uri="{FF2B5EF4-FFF2-40B4-BE49-F238E27FC236}">
                <a16:creationId xmlns:a16="http://schemas.microsoft.com/office/drawing/2014/main" xmlns="" id="{DEFE7D33-2AF0-44EC-9A72-23C18F419351}"/>
              </a:ext>
            </a:extLst>
          </p:cNvPr>
          <p:cNvSpPr txBox="1"/>
          <p:nvPr/>
        </p:nvSpPr>
        <p:spPr>
          <a:xfrm>
            <a:off x="1110775" y="1353975"/>
            <a:ext cx="64170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3" name="Google Shape;167;p34">
            <a:extLst>
              <a:ext uri="{FF2B5EF4-FFF2-40B4-BE49-F238E27FC236}">
                <a16:creationId xmlns:a16="http://schemas.microsoft.com/office/drawing/2014/main" xmlns="" id="{A777A634-3DB0-4512-B478-C9B174A23EB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51541" b="75322"/>
          <a:stretch/>
        </p:blipFill>
        <p:spPr>
          <a:xfrm>
            <a:off x="2393425" y="2977288"/>
            <a:ext cx="4357150" cy="12387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Google Shape;168;p34">
            <a:extLst>
              <a:ext uri="{FF2B5EF4-FFF2-40B4-BE49-F238E27FC236}">
                <a16:creationId xmlns:a16="http://schemas.microsoft.com/office/drawing/2014/main" xmlns="" id="{76990884-535A-4885-804D-F60F12FD902F}"/>
              </a:ext>
            </a:extLst>
          </p:cNvPr>
          <p:cNvSpPr txBox="1"/>
          <p:nvPr/>
        </p:nvSpPr>
        <p:spPr>
          <a:xfrm>
            <a:off x="519075" y="2327188"/>
            <a:ext cx="8361878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Antes de ingresar contraseñas o información personal, buscar el candado.</a:t>
            </a:r>
          </a:p>
        </p:txBody>
      </p:sp>
      <p:sp>
        <p:nvSpPr>
          <p:cNvPr id="15" name="Google Shape;169;p34">
            <a:extLst>
              <a:ext uri="{FF2B5EF4-FFF2-40B4-BE49-F238E27FC236}">
                <a16:creationId xmlns:a16="http://schemas.microsoft.com/office/drawing/2014/main" xmlns="" id="{8D89AD9D-534F-44AC-BC3E-2584CDE94A2C}"/>
              </a:ext>
            </a:extLst>
          </p:cNvPr>
          <p:cNvSpPr/>
          <p:nvPr/>
        </p:nvSpPr>
        <p:spPr>
          <a:xfrm>
            <a:off x="3275225" y="3253216"/>
            <a:ext cx="618000" cy="554100"/>
          </a:xfrm>
          <a:prstGeom prst="ellipse">
            <a:avLst/>
          </a:prstGeom>
          <a:noFill/>
          <a:ln w="76200" cap="flat" cmpd="sng">
            <a:solidFill>
              <a:srgbClr val="ED57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170;p34">
            <a:extLst>
              <a:ext uri="{FF2B5EF4-FFF2-40B4-BE49-F238E27FC236}">
                <a16:creationId xmlns:a16="http://schemas.microsoft.com/office/drawing/2014/main" xmlns="" id="{E2C23D62-D2CE-4456-98D7-79D8A4A38D2F}"/>
              </a:ext>
            </a:extLst>
          </p:cNvPr>
          <p:cNvCxnSpPr/>
          <p:nvPr/>
        </p:nvCxnSpPr>
        <p:spPr>
          <a:xfrm>
            <a:off x="1428125" y="3324241"/>
            <a:ext cx="1598400" cy="57000"/>
          </a:xfrm>
          <a:prstGeom prst="straightConnector1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5;p35">
            <a:extLst>
              <a:ext uri="{FF2B5EF4-FFF2-40B4-BE49-F238E27FC236}">
                <a16:creationId xmlns:a16="http://schemas.microsoft.com/office/drawing/2014/main" xmlns="" id="{B9CB91BB-9682-42D1-8A07-5C8AD39526E5}"/>
              </a:ext>
            </a:extLst>
          </p:cNvPr>
          <p:cNvSpPr/>
          <p:nvPr/>
        </p:nvSpPr>
        <p:spPr>
          <a:xfrm>
            <a:off x="412500" y="2167425"/>
            <a:ext cx="8319000" cy="22521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77;p35">
            <a:extLst>
              <a:ext uri="{FF2B5EF4-FFF2-40B4-BE49-F238E27FC236}">
                <a16:creationId xmlns:a16="http://schemas.microsoft.com/office/drawing/2014/main" xmlns="" id="{57E4F7BF-B9ED-456F-AE17-6EA105FBE4DF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" name="Google Shape;178;p35">
            <a:extLst>
              <a:ext uri="{FF2B5EF4-FFF2-40B4-BE49-F238E27FC236}">
                <a16:creationId xmlns:a16="http://schemas.microsoft.com/office/drawing/2014/main" xmlns="" id="{FC90D6A1-9AB8-4172-8558-02F65381C080}"/>
              </a:ext>
            </a:extLst>
          </p:cNvPr>
          <p:cNvSpPr txBox="1"/>
          <p:nvPr/>
        </p:nvSpPr>
        <p:spPr>
          <a:xfrm>
            <a:off x="1182151" y="1101650"/>
            <a:ext cx="64170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6" name="Google Shape;180;p35">
            <a:extLst>
              <a:ext uri="{FF2B5EF4-FFF2-40B4-BE49-F238E27FC236}">
                <a16:creationId xmlns:a16="http://schemas.microsoft.com/office/drawing/2014/main" xmlns="" id="{9E8A3847-0942-4CE0-B3BA-44294AE6F53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468" t="1526"/>
          <a:stretch/>
        </p:blipFill>
        <p:spPr>
          <a:xfrm>
            <a:off x="4795675" y="1769575"/>
            <a:ext cx="3630099" cy="28062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Google Shape;179;p35">
            <a:extLst>
              <a:ext uri="{FF2B5EF4-FFF2-40B4-BE49-F238E27FC236}">
                <a16:creationId xmlns:a16="http://schemas.microsoft.com/office/drawing/2014/main" xmlns="" id="{D40A9D85-DDF1-415E-8ABA-A8D8C9CD2992}"/>
              </a:ext>
            </a:extLst>
          </p:cNvPr>
          <p:cNvSpPr txBox="1"/>
          <p:nvPr/>
        </p:nvSpPr>
        <p:spPr>
          <a:xfrm>
            <a:off x="1371426" y="2374575"/>
            <a:ext cx="2614200" cy="17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Ir a un sitio web.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sobre el ícono para obtener más información.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Pruebe ahora.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7;p36">
            <a:extLst>
              <a:ext uri="{FF2B5EF4-FFF2-40B4-BE49-F238E27FC236}">
                <a16:creationId xmlns:a16="http://schemas.microsoft.com/office/drawing/2014/main" xmlns="" id="{356A241A-D60D-4FA7-85B6-D6E2EA7EEFE9}"/>
              </a:ext>
            </a:extLst>
          </p:cNvPr>
          <p:cNvSpPr/>
          <p:nvPr/>
        </p:nvSpPr>
        <p:spPr>
          <a:xfrm>
            <a:off x="2142325" y="1995551"/>
            <a:ext cx="4980000" cy="1856541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1A9AC"/>
              </a:solidFill>
            </a:endParaRPr>
          </a:p>
        </p:txBody>
      </p:sp>
      <p:sp>
        <p:nvSpPr>
          <p:cNvPr id="3" name="Google Shape;188;p36">
            <a:extLst>
              <a:ext uri="{FF2B5EF4-FFF2-40B4-BE49-F238E27FC236}">
                <a16:creationId xmlns:a16="http://schemas.microsoft.com/office/drawing/2014/main" xmlns="" id="{84A3DBCE-AAB4-43BB-88C8-7B980066C605}"/>
              </a:ext>
            </a:extLst>
          </p:cNvPr>
          <p:cNvSpPr txBox="1"/>
          <p:nvPr/>
        </p:nvSpPr>
        <p:spPr>
          <a:xfrm>
            <a:off x="1185646" y="1070022"/>
            <a:ext cx="6893357" cy="581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4" name="Google Shape;190;p36">
            <a:extLst>
              <a:ext uri="{FF2B5EF4-FFF2-40B4-BE49-F238E27FC236}">
                <a16:creationId xmlns:a16="http://schemas.microsoft.com/office/drawing/2014/main" xmlns="" id="{EA77D37F-2A86-404D-A59E-CED472CEB33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5" name="Google Shape;191;p36">
            <a:extLst>
              <a:ext uri="{FF2B5EF4-FFF2-40B4-BE49-F238E27FC236}">
                <a16:creationId xmlns:a16="http://schemas.microsoft.com/office/drawing/2014/main" xmlns="" id="{AE2846FF-62C5-47F3-A162-8513179AD26A}"/>
              </a:ext>
            </a:extLst>
          </p:cNvPr>
          <p:cNvSpPr txBox="1"/>
          <p:nvPr/>
        </p:nvSpPr>
        <p:spPr>
          <a:xfrm>
            <a:off x="2327100" y="1995551"/>
            <a:ext cx="4489800" cy="15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Malware</a:t>
            </a:r>
            <a:r>
              <a:rPr lang="es-AR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es un término general para un software diseñado para atacar su computadora, como los virus de las computadoras.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6;p37">
            <a:extLst>
              <a:ext uri="{FF2B5EF4-FFF2-40B4-BE49-F238E27FC236}">
                <a16:creationId xmlns:a16="http://schemas.microsoft.com/office/drawing/2014/main" xmlns="" id="{455045A7-5F09-4F67-85D0-572A9F3D20AD}"/>
              </a:ext>
            </a:extLst>
          </p:cNvPr>
          <p:cNvSpPr/>
          <p:nvPr/>
        </p:nvSpPr>
        <p:spPr>
          <a:xfrm>
            <a:off x="1816274" y="1903956"/>
            <a:ext cx="5160723" cy="2204581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97;p37">
            <a:extLst>
              <a:ext uri="{FF2B5EF4-FFF2-40B4-BE49-F238E27FC236}">
                <a16:creationId xmlns:a16="http://schemas.microsoft.com/office/drawing/2014/main" xmlns="" id="{A512976F-C419-4481-AD50-07DA10ADB8E9}"/>
              </a:ext>
            </a:extLst>
          </p:cNvPr>
          <p:cNvSpPr txBox="1"/>
          <p:nvPr/>
        </p:nvSpPr>
        <p:spPr>
          <a:xfrm>
            <a:off x="1110774" y="1353975"/>
            <a:ext cx="6955987" cy="647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4" name="Google Shape;199;p37">
            <a:extLst>
              <a:ext uri="{FF2B5EF4-FFF2-40B4-BE49-F238E27FC236}">
                <a16:creationId xmlns:a16="http://schemas.microsoft.com/office/drawing/2014/main" xmlns="" id="{60B7D5E2-FA3E-45C7-89D3-3D4E7CCCB5A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5" name="Google Shape;200;p37">
            <a:extLst>
              <a:ext uri="{FF2B5EF4-FFF2-40B4-BE49-F238E27FC236}">
                <a16:creationId xmlns:a16="http://schemas.microsoft.com/office/drawing/2014/main" xmlns="" id="{66829877-D5F3-400A-AAF9-32EF204EC86F}"/>
              </a:ext>
            </a:extLst>
          </p:cNvPr>
          <p:cNvSpPr/>
          <p:nvPr/>
        </p:nvSpPr>
        <p:spPr>
          <a:xfrm>
            <a:off x="2025359" y="2746260"/>
            <a:ext cx="4767000" cy="2904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201;p37">
            <a:extLst>
              <a:ext uri="{FF2B5EF4-FFF2-40B4-BE49-F238E27FC236}">
                <a16:creationId xmlns:a16="http://schemas.microsoft.com/office/drawing/2014/main" xmlns="" id="{C46FB7FA-FF0A-460B-9092-7B81DBBFFB8D}"/>
              </a:ext>
            </a:extLst>
          </p:cNvPr>
          <p:cNvSpPr txBox="1"/>
          <p:nvPr/>
        </p:nvSpPr>
        <p:spPr>
          <a:xfrm>
            <a:off x="2025869" y="2033642"/>
            <a:ext cx="5160300" cy="15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las direcciones de sitios (</a:t>
            </a:r>
            <a:r>
              <a:rPr lang="es-A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URL</a:t>
            </a: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) que sean muy similares: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REAL | </a:t>
            </a:r>
            <a:r>
              <a:rPr lang="es-AR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</a:t>
            </a:r>
            <a:endParaRPr lang="es-AR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FALSO | </a:t>
            </a:r>
            <a:r>
              <a:rPr lang="es-A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wellfargo.com</a:t>
            </a:r>
            <a:endParaRPr lang="es-A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FALSO | </a:t>
            </a:r>
            <a:r>
              <a:rPr lang="es-A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wellsfargo.com-badguys.com</a:t>
            </a:r>
            <a:endParaRPr lang="es-A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6;p38">
            <a:extLst>
              <a:ext uri="{FF2B5EF4-FFF2-40B4-BE49-F238E27FC236}">
                <a16:creationId xmlns:a16="http://schemas.microsoft.com/office/drawing/2014/main" xmlns="" id="{64E9AA53-16AF-4F4C-8910-56F34B7F4FEF}"/>
              </a:ext>
            </a:extLst>
          </p:cNvPr>
          <p:cNvSpPr/>
          <p:nvPr/>
        </p:nvSpPr>
        <p:spPr>
          <a:xfrm>
            <a:off x="3072714" y="2323070"/>
            <a:ext cx="3155091" cy="1062681"/>
          </a:xfrm>
          <a:prstGeom prst="roundRect">
            <a:avLst>
              <a:gd name="adj" fmla="val 16667"/>
            </a:avLst>
          </a:prstGeom>
          <a:solidFill>
            <a:srgbClr val="F0753E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07;p38">
            <a:extLst>
              <a:ext uri="{FF2B5EF4-FFF2-40B4-BE49-F238E27FC236}">
                <a16:creationId xmlns:a16="http://schemas.microsoft.com/office/drawing/2014/main" xmlns="" id="{6AC2DD8E-6EEC-4373-9B2C-D0B575FBF9C8}"/>
              </a:ext>
            </a:extLst>
          </p:cNvPr>
          <p:cNvSpPr txBox="1"/>
          <p:nvPr/>
        </p:nvSpPr>
        <p:spPr>
          <a:xfrm>
            <a:off x="1110774" y="1353975"/>
            <a:ext cx="7219033" cy="581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4" name="Google Shape;209;p38">
            <a:extLst>
              <a:ext uri="{FF2B5EF4-FFF2-40B4-BE49-F238E27FC236}">
                <a16:creationId xmlns:a16="http://schemas.microsoft.com/office/drawing/2014/main" xmlns="" id="{C1E93A6B-AA82-4D3D-A2AF-3B25F9D55CF9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5" name="Google Shape;210;p38">
            <a:extLst>
              <a:ext uri="{FF2B5EF4-FFF2-40B4-BE49-F238E27FC236}">
                <a16:creationId xmlns:a16="http://schemas.microsoft.com/office/drawing/2014/main" xmlns="" id="{ADED1012-482C-45E0-A719-AE5E9D0D89C5}"/>
              </a:ext>
            </a:extLst>
          </p:cNvPr>
          <p:cNvSpPr txBox="1"/>
          <p:nvPr/>
        </p:nvSpPr>
        <p:spPr>
          <a:xfrm>
            <a:off x="3368399" y="2427978"/>
            <a:ext cx="2544600" cy="8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Comfortaa"/>
                <a:ea typeface="Comfortaa"/>
                <a:cs typeface="Comfortaa"/>
                <a:sym typeface="Comfortaa"/>
              </a:rPr>
              <a:t>Haga clic aquí para reclamar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Comfortaa"/>
                <a:ea typeface="Comfortaa"/>
                <a:cs typeface="Comfortaa"/>
                <a:sym typeface="Comfortaa"/>
              </a:rPr>
              <a:t>sus $100,000,000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15;p39">
            <a:extLst>
              <a:ext uri="{FF2B5EF4-FFF2-40B4-BE49-F238E27FC236}">
                <a16:creationId xmlns:a16="http://schemas.microsoft.com/office/drawing/2014/main" xmlns="" id="{83696358-462D-48C8-9103-1EB1C4B0A91C}"/>
              </a:ext>
            </a:extLst>
          </p:cNvPr>
          <p:cNvSpPr/>
          <p:nvPr/>
        </p:nvSpPr>
        <p:spPr>
          <a:xfrm>
            <a:off x="1915662" y="3068952"/>
            <a:ext cx="5312525" cy="172547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216;p39">
            <a:extLst>
              <a:ext uri="{FF2B5EF4-FFF2-40B4-BE49-F238E27FC236}">
                <a16:creationId xmlns:a16="http://schemas.microsoft.com/office/drawing/2014/main" xmlns="" id="{0FE94231-3C4F-4E24-AC0D-AE9FA4AA3A30}"/>
              </a:ext>
            </a:extLst>
          </p:cNvPr>
          <p:cNvSpPr txBox="1"/>
          <p:nvPr/>
        </p:nvSpPr>
        <p:spPr>
          <a:xfrm>
            <a:off x="1110774" y="1433837"/>
            <a:ext cx="6968513" cy="156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16" name="Google Shape;218;p39">
            <a:extLst>
              <a:ext uri="{FF2B5EF4-FFF2-40B4-BE49-F238E27FC236}">
                <a16:creationId xmlns:a16="http://schemas.microsoft.com/office/drawing/2014/main" xmlns="" id="{BE6A89F2-C37C-4D13-8451-BF5ADD254C4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grpSp>
        <p:nvGrpSpPr>
          <p:cNvPr id="17" name="Google Shape;219;p39">
            <a:extLst>
              <a:ext uri="{FF2B5EF4-FFF2-40B4-BE49-F238E27FC236}">
                <a16:creationId xmlns:a16="http://schemas.microsoft.com/office/drawing/2014/main" xmlns="" id="{9A61368C-D68E-4D58-9A01-4CC4BB87EFBA}"/>
              </a:ext>
            </a:extLst>
          </p:cNvPr>
          <p:cNvGrpSpPr/>
          <p:nvPr/>
        </p:nvGrpSpPr>
        <p:grpSpPr>
          <a:xfrm>
            <a:off x="5487808" y="2049899"/>
            <a:ext cx="2163550" cy="622507"/>
            <a:chOff x="2650150" y="2757075"/>
            <a:chExt cx="2827800" cy="909300"/>
          </a:xfrm>
          <a:solidFill>
            <a:srgbClr val="F0753E"/>
          </a:solidFill>
        </p:grpSpPr>
        <p:sp>
          <p:nvSpPr>
            <p:cNvPr id="18" name="Google Shape;220;p39">
              <a:extLst>
                <a:ext uri="{FF2B5EF4-FFF2-40B4-BE49-F238E27FC236}">
                  <a16:creationId xmlns:a16="http://schemas.microsoft.com/office/drawing/2014/main" xmlns="" id="{48C58A1F-5287-4B78-9EB4-78EC1927DC23}"/>
                </a:ext>
              </a:extLst>
            </p:cNvPr>
            <p:cNvSpPr/>
            <p:nvPr/>
          </p:nvSpPr>
          <p:spPr>
            <a:xfrm>
              <a:off x="2650150" y="2757075"/>
              <a:ext cx="2827800" cy="90930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21;p39">
              <a:extLst>
                <a:ext uri="{FF2B5EF4-FFF2-40B4-BE49-F238E27FC236}">
                  <a16:creationId xmlns:a16="http://schemas.microsoft.com/office/drawing/2014/main" xmlns="" id="{BD8A4D07-A096-48DB-BC52-7B3B7B740566}"/>
                </a:ext>
              </a:extLst>
            </p:cNvPr>
            <p:cNvSpPr txBox="1"/>
            <p:nvPr/>
          </p:nvSpPr>
          <p:spPr>
            <a:xfrm>
              <a:off x="2791750" y="2789778"/>
              <a:ext cx="2544600" cy="8439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200">
                  <a:latin typeface="Comfortaa"/>
                  <a:ea typeface="Comfortaa"/>
                  <a:cs typeface="Comfortaa"/>
                  <a:sym typeface="Comfortaa"/>
                </a:rPr>
                <a:t>Haga clic aquí para reclamar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200">
                  <a:latin typeface="Comfortaa"/>
                  <a:ea typeface="Comfortaa"/>
                  <a:cs typeface="Comfortaa"/>
                  <a:sym typeface="Comfortaa"/>
                </a:rPr>
                <a:t>sus $100,000,000</a:t>
              </a:r>
            </a:p>
          </p:txBody>
        </p:sp>
      </p:grpSp>
      <p:pic>
        <p:nvPicPr>
          <p:cNvPr id="20" name="Google Shape;222;p39">
            <a:extLst>
              <a:ext uri="{FF2B5EF4-FFF2-40B4-BE49-F238E27FC236}">
                <a16:creationId xmlns:a16="http://schemas.microsoft.com/office/drawing/2014/main" xmlns="" id="{BF6036DE-AE8F-43E2-BF33-387363CCD4D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31539"/>
          <a:stretch/>
        </p:blipFill>
        <p:spPr>
          <a:xfrm>
            <a:off x="2653789" y="3800988"/>
            <a:ext cx="3970024" cy="622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" name="Google Shape;223;p39">
            <a:extLst>
              <a:ext uri="{FF2B5EF4-FFF2-40B4-BE49-F238E27FC236}">
                <a16:creationId xmlns:a16="http://schemas.microsoft.com/office/drawing/2014/main" xmlns="" id="{4C8758BE-7012-4CE7-875B-038C1A584C37}"/>
              </a:ext>
            </a:extLst>
          </p:cNvPr>
          <p:cNvSpPr txBox="1"/>
          <p:nvPr/>
        </p:nvSpPr>
        <p:spPr>
          <a:xfrm>
            <a:off x="1261124" y="2155188"/>
            <a:ext cx="3310800" cy="4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wellsfargo.com-badguys.com</a:t>
            </a:r>
          </a:p>
        </p:txBody>
      </p:sp>
      <p:sp>
        <p:nvSpPr>
          <p:cNvPr id="22" name="Google Shape;226;p39">
            <a:extLst>
              <a:ext uri="{FF2B5EF4-FFF2-40B4-BE49-F238E27FC236}">
                <a16:creationId xmlns:a16="http://schemas.microsoft.com/office/drawing/2014/main" xmlns="" id="{60E6CB31-32CF-48EF-BC9B-81E05E362198}"/>
              </a:ext>
            </a:extLst>
          </p:cNvPr>
          <p:cNvSpPr txBox="1"/>
          <p:nvPr/>
        </p:nvSpPr>
        <p:spPr>
          <a:xfrm>
            <a:off x="2426875" y="3185517"/>
            <a:ext cx="4382250" cy="5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¡Cuando dude, escribe salir!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61B1A72-1CB7-424F-AA94-7748B0FD32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7541" y="1637109"/>
            <a:ext cx="1277966" cy="15221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EAAB9ED9-4F7F-4906-8FFB-24002B6DBE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7844" y="1637108"/>
            <a:ext cx="1277966" cy="15221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8;p42">
            <a:extLst>
              <a:ext uri="{FF2B5EF4-FFF2-40B4-BE49-F238E27FC236}">
                <a16:creationId xmlns:a16="http://schemas.microsoft.com/office/drawing/2014/main" xmlns="" id="{2A3B51E3-C81C-4A26-8DE0-D9A6CD707CC4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45620DFC-A4A0-47E0-ADB9-72D56FB92F9E}"/>
              </a:ext>
            </a:extLst>
          </p:cNvPr>
          <p:cNvSpPr txBox="1"/>
          <p:nvPr/>
        </p:nvSpPr>
        <p:spPr>
          <a:xfrm>
            <a:off x="1110775" y="1181948"/>
            <a:ext cx="6417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5;p43">
            <a:extLst>
              <a:ext uri="{FF2B5EF4-FFF2-40B4-BE49-F238E27FC236}">
                <a16:creationId xmlns:a16="http://schemas.microsoft.com/office/drawing/2014/main" xmlns="" id="{EA541C0D-401B-4DD3-8AEB-D2C5BA4F62ED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489EFB79-DCD2-405C-A6FB-1BF31B286499}"/>
              </a:ext>
            </a:extLst>
          </p:cNvPr>
          <p:cNvSpPr txBox="1"/>
          <p:nvPr/>
        </p:nvSpPr>
        <p:spPr>
          <a:xfrm>
            <a:off x="1110774" y="1181948"/>
            <a:ext cx="7217679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  <p:sp>
        <p:nvSpPr>
          <p:cNvPr id="4" name="Google Shape;267;p43">
            <a:extLst>
              <a:ext uri="{FF2B5EF4-FFF2-40B4-BE49-F238E27FC236}">
                <a16:creationId xmlns:a16="http://schemas.microsoft.com/office/drawing/2014/main" xmlns="" id="{1D36C43C-06BD-4197-B2AB-F8BB8F7FE953}"/>
              </a:ext>
            </a:extLst>
          </p:cNvPr>
          <p:cNvSpPr/>
          <p:nvPr/>
        </p:nvSpPr>
        <p:spPr>
          <a:xfrm>
            <a:off x="1046400" y="2311528"/>
            <a:ext cx="7282054" cy="2066102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68;p43">
            <a:extLst>
              <a:ext uri="{FF2B5EF4-FFF2-40B4-BE49-F238E27FC236}">
                <a16:creationId xmlns:a16="http://schemas.microsoft.com/office/drawing/2014/main" xmlns="" id="{39735125-8C55-448E-AA4A-961AB899D1FC}"/>
              </a:ext>
            </a:extLst>
          </p:cNvPr>
          <p:cNvSpPr txBox="1"/>
          <p:nvPr/>
        </p:nvSpPr>
        <p:spPr>
          <a:xfrm>
            <a:off x="3404804" y="2487122"/>
            <a:ext cx="378513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El contexto importa.</a:t>
            </a:r>
          </a:p>
        </p:txBody>
      </p:sp>
      <p:sp>
        <p:nvSpPr>
          <p:cNvPr id="6" name="Google Shape;269;p43">
            <a:extLst>
              <a:ext uri="{FF2B5EF4-FFF2-40B4-BE49-F238E27FC236}">
                <a16:creationId xmlns:a16="http://schemas.microsoft.com/office/drawing/2014/main" xmlns="" id="{8B0A633A-AE5D-442D-848E-6238FFD075C9}"/>
              </a:ext>
            </a:extLst>
          </p:cNvPr>
          <p:cNvSpPr txBox="1"/>
          <p:nvPr/>
        </p:nvSpPr>
        <p:spPr>
          <a:xfrm>
            <a:off x="1221111" y="3174816"/>
            <a:ext cx="30000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médica:</a:t>
            </a:r>
          </a:p>
        </p:txBody>
      </p:sp>
      <p:sp>
        <p:nvSpPr>
          <p:cNvPr id="7" name="Google Shape;270;p43">
            <a:extLst>
              <a:ext uri="{FF2B5EF4-FFF2-40B4-BE49-F238E27FC236}">
                <a16:creationId xmlns:a16="http://schemas.microsoft.com/office/drawing/2014/main" xmlns="" id="{1A5012A1-6C03-4AEE-88F9-D9FD66BEA984}"/>
              </a:ext>
            </a:extLst>
          </p:cNvPr>
          <p:cNvSpPr txBox="1"/>
          <p:nvPr/>
        </p:nvSpPr>
        <p:spPr>
          <a:xfrm>
            <a:off x="3194137" y="3560050"/>
            <a:ext cx="4903463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¿Facebook?</a:t>
            </a: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¡Probablemente no!</a:t>
            </a:r>
          </a:p>
        </p:txBody>
      </p:sp>
      <p:sp>
        <p:nvSpPr>
          <p:cNvPr id="8" name="Google Shape;271;p43">
            <a:extLst>
              <a:ext uri="{FF2B5EF4-FFF2-40B4-BE49-F238E27FC236}">
                <a16:creationId xmlns:a16="http://schemas.microsoft.com/office/drawing/2014/main" xmlns="" id="{84A7B600-5D94-4BCF-85F7-5D2CE852C700}"/>
              </a:ext>
            </a:extLst>
          </p:cNvPr>
          <p:cNvSpPr txBox="1"/>
          <p:nvPr/>
        </p:nvSpPr>
        <p:spPr>
          <a:xfrm>
            <a:off x="3281819" y="3107950"/>
            <a:ext cx="4815781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¿Sitio web del hospital? </a:t>
            </a:r>
            <a:r>
              <a:rPr lang="es-AR" sz="24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¡OK!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8B1D60B8-071C-4BFE-BB3F-C2B5A1CFC5FF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77;p44">
            <a:extLst>
              <a:ext uri="{FF2B5EF4-FFF2-40B4-BE49-F238E27FC236}">
                <a16:creationId xmlns:a16="http://schemas.microsoft.com/office/drawing/2014/main" xmlns="" id="{3BB1D45B-BF89-4BDB-98F5-D7E62958F547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¿Compartir o no compartir?</a:t>
            </a:r>
          </a:p>
        </p:txBody>
      </p:sp>
      <p:sp>
        <p:nvSpPr>
          <p:cNvPr id="4" name="Google Shape;281;p44">
            <a:extLst>
              <a:ext uri="{FF2B5EF4-FFF2-40B4-BE49-F238E27FC236}">
                <a16:creationId xmlns:a16="http://schemas.microsoft.com/office/drawing/2014/main" xmlns="" id="{AFC80EE5-B048-4EED-A9B7-C5B4B603A869}"/>
              </a:ext>
            </a:extLst>
          </p:cNvPr>
          <p:cNvSpPr txBox="1"/>
          <p:nvPr/>
        </p:nvSpPr>
        <p:spPr>
          <a:xfrm>
            <a:off x="917106" y="1624402"/>
            <a:ext cx="1660802" cy="13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Aquí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ejemplos de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</a:t>
            </a:r>
          </a:p>
        </p:txBody>
      </p:sp>
      <p:sp>
        <p:nvSpPr>
          <p:cNvPr id="5" name="Google Shape;278;p44">
            <a:extLst>
              <a:ext uri="{FF2B5EF4-FFF2-40B4-BE49-F238E27FC236}">
                <a16:creationId xmlns:a16="http://schemas.microsoft.com/office/drawing/2014/main" xmlns="" id="{F969F4C8-AC7E-4AB6-97CA-37744AE61F56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6;p26">
            <a:extLst>
              <a:ext uri="{FF2B5EF4-FFF2-40B4-BE49-F238E27FC236}">
                <a16:creationId xmlns:a16="http://schemas.microsoft.com/office/drawing/2014/main" xmlns="" id="{28727F9A-E51E-4DE8-91A1-3B14905C3610}"/>
              </a:ext>
            </a:extLst>
          </p:cNvPr>
          <p:cNvSpPr txBox="1">
            <a:spLocks/>
          </p:cNvSpPr>
          <p:nvPr/>
        </p:nvSpPr>
        <p:spPr>
          <a:xfrm>
            <a:off x="527565" y="1212649"/>
            <a:ext cx="8674100" cy="2052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Privacidad y Seguridad en Línea</a:t>
            </a:r>
          </a:p>
          <a:p>
            <a:r>
              <a:rPr lang="es-AR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DD61DD0-9908-46DD-8203-24AA023F9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9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E3F707AF-C543-49D7-8656-ACB7BBE47A91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87;p45">
            <a:extLst>
              <a:ext uri="{FF2B5EF4-FFF2-40B4-BE49-F238E27FC236}">
                <a16:creationId xmlns:a16="http://schemas.microsoft.com/office/drawing/2014/main" xmlns="" id="{D338BE06-6A31-4795-98DF-3D0C40C2BBBB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  <p:sp>
        <p:nvSpPr>
          <p:cNvPr id="4" name="Google Shape;291;p45">
            <a:extLst>
              <a:ext uri="{FF2B5EF4-FFF2-40B4-BE49-F238E27FC236}">
                <a16:creationId xmlns:a16="http://schemas.microsoft.com/office/drawing/2014/main" xmlns="" id="{57B89306-DBE9-41EC-8A86-FB6346C27444}"/>
              </a:ext>
            </a:extLst>
          </p:cNvPr>
          <p:cNvSpPr txBox="1"/>
          <p:nvPr/>
        </p:nvSpPr>
        <p:spPr>
          <a:xfrm>
            <a:off x="926926" y="1827865"/>
            <a:ext cx="1504786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Número de Seguro Social</a:t>
            </a:r>
          </a:p>
        </p:txBody>
      </p:sp>
      <p:sp>
        <p:nvSpPr>
          <p:cNvPr id="5" name="Google Shape;278;p44">
            <a:extLst>
              <a:ext uri="{FF2B5EF4-FFF2-40B4-BE49-F238E27FC236}">
                <a16:creationId xmlns:a16="http://schemas.microsoft.com/office/drawing/2014/main" xmlns="" id="{3B01D5EB-8CD1-4C12-8663-E78BAA9FBAC0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D7DC441B-4BEF-4CC8-A9B8-E46B7A0EF8AC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301;p46">
            <a:extLst>
              <a:ext uri="{FF2B5EF4-FFF2-40B4-BE49-F238E27FC236}">
                <a16:creationId xmlns:a16="http://schemas.microsoft.com/office/drawing/2014/main" xmlns="" id="{5138DF92-812D-472E-9F48-6A1BBA7A1FD0}"/>
              </a:ext>
            </a:extLst>
          </p:cNvPr>
          <p:cNvSpPr txBox="1"/>
          <p:nvPr/>
        </p:nvSpPr>
        <p:spPr>
          <a:xfrm>
            <a:off x="942496" y="1827865"/>
            <a:ext cx="132570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Película Favorita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4855D91B-1028-43B1-BD3F-6F0A92AFA426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74E2E885-90FF-4AFB-82E6-A59F90A38364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650600AE-4194-4088-A4E2-126B7065B56E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311;p47">
            <a:extLst>
              <a:ext uri="{FF2B5EF4-FFF2-40B4-BE49-F238E27FC236}">
                <a16:creationId xmlns:a16="http://schemas.microsoft.com/office/drawing/2014/main" xmlns="" id="{E05B23F5-14A7-402F-8AA9-4F8AA2DFC0F9}"/>
              </a:ext>
            </a:extLst>
          </p:cNvPr>
          <p:cNvSpPr txBox="1"/>
          <p:nvPr/>
        </p:nvSpPr>
        <p:spPr>
          <a:xfrm>
            <a:off x="828008" y="1827865"/>
            <a:ext cx="161194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Ubicación Actual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7F27B5D2-49BF-41F0-9937-6B2E67716B80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7B7A9498-1146-4808-883F-AFED9C3BC529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BACC9488-4C1E-4858-A973-27B04EE11973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321;p48">
            <a:extLst>
              <a:ext uri="{FF2B5EF4-FFF2-40B4-BE49-F238E27FC236}">
                <a16:creationId xmlns:a16="http://schemas.microsoft.com/office/drawing/2014/main" xmlns="" id="{C3E4CB4D-3B14-4AD3-B7F4-13E7AF212F84}"/>
              </a:ext>
            </a:extLst>
          </p:cNvPr>
          <p:cNvSpPr txBox="1"/>
          <p:nvPr/>
        </p:nvSpPr>
        <p:spPr>
          <a:xfrm>
            <a:off x="872274" y="1915547"/>
            <a:ext cx="1661368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 Número de Teléfono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F7C3E7CC-B32A-493C-B97F-2B06A47852FD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38B869D0-D543-4834-95F9-A25CBCE94666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7;p49">
            <a:extLst>
              <a:ext uri="{FF2B5EF4-FFF2-40B4-BE49-F238E27FC236}">
                <a16:creationId xmlns:a16="http://schemas.microsoft.com/office/drawing/2014/main" xmlns="" id="{255FD4B5-A6F3-4486-A6D2-9927C53A00BA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1A479419-57C0-4006-B3E2-7752EF91A315}"/>
              </a:ext>
            </a:extLst>
          </p:cNvPr>
          <p:cNvSpPr txBox="1"/>
          <p:nvPr/>
        </p:nvSpPr>
        <p:spPr>
          <a:xfrm>
            <a:off x="1110774" y="1181948"/>
            <a:ext cx="7131351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678" y="0"/>
            <a:ext cx="349812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1"/>
          <p:cNvPicPr preferRelativeResize="0"/>
          <p:nvPr/>
        </p:nvPicPr>
        <p:blipFill rotWithShape="1">
          <a:blip r:embed="rId5">
            <a:alphaModFix/>
          </a:blip>
          <a:srcRect r="78942"/>
          <a:stretch/>
        </p:blipFill>
        <p:spPr>
          <a:xfrm>
            <a:off x="1485475" y="1"/>
            <a:ext cx="2195500" cy="51435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3A2CEC96-37F7-4548-B2B5-EDD0A0C7D68F}"/>
              </a:ext>
            </a:extLst>
          </p:cNvPr>
          <p:cNvSpPr/>
          <p:nvPr/>
        </p:nvSpPr>
        <p:spPr>
          <a:xfrm>
            <a:off x="898440" y="2759675"/>
            <a:ext cx="2044538" cy="1249595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CA0D8639-BBF2-4A3F-890F-573857C840E3}"/>
              </a:ext>
            </a:extLst>
          </p:cNvPr>
          <p:cNvSpPr/>
          <p:nvPr/>
        </p:nvSpPr>
        <p:spPr>
          <a:xfrm>
            <a:off x="3130378" y="4049945"/>
            <a:ext cx="5449951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215;p39">
            <a:extLst>
              <a:ext uri="{FF2B5EF4-FFF2-40B4-BE49-F238E27FC236}">
                <a16:creationId xmlns:a16="http://schemas.microsoft.com/office/drawing/2014/main" xmlns="" id="{B785D8D7-65C3-4203-B629-67C68AF4785A}"/>
              </a:ext>
            </a:extLst>
          </p:cNvPr>
          <p:cNvSpPr/>
          <p:nvPr/>
        </p:nvSpPr>
        <p:spPr>
          <a:xfrm>
            <a:off x="3130378" y="3261835"/>
            <a:ext cx="5068800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15;p39">
            <a:extLst>
              <a:ext uri="{FF2B5EF4-FFF2-40B4-BE49-F238E27FC236}">
                <a16:creationId xmlns:a16="http://schemas.microsoft.com/office/drawing/2014/main" xmlns="" id="{D5EF800F-9C66-407C-A246-CA6E61D893CC}"/>
              </a:ext>
            </a:extLst>
          </p:cNvPr>
          <p:cNvSpPr/>
          <p:nvPr/>
        </p:nvSpPr>
        <p:spPr>
          <a:xfrm>
            <a:off x="3130377" y="2486763"/>
            <a:ext cx="3683781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344;p51">
            <a:extLst>
              <a:ext uri="{FF2B5EF4-FFF2-40B4-BE49-F238E27FC236}">
                <a16:creationId xmlns:a16="http://schemas.microsoft.com/office/drawing/2014/main" xmlns="" id="{0E02C52F-4D81-4FB2-992E-76E2C1342EA8}"/>
              </a:ext>
            </a:extLst>
          </p:cNvPr>
          <p:cNvSpPr txBox="1"/>
          <p:nvPr/>
        </p:nvSpPr>
        <p:spPr>
          <a:xfrm>
            <a:off x="3452448" y="2571750"/>
            <a:ext cx="2969827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Busque la ruedita.</a:t>
            </a:r>
          </a:p>
        </p:txBody>
      </p:sp>
      <p:sp>
        <p:nvSpPr>
          <p:cNvPr id="7" name="Google Shape;346;p51">
            <a:extLst>
              <a:ext uri="{FF2B5EF4-FFF2-40B4-BE49-F238E27FC236}">
                <a16:creationId xmlns:a16="http://schemas.microsoft.com/office/drawing/2014/main" xmlns="" id="{60B2CE80-9372-47C6-B370-B81614545264}"/>
              </a:ext>
            </a:extLst>
          </p:cNvPr>
          <p:cNvSpPr txBox="1"/>
          <p:nvPr/>
        </p:nvSpPr>
        <p:spPr>
          <a:xfrm>
            <a:off x="3938179" y="3350428"/>
            <a:ext cx="3989939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Puede estar escondida detrás de la hamburguesa.</a:t>
            </a:r>
          </a:p>
        </p:txBody>
      </p:sp>
      <p:sp>
        <p:nvSpPr>
          <p:cNvPr id="8" name="Google Shape;351;p51">
            <a:extLst>
              <a:ext uri="{FF2B5EF4-FFF2-40B4-BE49-F238E27FC236}">
                <a16:creationId xmlns:a16="http://schemas.microsoft.com/office/drawing/2014/main" xmlns="" id="{786EB70E-3B16-4D3E-8F35-3B93B46E9CB6}"/>
              </a:ext>
            </a:extLst>
          </p:cNvPr>
          <p:cNvSpPr txBox="1"/>
          <p:nvPr/>
        </p:nvSpPr>
        <p:spPr>
          <a:xfrm>
            <a:off x="4038103" y="4187212"/>
            <a:ext cx="4161075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Compruebe y ajuste la configuración con frecuencia.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3ED7C9F-7366-4EA5-8F9B-713E6038B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281" y="2436104"/>
            <a:ext cx="665593" cy="7927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C88239-A302-44A4-A134-4EA54B070A05}"/>
              </a:ext>
            </a:extLst>
          </p:cNvPr>
          <p:cNvSpPr txBox="1"/>
          <p:nvPr/>
        </p:nvSpPr>
        <p:spPr>
          <a:xfrm>
            <a:off x="870384" y="3033951"/>
            <a:ext cx="210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Busque la configuración de privacidad: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95716F7-958E-4FE0-996C-A0EB5ACBC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8393" y="3268308"/>
            <a:ext cx="578692" cy="6892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12E6E8F-5F00-4851-8483-510D138DF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1974" y="3992643"/>
            <a:ext cx="646205" cy="769702"/>
          </a:xfrm>
          <a:prstGeom prst="rect">
            <a:avLst/>
          </a:prstGeom>
        </p:spPr>
      </p:pic>
      <p:sp>
        <p:nvSpPr>
          <p:cNvPr id="13" name="Google Shape;266;p43">
            <a:extLst>
              <a:ext uri="{FF2B5EF4-FFF2-40B4-BE49-F238E27FC236}">
                <a16:creationId xmlns:a16="http://schemas.microsoft.com/office/drawing/2014/main" xmlns="" id="{E179A183-B455-41A3-B1DD-3B2C220294D4}"/>
              </a:ext>
            </a:extLst>
          </p:cNvPr>
          <p:cNvSpPr txBox="1"/>
          <p:nvPr/>
        </p:nvSpPr>
        <p:spPr>
          <a:xfrm>
            <a:off x="1110775" y="1181948"/>
            <a:ext cx="7619866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  <p:sp>
        <p:nvSpPr>
          <p:cNvPr id="14" name="Google Shape;340;p51">
            <a:extLst>
              <a:ext uri="{FF2B5EF4-FFF2-40B4-BE49-F238E27FC236}">
                <a16:creationId xmlns:a16="http://schemas.microsoft.com/office/drawing/2014/main" xmlns="" id="{A45D9516-5897-4F8F-BB4E-B47A25423ED2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65;p53">
            <a:extLst>
              <a:ext uri="{FF2B5EF4-FFF2-40B4-BE49-F238E27FC236}">
                <a16:creationId xmlns:a16="http://schemas.microsoft.com/office/drawing/2014/main" xmlns="" id="{94A2CB0B-D7A9-4C52-A670-531621CD469A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BC204B90-3883-4EA5-B314-422FE153361C}"/>
              </a:ext>
            </a:extLst>
          </p:cNvPr>
          <p:cNvSpPr txBox="1"/>
          <p:nvPr/>
        </p:nvSpPr>
        <p:spPr>
          <a:xfrm>
            <a:off x="1110774" y="1181948"/>
            <a:ext cx="7068721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15;p39">
            <a:extLst>
              <a:ext uri="{FF2B5EF4-FFF2-40B4-BE49-F238E27FC236}">
                <a16:creationId xmlns:a16="http://schemas.microsoft.com/office/drawing/2014/main" xmlns="" id="{DC4B3A9F-7ADB-45E0-90F8-421D48F798BD}"/>
              </a:ext>
            </a:extLst>
          </p:cNvPr>
          <p:cNvSpPr/>
          <p:nvPr/>
        </p:nvSpPr>
        <p:spPr>
          <a:xfrm>
            <a:off x="1721510" y="3274250"/>
            <a:ext cx="6595772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372;p54">
            <a:extLst>
              <a:ext uri="{FF2B5EF4-FFF2-40B4-BE49-F238E27FC236}">
                <a16:creationId xmlns:a16="http://schemas.microsoft.com/office/drawing/2014/main" xmlns="" id="{57DF8281-3B55-4FB8-B3E5-4589DA5A8B69}"/>
              </a:ext>
            </a:extLst>
          </p:cNvPr>
          <p:cNvSpPr txBox="1"/>
          <p:nvPr/>
        </p:nvSpPr>
        <p:spPr>
          <a:xfrm>
            <a:off x="0" y="326017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grpSp>
        <p:nvGrpSpPr>
          <p:cNvPr id="11" name="Google Shape;374;p54">
            <a:extLst>
              <a:ext uri="{FF2B5EF4-FFF2-40B4-BE49-F238E27FC236}">
                <a16:creationId xmlns:a16="http://schemas.microsoft.com/office/drawing/2014/main" xmlns="" id="{5DE45212-FD35-47D8-97D7-CE253DCDAD85}"/>
              </a:ext>
            </a:extLst>
          </p:cNvPr>
          <p:cNvGrpSpPr/>
          <p:nvPr/>
        </p:nvGrpSpPr>
        <p:grpSpPr>
          <a:xfrm>
            <a:off x="1037967" y="3257608"/>
            <a:ext cx="578257" cy="705928"/>
            <a:chOff x="1598725" y="3076775"/>
            <a:chExt cx="547200" cy="1029000"/>
          </a:xfrm>
          <a:solidFill>
            <a:srgbClr val="FFBEAF"/>
          </a:solidFill>
        </p:grpSpPr>
        <p:sp>
          <p:nvSpPr>
            <p:cNvPr id="12" name="Google Shape;375;p54">
              <a:extLst>
                <a:ext uri="{FF2B5EF4-FFF2-40B4-BE49-F238E27FC236}">
                  <a16:creationId xmlns:a16="http://schemas.microsoft.com/office/drawing/2014/main" xmlns="" id="{70BB0E2F-49D0-4603-95F9-496E07FE236F}"/>
                </a:ext>
              </a:extLst>
            </p:cNvPr>
            <p:cNvSpPr/>
            <p:nvPr/>
          </p:nvSpPr>
          <p:spPr>
            <a:xfrm>
              <a:off x="1598725" y="3076775"/>
              <a:ext cx="547200" cy="1029000"/>
            </a:xfrm>
            <a:prstGeom prst="roundRect">
              <a:avLst>
                <a:gd name="adj" fmla="val 16667"/>
              </a:avLst>
            </a:prstGeom>
            <a:solidFill>
              <a:srgbClr val="0623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376;p54">
              <a:extLst>
                <a:ext uri="{FF2B5EF4-FFF2-40B4-BE49-F238E27FC236}">
                  <a16:creationId xmlns:a16="http://schemas.microsoft.com/office/drawing/2014/main" xmlns="" id="{FB81A7B5-EA89-49C4-BBED-1CF6E08764D9}"/>
                </a:ext>
              </a:extLst>
            </p:cNvPr>
            <p:cNvSpPr/>
            <p:nvPr/>
          </p:nvSpPr>
          <p:spPr>
            <a:xfrm>
              <a:off x="1701775" y="3250325"/>
              <a:ext cx="341100" cy="6819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377;p54">
            <a:extLst>
              <a:ext uri="{FF2B5EF4-FFF2-40B4-BE49-F238E27FC236}">
                <a16:creationId xmlns:a16="http://schemas.microsoft.com/office/drawing/2014/main" xmlns="" id="{69D14333-1184-41E7-A976-E9944DE052B0}"/>
              </a:ext>
            </a:extLst>
          </p:cNvPr>
          <p:cNvSpPr txBox="1"/>
          <p:nvPr/>
        </p:nvSpPr>
        <p:spPr>
          <a:xfrm>
            <a:off x="1830408" y="3322736"/>
            <a:ext cx="6399192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2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Descargue las actualizaciones frecuentemente.</a:t>
            </a:r>
          </a:p>
        </p:txBody>
      </p:sp>
      <p:sp>
        <p:nvSpPr>
          <p:cNvPr id="15" name="Google Shape;266;p43">
            <a:extLst>
              <a:ext uri="{FF2B5EF4-FFF2-40B4-BE49-F238E27FC236}">
                <a16:creationId xmlns:a16="http://schemas.microsoft.com/office/drawing/2014/main" xmlns="" id="{6613CDA5-721A-46D6-BCEA-63667AEA51BA}"/>
              </a:ext>
            </a:extLst>
          </p:cNvPr>
          <p:cNvSpPr txBox="1"/>
          <p:nvPr/>
        </p:nvSpPr>
        <p:spPr>
          <a:xfrm>
            <a:off x="1110775" y="1317415"/>
            <a:ext cx="7381872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2FF84E62-05F7-4DA0-8EC2-DEBCA7287F96}"/>
              </a:ext>
            </a:extLst>
          </p:cNvPr>
          <p:cNvSpPr/>
          <p:nvPr/>
        </p:nvSpPr>
        <p:spPr>
          <a:xfrm>
            <a:off x="1721510" y="3138783"/>
            <a:ext cx="6583246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383;p55">
            <a:extLst>
              <a:ext uri="{FF2B5EF4-FFF2-40B4-BE49-F238E27FC236}">
                <a16:creationId xmlns:a16="http://schemas.microsoft.com/office/drawing/2014/main" xmlns="" id="{8D449D7C-CB4E-42A9-A840-D3113D85295D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" name="Google Shape;377;p54">
            <a:extLst>
              <a:ext uri="{FF2B5EF4-FFF2-40B4-BE49-F238E27FC236}">
                <a16:creationId xmlns:a16="http://schemas.microsoft.com/office/drawing/2014/main" xmlns="" id="{2BD59454-9422-4194-B7CB-F8723B1481D2}"/>
              </a:ext>
            </a:extLst>
          </p:cNvPr>
          <p:cNvSpPr txBox="1"/>
          <p:nvPr/>
        </p:nvSpPr>
        <p:spPr>
          <a:xfrm>
            <a:off x="1805063" y="3194555"/>
            <a:ext cx="6136437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Reaccione sin apuros y sospeche.</a:t>
            </a:r>
          </a:p>
        </p:txBody>
      </p:sp>
      <p:sp>
        <p:nvSpPr>
          <p:cNvPr id="5" name="Google Shape;266;p43">
            <a:extLst>
              <a:ext uri="{FF2B5EF4-FFF2-40B4-BE49-F238E27FC236}">
                <a16:creationId xmlns:a16="http://schemas.microsoft.com/office/drawing/2014/main" xmlns="" id="{31FB7574-507B-4B98-B48B-625BEEE377B2}"/>
              </a:ext>
            </a:extLst>
          </p:cNvPr>
          <p:cNvSpPr txBox="1"/>
          <p:nvPr/>
        </p:nvSpPr>
        <p:spPr>
          <a:xfrm>
            <a:off x="1110775" y="1181948"/>
            <a:ext cx="7632392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3F53A9C-45FD-4CA6-8B9F-6F3345AAE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972" y="2808510"/>
            <a:ext cx="1040311" cy="12391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2;p27">
            <a:extLst>
              <a:ext uri="{FF2B5EF4-FFF2-40B4-BE49-F238E27FC236}">
                <a16:creationId xmlns:a16="http://schemas.microsoft.com/office/drawing/2014/main" xmlns="" id="{910F094B-E8A0-4767-B1FA-27A1BC4DE4F9}"/>
              </a:ext>
            </a:extLst>
          </p:cNvPr>
          <p:cNvSpPr txBox="1">
            <a:spLocks/>
          </p:cNvSpPr>
          <p:nvPr/>
        </p:nvSpPr>
        <p:spPr>
          <a:xfrm>
            <a:off x="1252538" y="293688"/>
            <a:ext cx="7891462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Agenda</a:t>
            </a:r>
          </a:p>
        </p:txBody>
      </p:sp>
      <p:sp>
        <p:nvSpPr>
          <p:cNvPr id="8" name="Google Shape;93;p27">
            <a:extLst>
              <a:ext uri="{FF2B5EF4-FFF2-40B4-BE49-F238E27FC236}">
                <a16:creationId xmlns:a16="http://schemas.microsoft.com/office/drawing/2014/main" xmlns="" id="{206CDD88-7C2D-4A00-9F33-5D7D14E3D6B7}"/>
              </a:ext>
            </a:extLst>
          </p:cNvPr>
          <p:cNvSpPr txBox="1">
            <a:spLocks/>
          </p:cNvSpPr>
          <p:nvPr/>
        </p:nvSpPr>
        <p:spPr>
          <a:xfrm>
            <a:off x="1651000" y="1282700"/>
            <a:ext cx="7493000" cy="304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06400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Primeros Pasos de Todos</a:t>
            </a:r>
            <a:b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(para proteger cuentas y dispositivos)</a:t>
            </a:r>
          </a:p>
          <a:p>
            <a:pPr marL="457200" indent="-406400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Rastreo Digital y Cookies</a:t>
            </a:r>
          </a:p>
          <a:p>
            <a:pPr marL="457200" indent="-406400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ADULTOS: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Protección de los Estudiantes en Línea:</a:t>
            </a:r>
          </a:p>
          <a:p>
            <a:pPr marL="457200" indent="-406400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ESTUDIANTES: </a:t>
            </a:r>
            <a:r>
              <a:rPr lang="es-AR" sz="20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Cuándo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Pedir Ayuda Sin Conexión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2FFBF98F-D2AE-4BBE-AC93-B76783857BCF}"/>
              </a:ext>
            </a:extLst>
          </p:cNvPr>
          <p:cNvSpPr/>
          <p:nvPr/>
        </p:nvSpPr>
        <p:spPr>
          <a:xfrm>
            <a:off x="1721509" y="3138782"/>
            <a:ext cx="6971553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392;p56">
            <a:extLst>
              <a:ext uri="{FF2B5EF4-FFF2-40B4-BE49-F238E27FC236}">
                <a16:creationId xmlns:a16="http://schemas.microsoft.com/office/drawing/2014/main" xmlns="" id="{1ED358EB-E116-405A-A9AC-A1F7C5F814D9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" name="Google Shape;266;p43">
            <a:extLst>
              <a:ext uri="{FF2B5EF4-FFF2-40B4-BE49-F238E27FC236}">
                <a16:creationId xmlns:a16="http://schemas.microsoft.com/office/drawing/2014/main" xmlns="" id="{4A2E00EF-A26C-46D9-ACB8-9E9A4062F46B}"/>
              </a:ext>
            </a:extLst>
          </p:cNvPr>
          <p:cNvSpPr txBox="1"/>
          <p:nvPr/>
        </p:nvSpPr>
        <p:spPr>
          <a:xfrm>
            <a:off x="1110775" y="1181948"/>
            <a:ext cx="7582288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5" name="Google Shape;377;p54">
            <a:extLst>
              <a:ext uri="{FF2B5EF4-FFF2-40B4-BE49-F238E27FC236}">
                <a16:creationId xmlns:a16="http://schemas.microsoft.com/office/drawing/2014/main" xmlns="" id="{8D4BCA68-CB3E-420F-B628-1A6328AFA6F6}"/>
              </a:ext>
            </a:extLst>
          </p:cNvPr>
          <p:cNvSpPr txBox="1"/>
          <p:nvPr/>
        </p:nvSpPr>
        <p:spPr>
          <a:xfrm>
            <a:off x="1846252" y="3194555"/>
            <a:ext cx="6846809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D9116B2-CA45-491A-80FA-CCF05AC25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AAE6A446-FA52-4D4E-9EA6-3E7B712AE64E}"/>
              </a:ext>
            </a:extLst>
          </p:cNvPr>
          <p:cNvSpPr/>
          <p:nvPr/>
        </p:nvSpPr>
        <p:spPr>
          <a:xfrm>
            <a:off x="5428792" y="3973731"/>
            <a:ext cx="3407120" cy="543253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3560BEDF-C7E3-48F6-9AA3-09065C3BF861}"/>
              </a:ext>
            </a:extLst>
          </p:cNvPr>
          <p:cNvSpPr/>
          <p:nvPr/>
        </p:nvSpPr>
        <p:spPr>
          <a:xfrm>
            <a:off x="2777543" y="3958142"/>
            <a:ext cx="2479589" cy="543253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" name="Google Shape;215;p39">
            <a:extLst>
              <a:ext uri="{FF2B5EF4-FFF2-40B4-BE49-F238E27FC236}">
                <a16:creationId xmlns:a16="http://schemas.microsoft.com/office/drawing/2014/main" xmlns="" id="{AE25D5CC-C5E5-48D6-8B6D-852668606DDD}"/>
              </a:ext>
            </a:extLst>
          </p:cNvPr>
          <p:cNvSpPr/>
          <p:nvPr/>
        </p:nvSpPr>
        <p:spPr>
          <a:xfrm>
            <a:off x="471595" y="3970668"/>
            <a:ext cx="2129138" cy="543253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5" name="Google Shape;402;p57">
            <a:extLst>
              <a:ext uri="{FF2B5EF4-FFF2-40B4-BE49-F238E27FC236}">
                <a16:creationId xmlns:a16="http://schemas.microsoft.com/office/drawing/2014/main" xmlns="" id="{4AE22AAD-A345-4F90-B847-49897DAF500D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6" name="Google Shape;408;p57">
            <a:extLst>
              <a:ext uri="{FF2B5EF4-FFF2-40B4-BE49-F238E27FC236}">
                <a16:creationId xmlns:a16="http://schemas.microsoft.com/office/drawing/2014/main" xmlns="" id="{9753C5A4-C333-49C7-B929-44B11B95CA8B}"/>
              </a:ext>
            </a:extLst>
          </p:cNvPr>
          <p:cNvSpPr txBox="1"/>
          <p:nvPr/>
        </p:nvSpPr>
        <p:spPr>
          <a:xfrm>
            <a:off x="3191343" y="4123766"/>
            <a:ext cx="15858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Spaceship123</a:t>
            </a:r>
          </a:p>
        </p:txBody>
      </p:sp>
      <p:sp>
        <p:nvSpPr>
          <p:cNvPr id="7" name="Google Shape;410;p57">
            <a:extLst>
              <a:ext uri="{FF2B5EF4-FFF2-40B4-BE49-F238E27FC236}">
                <a16:creationId xmlns:a16="http://schemas.microsoft.com/office/drawing/2014/main" xmlns="" id="{A9022DC7-BF10-4247-AABE-5D6D0708AAD5}"/>
              </a:ext>
            </a:extLst>
          </p:cNvPr>
          <p:cNvSpPr txBox="1"/>
          <p:nvPr/>
        </p:nvSpPr>
        <p:spPr>
          <a:xfrm>
            <a:off x="494862" y="4068706"/>
            <a:ext cx="1956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</a:t>
            </a:r>
            <a:endParaRPr lang="es-AR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8" name="Google Shape;412;p57">
            <a:extLst>
              <a:ext uri="{FF2B5EF4-FFF2-40B4-BE49-F238E27FC236}">
                <a16:creationId xmlns:a16="http://schemas.microsoft.com/office/drawing/2014/main" xmlns="" id="{432CB506-8D43-481E-B19C-9DC7F7DD2921}"/>
              </a:ext>
            </a:extLst>
          </p:cNvPr>
          <p:cNvSpPr txBox="1"/>
          <p:nvPr/>
        </p:nvSpPr>
        <p:spPr>
          <a:xfrm>
            <a:off x="5958450" y="4120423"/>
            <a:ext cx="2229262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Sp@c3Sh1pSailing</a:t>
            </a:r>
          </a:p>
        </p:txBody>
      </p:sp>
      <p:sp>
        <p:nvSpPr>
          <p:cNvPr id="9" name="Google Shape;215;p39">
            <a:extLst>
              <a:ext uri="{FF2B5EF4-FFF2-40B4-BE49-F238E27FC236}">
                <a16:creationId xmlns:a16="http://schemas.microsoft.com/office/drawing/2014/main" xmlns="" id="{425496EA-F19D-40B2-9D41-CA845A339FC0}"/>
              </a:ext>
            </a:extLst>
          </p:cNvPr>
          <p:cNvSpPr/>
          <p:nvPr/>
        </p:nvSpPr>
        <p:spPr>
          <a:xfrm>
            <a:off x="1721509" y="3138782"/>
            <a:ext cx="6808715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266;p43">
            <a:extLst>
              <a:ext uri="{FF2B5EF4-FFF2-40B4-BE49-F238E27FC236}">
                <a16:creationId xmlns:a16="http://schemas.microsoft.com/office/drawing/2014/main" xmlns="" id="{49234F25-3C37-4DD5-9A33-F58B0AA1C0E8}"/>
              </a:ext>
            </a:extLst>
          </p:cNvPr>
          <p:cNvSpPr txBox="1"/>
          <p:nvPr/>
        </p:nvSpPr>
        <p:spPr>
          <a:xfrm>
            <a:off x="1110774" y="1181948"/>
            <a:ext cx="7882913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11" name="Google Shape;377;p54">
            <a:extLst>
              <a:ext uri="{FF2B5EF4-FFF2-40B4-BE49-F238E27FC236}">
                <a16:creationId xmlns:a16="http://schemas.microsoft.com/office/drawing/2014/main" xmlns="" id="{2FC82AB7-7544-4FB6-80AB-9BDE44A33EC8}"/>
              </a:ext>
            </a:extLst>
          </p:cNvPr>
          <p:cNvSpPr txBox="1"/>
          <p:nvPr/>
        </p:nvSpPr>
        <p:spPr>
          <a:xfrm>
            <a:off x="1846253" y="3181172"/>
            <a:ext cx="6821758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A9F579C-41F4-447E-9A8C-41E1EEAD2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8;p58">
            <a:extLst>
              <a:ext uri="{FF2B5EF4-FFF2-40B4-BE49-F238E27FC236}">
                <a16:creationId xmlns:a16="http://schemas.microsoft.com/office/drawing/2014/main" xmlns="" id="{0EE57756-3395-43B7-AD58-856AE6667EDB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424;p58">
            <a:extLst>
              <a:ext uri="{FF2B5EF4-FFF2-40B4-BE49-F238E27FC236}">
                <a16:creationId xmlns:a16="http://schemas.microsoft.com/office/drawing/2014/main" xmlns="" id="{29918126-00D5-4178-BECB-3537379A57E9}"/>
              </a:ext>
            </a:extLst>
          </p:cNvPr>
          <p:cNvSpPr txBox="1"/>
          <p:nvPr/>
        </p:nvSpPr>
        <p:spPr>
          <a:xfrm>
            <a:off x="1846253" y="3757654"/>
            <a:ext cx="6606944" cy="11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¿Utiliza la misma contraseña para distintas cuentas?</a:t>
            </a: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¿Cuántas contraseñas diferentes utiliza?</a:t>
            </a:r>
          </a:p>
        </p:txBody>
      </p:sp>
      <p:sp>
        <p:nvSpPr>
          <p:cNvPr id="4" name="Google Shape;266;p43">
            <a:extLst>
              <a:ext uri="{FF2B5EF4-FFF2-40B4-BE49-F238E27FC236}">
                <a16:creationId xmlns:a16="http://schemas.microsoft.com/office/drawing/2014/main" xmlns="" id="{AF64CEFC-85E5-49A2-82DF-57BBD822DA8C}"/>
              </a:ext>
            </a:extLst>
          </p:cNvPr>
          <p:cNvSpPr txBox="1"/>
          <p:nvPr/>
        </p:nvSpPr>
        <p:spPr>
          <a:xfrm>
            <a:off x="1110775" y="1181948"/>
            <a:ext cx="7732600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5" name="Google Shape;215;p39">
            <a:extLst>
              <a:ext uri="{FF2B5EF4-FFF2-40B4-BE49-F238E27FC236}">
                <a16:creationId xmlns:a16="http://schemas.microsoft.com/office/drawing/2014/main" xmlns="" id="{32E4B402-6F64-481B-AC80-34C08D86CA49}"/>
              </a:ext>
            </a:extLst>
          </p:cNvPr>
          <p:cNvSpPr/>
          <p:nvPr/>
        </p:nvSpPr>
        <p:spPr>
          <a:xfrm>
            <a:off x="1721510" y="3138782"/>
            <a:ext cx="3977832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6" name="Google Shape;377;p54">
            <a:extLst>
              <a:ext uri="{FF2B5EF4-FFF2-40B4-BE49-F238E27FC236}">
                <a16:creationId xmlns:a16="http://schemas.microsoft.com/office/drawing/2014/main" xmlns="" id="{2A11A5A8-5FD7-40A9-959B-EB2022C3882B}"/>
              </a:ext>
            </a:extLst>
          </p:cNvPr>
          <p:cNvSpPr txBox="1"/>
          <p:nvPr/>
        </p:nvSpPr>
        <p:spPr>
          <a:xfrm>
            <a:off x="1846253" y="3181172"/>
            <a:ext cx="4636926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Preguntas para Debatir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36D3A81-8D88-4AAC-9170-01E1DF60C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30;p59">
            <a:extLst>
              <a:ext uri="{FF2B5EF4-FFF2-40B4-BE49-F238E27FC236}">
                <a16:creationId xmlns:a16="http://schemas.microsoft.com/office/drawing/2014/main" xmlns="" id="{A3D768D2-090A-4B31-913C-24A291BAE89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B866AE93-08B5-4856-8B9B-2EB74F0ADE60}"/>
              </a:ext>
            </a:extLst>
          </p:cNvPr>
          <p:cNvSpPr/>
          <p:nvPr/>
        </p:nvSpPr>
        <p:spPr>
          <a:xfrm>
            <a:off x="1721510" y="3138783"/>
            <a:ext cx="4951139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6B2262E-88C3-44F3-B26B-09CCFDAC7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  <p:sp>
        <p:nvSpPr>
          <p:cNvPr id="5" name="Google Shape;433;p59">
            <a:extLst>
              <a:ext uri="{FF2B5EF4-FFF2-40B4-BE49-F238E27FC236}">
                <a16:creationId xmlns:a16="http://schemas.microsoft.com/office/drawing/2014/main" xmlns="" id="{2C664303-9DD0-4796-BF71-89A064FBA556}"/>
              </a:ext>
            </a:extLst>
          </p:cNvPr>
          <p:cNvSpPr txBox="1"/>
          <p:nvPr/>
        </p:nvSpPr>
        <p:spPr>
          <a:xfrm>
            <a:off x="1850516" y="3202940"/>
            <a:ext cx="58353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https://howsecureismypassword.net/</a:t>
            </a:r>
            <a:r>
              <a:rPr lang="es-AR" sz="2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sp>
        <p:nvSpPr>
          <p:cNvPr id="6" name="Google Shape;266;p43">
            <a:extLst>
              <a:ext uri="{FF2B5EF4-FFF2-40B4-BE49-F238E27FC236}">
                <a16:creationId xmlns:a16="http://schemas.microsoft.com/office/drawing/2014/main" xmlns="" id="{C2019D48-27B7-4451-B10E-D73E620CFB1B}"/>
              </a:ext>
            </a:extLst>
          </p:cNvPr>
          <p:cNvSpPr txBox="1"/>
          <p:nvPr/>
        </p:nvSpPr>
        <p:spPr>
          <a:xfrm>
            <a:off x="1110775" y="1181948"/>
            <a:ext cx="7582288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7" name="Google Shape;250;p41">
            <a:extLst>
              <a:ext uri="{FF2B5EF4-FFF2-40B4-BE49-F238E27FC236}">
                <a16:creationId xmlns:a16="http://schemas.microsoft.com/office/drawing/2014/main" xmlns="" id="{57081664-AF79-4C18-A320-39FE151F67F2}"/>
              </a:ext>
            </a:extLst>
          </p:cNvPr>
          <p:cNvSpPr txBox="1"/>
          <p:nvPr/>
        </p:nvSpPr>
        <p:spPr>
          <a:xfrm rot="20698741">
            <a:off x="2100579" y="3978324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latin typeface="Caveat"/>
                <a:ea typeface="Caveat"/>
                <a:cs typeface="Caveat"/>
                <a:sym typeface="Caveat"/>
              </a:rPr>
              <a:t>¡Pruebe ahora!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75EE88D-AED6-4365-958C-AA1C5A865C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36790">
            <a:off x="3245969" y="2744794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4;p62">
            <a:extLst>
              <a:ext uri="{FF2B5EF4-FFF2-40B4-BE49-F238E27FC236}">
                <a16:creationId xmlns:a16="http://schemas.microsoft.com/office/drawing/2014/main" xmlns="" id="{38862448-9861-48AB-ADAE-3D0AFD935AE3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A085785-1C17-44F2-AEED-B14AC2C3B3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272" y="1597092"/>
            <a:ext cx="5049456" cy="25200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62"/>
          <p:cNvSpPr/>
          <p:nvPr/>
        </p:nvSpPr>
        <p:spPr>
          <a:xfrm>
            <a:off x="3062225" y="1626875"/>
            <a:ext cx="3232500" cy="2671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2"/>
          <p:cNvSpPr/>
          <p:nvPr/>
        </p:nvSpPr>
        <p:spPr>
          <a:xfrm>
            <a:off x="4184750" y="3530825"/>
            <a:ext cx="1001700" cy="319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2"/>
          <p:cNvSpPr txBox="1"/>
          <p:nvPr/>
        </p:nvSpPr>
        <p:spPr>
          <a:xfrm>
            <a:off x="3062225" y="1626875"/>
            <a:ext cx="3308713" cy="284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latin typeface="Times New Roman"/>
                <a:ea typeface="Times New Roman"/>
                <a:cs typeface="Times New Roman"/>
                <a:sym typeface="Times New Roman"/>
              </a:rPr>
              <a:t>LA PRIVACIDAD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latin typeface="Times New Roman"/>
                <a:ea typeface="Times New Roman"/>
                <a:cs typeface="Times New Roman"/>
                <a:sym typeface="Times New Roman"/>
              </a:rPr>
              <a:t>IMPORTA</a:t>
            </a:r>
            <a: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es-AR"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latin typeface="Times New Roman"/>
                <a:ea typeface="Times New Roman"/>
                <a:cs typeface="Times New Roman"/>
                <a:sym typeface="Times New Roman"/>
              </a:rPr>
              <a:t>Este sitio web utiliza cookies para personalizar el contenido y los avisos.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Times New Roman"/>
                <a:ea typeface="Times New Roman"/>
                <a:cs typeface="Times New Roman"/>
                <a:sym typeface="Times New Roman"/>
              </a:rPr>
              <a:t>ACEPTAR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000" u="sng" dirty="0">
                <a:latin typeface="Times New Roman"/>
                <a:ea typeface="Times New Roman"/>
                <a:cs typeface="Times New Roman"/>
                <a:sym typeface="Times New Roman"/>
              </a:rPr>
              <a:t>Obtener más </a:t>
            </a:r>
            <a:r>
              <a:rPr lang="es-AR" sz="1000" u="sng" dirty="0" err="1">
                <a:latin typeface="Times New Roman"/>
                <a:ea typeface="Times New Roman"/>
                <a:cs typeface="Times New Roman"/>
                <a:sym typeface="Times New Roman"/>
              </a:rPr>
              <a:t>info</a:t>
            </a:r>
            <a:endParaRPr lang="es-AR" sz="1000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Google Shape;462;p63">
            <a:extLst>
              <a:ext uri="{FF2B5EF4-FFF2-40B4-BE49-F238E27FC236}">
                <a16:creationId xmlns:a16="http://schemas.microsoft.com/office/drawing/2014/main" xmlns="" id="{FAFA7F09-9327-4848-927D-3FBFEA030AA0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63"/>
          <p:cNvSpPr/>
          <p:nvPr/>
        </p:nvSpPr>
        <p:spPr>
          <a:xfrm>
            <a:off x="-104775" y="4703625"/>
            <a:ext cx="9353400" cy="512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5" name="Google Shape;465;p63" descr="In this video, you’ll learn more about digital and browser tracking. Visit https://www.gcflearnfree.org/internetsafety/understanding-browser-tracking/1/ for our text-based lesson.&#10;&#10;This video includes information on:&#10;• Why websites track browsing activity&#10;• How cookies work&#10;• Avoiding cookie tracking&#10;&#10;We hope you enjoy!" title="Understanding Digital Tracking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7225" y="0"/>
            <a:ext cx="6857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uadroTexto 4"/>
          <p:cNvSpPr txBox="1"/>
          <p:nvPr/>
        </p:nvSpPr>
        <p:spPr>
          <a:xfrm>
            <a:off x="1342018" y="965200"/>
            <a:ext cx="6248400" cy="707886"/>
          </a:xfrm>
          <a:prstGeom prst="rect">
            <a:avLst/>
          </a:prstGeom>
          <a:solidFill>
            <a:srgbClr val="0099CC"/>
          </a:solidFill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Elephant" panose="02020904090505020303" pitchFamily="18" charset="0"/>
              </a:rPr>
              <a:t>RASTREO DIGITAL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77;p65">
            <a:extLst>
              <a:ext uri="{FF2B5EF4-FFF2-40B4-BE49-F238E27FC236}">
                <a16:creationId xmlns:a16="http://schemas.microsoft.com/office/drawing/2014/main" xmlns="" id="{B369FEB1-2742-4E99-AAAD-E5307A7EFD28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A26CFCC-0AE6-4CA3-A220-04927B07B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359" y="1751116"/>
            <a:ext cx="4674804" cy="23330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49;p72">
            <a:extLst>
              <a:ext uri="{FF2B5EF4-FFF2-40B4-BE49-F238E27FC236}">
                <a16:creationId xmlns:a16="http://schemas.microsoft.com/office/drawing/2014/main" xmlns="" id="{3521DCDB-2CD1-48BD-ADF8-F4E53A436C76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sp>
        <p:nvSpPr>
          <p:cNvPr id="3" name="Google Shape;552;p72">
            <a:extLst>
              <a:ext uri="{FF2B5EF4-FFF2-40B4-BE49-F238E27FC236}">
                <a16:creationId xmlns:a16="http://schemas.microsoft.com/office/drawing/2014/main" xmlns="" id="{63E561CB-2FD1-4B96-8512-D942BAF6A8EC}"/>
              </a:ext>
            </a:extLst>
          </p:cNvPr>
          <p:cNvSpPr txBox="1"/>
          <p:nvPr/>
        </p:nvSpPr>
        <p:spPr>
          <a:xfrm>
            <a:off x="0" y="1270150"/>
            <a:ext cx="9144000" cy="6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3000" i="1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¿Cómo se utiliza este dato?</a:t>
            </a:r>
          </a:p>
        </p:txBody>
      </p:sp>
      <p:sp>
        <p:nvSpPr>
          <p:cNvPr id="4" name="Google Shape;553;p72">
            <a:extLst>
              <a:ext uri="{FF2B5EF4-FFF2-40B4-BE49-F238E27FC236}">
                <a16:creationId xmlns:a16="http://schemas.microsoft.com/office/drawing/2014/main" xmlns="" id="{6D299A59-EAF1-413F-B084-4D0B5298638E}"/>
              </a:ext>
            </a:extLst>
          </p:cNvPr>
          <p:cNvSpPr txBox="1"/>
          <p:nvPr/>
        </p:nvSpPr>
        <p:spPr>
          <a:xfrm>
            <a:off x="1975124" y="1781850"/>
            <a:ext cx="6803115" cy="15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Para mejorar su experiencia.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Se vende a los anunciantes.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AF536B4-4068-42EC-AD69-C276D9A34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658" y="3331707"/>
            <a:ext cx="2790483" cy="13926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15;p39">
            <a:extLst>
              <a:ext uri="{FF2B5EF4-FFF2-40B4-BE49-F238E27FC236}">
                <a16:creationId xmlns:a16="http://schemas.microsoft.com/office/drawing/2014/main" xmlns="" id="{0A1DC45C-EAAA-4B95-87DA-C997C2DED142}"/>
              </a:ext>
            </a:extLst>
          </p:cNvPr>
          <p:cNvSpPr/>
          <p:nvPr/>
        </p:nvSpPr>
        <p:spPr>
          <a:xfrm>
            <a:off x="650789" y="2451453"/>
            <a:ext cx="2174792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215;p39">
            <a:extLst>
              <a:ext uri="{FF2B5EF4-FFF2-40B4-BE49-F238E27FC236}">
                <a16:creationId xmlns:a16="http://schemas.microsoft.com/office/drawing/2014/main" xmlns="" id="{2153D0DC-5A00-4DEA-A5ED-974E139AF2E1}"/>
              </a:ext>
            </a:extLst>
          </p:cNvPr>
          <p:cNvSpPr/>
          <p:nvPr/>
        </p:nvSpPr>
        <p:spPr>
          <a:xfrm>
            <a:off x="2108888" y="1820719"/>
            <a:ext cx="3731739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2" name="Google Shape;215;p39">
            <a:extLst>
              <a:ext uri="{FF2B5EF4-FFF2-40B4-BE49-F238E27FC236}">
                <a16:creationId xmlns:a16="http://schemas.microsoft.com/office/drawing/2014/main" xmlns="" id="{BC6B1DCC-0A4E-4E35-AAFF-80346F74BEB1}"/>
              </a:ext>
            </a:extLst>
          </p:cNvPr>
          <p:cNvSpPr/>
          <p:nvPr/>
        </p:nvSpPr>
        <p:spPr>
          <a:xfrm>
            <a:off x="650789" y="1820719"/>
            <a:ext cx="1400433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4" name="Google Shape;215;p39">
            <a:extLst>
              <a:ext uri="{FF2B5EF4-FFF2-40B4-BE49-F238E27FC236}">
                <a16:creationId xmlns:a16="http://schemas.microsoft.com/office/drawing/2014/main" xmlns="" id="{7E35766E-D4C1-4A52-8947-8712E1E77104}"/>
              </a:ext>
            </a:extLst>
          </p:cNvPr>
          <p:cNvSpPr/>
          <p:nvPr/>
        </p:nvSpPr>
        <p:spPr>
          <a:xfrm>
            <a:off x="2907959" y="2451453"/>
            <a:ext cx="2224216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6" name="Google Shape;215;p39">
            <a:extLst>
              <a:ext uri="{FF2B5EF4-FFF2-40B4-BE49-F238E27FC236}">
                <a16:creationId xmlns:a16="http://schemas.microsoft.com/office/drawing/2014/main" xmlns="" id="{A440A39C-ABC6-4D29-9BAF-2C7C002628A3}"/>
              </a:ext>
            </a:extLst>
          </p:cNvPr>
          <p:cNvSpPr/>
          <p:nvPr/>
        </p:nvSpPr>
        <p:spPr>
          <a:xfrm>
            <a:off x="5214553" y="2451453"/>
            <a:ext cx="1664042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" name="Google Shape;508;p68">
            <a:extLst>
              <a:ext uri="{FF2B5EF4-FFF2-40B4-BE49-F238E27FC236}">
                <a16:creationId xmlns:a16="http://schemas.microsoft.com/office/drawing/2014/main" xmlns="" id="{02E4D65B-4360-47F0-9F28-FF14A153A072}"/>
              </a:ext>
            </a:extLst>
          </p:cNvPr>
          <p:cNvSpPr txBox="1"/>
          <p:nvPr/>
        </p:nvSpPr>
        <p:spPr>
          <a:xfrm>
            <a:off x="0" y="408308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Instrucciones:</a:t>
            </a:r>
          </a:p>
        </p:txBody>
      </p:sp>
      <p:sp>
        <p:nvSpPr>
          <p:cNvPr id="3" name="Google Shape;559;p73">
            <a:extLst>
              <a:ext uri="{FF2B5EF4-FFF2-40B4-BE49-F238E27FC236}">
                <a16:creationId xmlns:a16="http://schemas.microsoft.com/office/drawing/2014/main" xmlns="" id="{5AD527B2-AAD9-4CE0-8D03-985880360A6D}"/>
              </a:ext>
            </a:extLst>
          </p:cNvPr>
          <p:cNvSpPr txBox="1"/>
          <p:nvPr/>
        </p:nvSpPr>
        <p:spPr>
          <a:xfrm>
            <a:off x="536550" y="1148106"/>
            <a:ext cx="8285083" cy="436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810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</a:t>
            </a: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Visite uno de estos sitios:</a:t>
            </a:r>
          </a:p>
        </p:txBody>
      </p:sp>
      <p:sp>
        <p:nvSpPr>
          <p:cNvPr id="4" name="Google Shape;559;p73">
            <a:extLst>
              <a:ext uri="{FF2B5EF4-FFF2-40B4-BE49-F238E27FC236}">
                <a16:creationId xmlns:a16="http://schemas.microsoft.com/office/drawing/2014/main" xmlns="" id="{99ACD523-6A26-4E09-8CFF-EA7C1EAB0070}"/>
              </a:ext>
            </a:extLst>
          </p:cNvPr>
          <p:cNvSpPr txBox="1"/>
          <p:nvPr/>
        </p:nvSpPr>
        <p:spPr>
          <a:xfrm>
            <a:off x="536550" y="3238458"/>
            <a:ext cx="8285083" cy="756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8100" lvl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Haga clic en el ícono que se encuentra a la izquierda de la barra de direcciones.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3. </a:t>
            </a:r>
            <a:r>
              <a:rPr lang="es-AR" sz="2000">
                <a:solidFill>
                  <a:schemeClr val="bg1">
                    <a:lumMod val="10000"/>
                  </a:schemeClr>
                </a:solidFill>
              </a:rPr>
              <a:t>Elija </a:t>
            </a: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“</a:t>
            </a: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cookies</a:t>
            </a: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” del menú.</a:t>
            </a:r>
          </a:p>
        </p:txBody>
      </p:sp>
      <p:sp>
        <p:nvSpPr>
          <p:cNvPr id="6" name="Google Shape;560;p73">
            <a:extLst>
              <a:ext uri="{FF2B5EF4-FFF2-40B4-BE49-F238E27FC236}">
                <a16:creationId xmlns:a16="http://schemas.microsoft.com/office/drawing/2014/main" xmlns="" id="{9B60EDE4-5870-44C6-8E60-34CE1991EA85}"/>
              </a:ext>
            </a:extLst>
          </p:cNvPr>
          <p:cNvSpPr txBox="1"/>
          <p:nvPr/>
        </p:nvSpPr>
        <p:spPr>
          <a:xfrm>
            <a:off x="733167" y="1672930"/>
            <a:ext cx="9144000" cy="2033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akc.org</a:t>
            </a:r>
            <a:r>
              <a:rPr lang="es-AR" sz="240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nationalgeographic.com</a:t>
            </a:r>
          </a:p>
          <a:p>
            <a:pPr marL="0" lvl="0" indent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6"/>
              </a:rPr>
              <a:t>weather.com</a:t>
            </a:r>
            <a:r>
              <a:rPr lang="es-AR" sz="240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duolingo.com</a:t>
            </a:r>
            <a:r>
              <a:rPr lang="es-AR" sz="240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/>
              <a:t>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7"/>
              </a:rPr>
              <a:t>food.com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6;p26">
            <a:extLst>
              <a:ext uri="{FF2B5EF4-FFF2-40B4-BE49-F238E27FC236}">
                <a16:creationId xmlns:a16="http://schemas.microsoft.com/office/drawing/2014/main" xmlns="" id="{33E468CB-ABFF-4937-8890-CE03544CCF6B}"/>
              </a:ext>
            </a:extLst>
          </p:cNvPr>
          <p:cNvSpPr txBox="1">
            <a:spLocks/>
          </p:cNvSpPr>
          <p:nvPr/>
        </p:nvSpPr>
        <p:spPr>
          <a:xfrm>
            <a:off x="527565" y="1212649"/>
            <a:ext cx="8674100" cy="2052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Privacidad y Seguridad en Línea</a:t>
            </a:r>
          </a:p>
          <a:p>
            <a:r>
              <a:rPr lang="es-AR" dirty="0">
                <a:solidFill>
                  <a:srgbClr val="06235E"/>
                </a:solidFill>
              </a:rPr>
              <a:t>Taller de Educación Digital para Adultos</a:t>
            </a:r>
            <a:r>
              <a:rPr lang="es-AR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9023E28-9900-4152-94AE-393EB1ADD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9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69481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6;p74">
            <a:extLst>
              <a:ext uri="{FF2B5EF4-FFF2-40B4-BE49-F238E27FC236}">
                <a16:creationId xmlns:a16="http://schemas.microsoft.com/office/drawing/2014/main" xmlns="" id="{0D5DBC9E-7768-4102-97BB-8EC429EED54B}"/>
              </a:ext>
            </a:extLst>
          </p:cNvPr>
          <p:cNvSpPr txBox="1"/>
          <p:nvPr/>
        </p:nvSpPr>
        <p:spPr>
          <a:xfrm>
            <a:off x="312850" y="2517883"/>
            <a:ext cx="8589000" cy="1255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¿Le sorprende el número de cookies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del sitio que visitó?</a:t>
            </a:r>
          </a:p>
        </p:txBody>
      </p:sp>
      <p:sp>
        <p:nvSpPr>
          <p:cNvPr id="3" name="Google Shape;508;p68">
            <a:extLst>
              <a:ext uri="{FF2B5EF4-FFF2-40B4-BE49-F238E27FC236}">
                <a16:creationId xmlns:a16="http://schemas.microsoft.com/office/drawing/2014/main" xmlns="" id="{5C3E457A-B19C-4637-82CD-79134872AA24}"/>
              </a:ext>
            </a:extLst>
          </p:cNvPr>
          <p:cNvSpPr txBox="1"/>
          <p:nvPr/>
        </p:nvSpPr>
        <p:spPr>
          <a:xfrm>
            <a:off x="0" y="1784027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BFED77A-7BE6-488F-B184-13D8F0CAA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656670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;p75">
            <a:extLst>
              <a:ext uri="{FF2B5EF4-FFF2-40B4-BE49-F238E27FC236}">
                <a16:creationId xmlns:a16="http://schemas.microsoft.com/office/drawing/2014/main" xmlns="" id="{E2F3AB6C-CB7B-4751-BC45-91D9B4F07A0A}"/>
              </a:ext>
            </a:extLst>
          </p:cNvPr>
          <p:cNvSpPr txBox="1"/>
          <p:nvPr/>
        </p:nvSpPr>
        <p:spPr>
          <a:xfrm>
            <a:off x="-75" y="171703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5;p77">
            <a:extLst>
              <a:ext uri="{FF2B5EF4-FFF2-40B4-BE49-F238E27FC236}">
                <a16:creationId xmlns:a16="http://schemas.microsoft.com/office/drawing/2014/main" xmlns="" id="{B7431A3B-E202-486D-99AC-4CA2C3DDD358}"/>
              </a:ext>
            </a:extLst>
          </p:cNvPr>
          <p:cNvSpPr txBox="1"/>
          <p:nvPr/>
        </p:nvSpPr>
        <p:spPr>
          <a:xfrm>
            <a:off x="0" y="14217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32F835B-DDC8-4C48-87E9-9FED47EAB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929893"/>
            <a:ext cx="1380218" cy="1641857"/>
          </a:xfrm>
          <a:prstGeom prst="rect">
            <a:avLst/>
          </a:prstGeom>
        </p:spPr>
      </p:pic>
      <p:sp>
        <p:nvSpPr>
          <p:cNvPr id="4" name="Google Shape;566;p74">
            <a:extLst>
              <a:ext uri="{FF2B5EF4-FFF2-40B4-BE49-F238E27FC236}">
                <a16:creationId xmlns:a16="http://schemas.microsoft.com/office/drawing/2014/main" xmlns="" id="{E9D3BB39-0E10-4AD1-8882-EBB545B18890}"/>
              </a:ext>
            </a:extLst>
          </p:cNvPr>
          <p:cNvSpPr txBox="1"/>
          <p:nvPr/>
        </p:nvSpPr>
        <p:spPr>
          <a:xfrm>
            <a:off x="312850" y="2791106"/>
            <a:ext cx="8589000" cy="1255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5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algunos de los desafíos que observa cuando intenta manejar lo que los estudiantes hacen en línea?</a:t>
            </a:r>
          </a:p>
        </p:txBody>
      </p:sp>
      <p:sp>
        <p:nvSpPr>
          <p:cNvPr id="6" name="Google Shape;508;p68">
            <a:extLst>
              <a:ext uri="{FF2B5EF4-FFF2-40B4-BE49-F238E27FC236}">
                <a16:creationId xmlns:a16="http://schemas.microsoft.com/office/drawing/2014/main" xmlns="" id="{A51D1B0E-8217-42A2-9D68-EE9BEAA5C34E}"/>
              </a:ext>
            </a:extLst>
          </p:cNvPr>
          <p:cNvSpPr txBox="1"/>
          <p:nvPr/>
        </p:nvSpPr>
        <p:spPr>
          <a:xfrm>
            <a:off x="0" y="20572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Debatir:</a:t>
            </a: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9;p76">
            <a:extLst>
              <a:ext uri="{FF2B5EF4-FFF2-40B4-BE49-F238E27FC236}">
                <a16:creationId xmlns:a16="http://schemas.microsoft.com/office/drawing/2014/main" xmlns="" id="{7CFC4F95-A08D-4C33-BF6F-98064DDD70BF}"/>
              </a:ext>
            </a:extLst>
          </p:cNvPr>
          <p:cNvSpPr txBox="1"/>
          <p:nvPr/>
        </p:nvSpPr>
        <p:spPr>
          <a:xfrm>
            <a:off x="863550" y="1236373"/>
            <a:ext cx="7416900" cy="1902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F3F82A6E-AF9B-4E26-B8F8-6B4F51F5FB4D}"/>
              </a:ext>
            </a:extLst>
          </p:cNvPr>
          <p:cNvSpPr txBox="1"/>
          <p:nvPr/>
        </p:nvSpPr>
        <p:spPr>
          <a:xfrm>
            <a:off x="1259056" y="1758597"/>
            <a:ext cx="6417000" cy="129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Verifique el historial del navegador.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Instale filtros.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Configure controles parentales en las cuentas.</a:t>
            </a:r>
          </a:p>
        </p:txBody>
      </p:sp>
      <p:sp>
        <p:nvSpPr>
          <p:cNvPr id="4" name="Google Shape;579;p76">
            <a:extLst>
              <a:ext uri="{FF2B5EF4-FFF2-40B4-BE49-F238E27FC236}">
                <a16:creationId xmlns:a16="http://schemas.microsoft.com/office/drawing/2014/main" xmlns="" id="{096DE5FA-8001-4415-8C6E-95B995EB5134}"/>
              </a:ext>
            </a:extLst>
          </p:cNvPr>
          <p:cNvSpPr txBox="1"/>
          <p:nvPr/>
        </p:nvSpPr>
        <p:spPr>
          <a:xfrm>
            <a:off x="1403127" y="3056238"/>
            <a:ext cx="7416900" cy="3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 favor: </a:t>
            </a: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Proactivo. Puede ayudar a mantener los límites acordados.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contra: </a:t>
            </a: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Técnicamente difícil. A menudo, se pueden evitar, quitándoles efectividad.</a:t>
            </a:r>
          </a:p>
        </p:txBody>
      </p:sp>
      <p:sp>
        <p:nvSpPr>
          <p:cNvPr id="6" name="Google Shape;585;p77">
            <a:extLst>
              <a:ext uri="{FF2B5EF4-FFF2-40B4-BE49-F238E27FC236}">
                <a16:creationId xmlns:a16="http://schemas.microsoft.com/office/drawing/2014/main" xmlns="" id="{4EC6CB62-1B9B-4CC7-8FAF-D1B74CB8472E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6;p74">
            <a:extLst>
              <a:ext uri="{FF2B5EF4-FFF2-40B4-BE49-F238E27FC236}">
                <a16:creationId xmlns:a16="http://schemas.microsoft.com/office/drawing/2014/main" xmlns="" id="{2A59864A-C9B5-4AB4-AA2A-F3DD853FD769}"/>
              </a:ext>
            </a:extLst>
          </p:cNvPr>
          <p:cNvSpPr txBox="1"/>
          <p:nvPr/>
        </p:nvSpPr>
        <p:spPr>
          <a:xfrm>
            <a:off x="312850" y="3279603"/>
            <a:ext cx="8589000" cy="1255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¿Le ha resultado útil  algún control parental, limitaciones </a:t>
            </a:r>
            <a:r>
              <a:rPr lang="es-AR" sz="26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 </a:t>
            </a:r>
            <a:r>
              <a:rPr lang="es-AR" sz="26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dispositivo </a:t>
            </a:r>
            <a:r>
              <a:rPr lang="es-AR" sz="26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 rastreo de uso?</a:t>
            </a:r>
          </a:p>
        </p:txBody>
      </p:sp>
      <p:sp>
        <p:nvSpPr>
          <p:cNvPr id="3" name="Google Shape;508;p68">
            <a:extLst>
              <a:ext uri="{FF2B5EF4-FFF2-40B4-BE49-F238E27FC236}">
                <a16:creationId xmlns:a16="http://schemas.microsoft.com/office/drawing/2014/main" xmlns="" id="{E3996DDE-109B-4785-9CED-9CBFD210D147}"/>
              </a:ext>
            </a:extLst>
          </p:cNvPr>
          <p:cNvSpPr txBox="1"/>
          <p:nvPr/>
        </p:nvSpPr>
        <p:spPr>
          <a:xfrm>
            <a:off x="486622" y="265208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Debatir:</a:t>
            </a:r>
          </a:p>
        </p:txBody>
      </p:sp>
      <p:sp>
        <p:nvSpPr>
          <p:cNvPr id="4" name="Google Shape;585;p77">
            <a:extLst>
              <a:ext uri="{FF2B5EF4-FFF2-40B4-BE49-F238E27FC236}">
                <a16:creationId xmlns:a16="http://schemas.microsoft.com/office/drawing/2014/main" xmlns="" id="{BF9DE406-A0C1-4D66-BCA7-96CFD20D3802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  <p:sp>
        <p:nvSpPr>
          <p:cNvPr id="6" name="Google Shape;579;p76">
            <a:extLst>
              <a:ext uri="{FF2B5EF4-FFF2-40B4-BE49-F238E27FC236}">
                <a16:creationId xmlns:a16="http://schemas.microsoft.com/office/drawing/2014/main" xmlns="" id="{1702CC4B-256F-4698-A8E5-DA91036D09F5}"/>
              </a:ext>
            </a:extLst>
          </p:cNvPr>
          <p:cNvSpPr txBox="1"/>
          <p:nvPr/>
        </p:nvSpPr>
        <p:spPr>
          <a:xfrm>
            <a:off x="863550" y="1236373"/>
            <a:ext cx="7416900" cy="508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73E080A-78B7-4C1F-AA0E-C2348691F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1573534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40F6FDE3-9B92-4E4B-B79C-DA544AF5EAA8}"/>
              </a:ext>
            </a:extLst>
          </p:cNvPr>
          <p:cNvSpPr/>
          <p:nvPr/>
        </p:nvSpPr>
        <p:spPr>
          <a:xfrm>
            <a:off x="1647000" y="2386728"/>
            <a:ext cx="4951139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597;p78">
            <a:extLst>
              <a:ext uri="{FF2B5EF4-FFF2-40B4-BE49-F238E27FC236}">
                <a16:creationId xmlns:a16="http://schemas.microsoft.com/office/drawing/2014/main" xmlns="" id="{6E6D456B-77E1-46A9-96A5-2CC59821B732}"/>
              </a:ext>
            </a:extLst>
          </p:cNvPr>
          <p:cNvSpPr txBox="1"/>
          <p:nvPr/>
        </p:nvSpPr>
        <p:spPr>
          <a:xfrm>
            <a:off x="1765708" y="2445073"/>
            <a:ext cx="53568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u="sng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https://www.commonsensemedia.org/</a:t>
            </a:r>
            <a:r>
              <a:rPr lang="es-AR" sz="2000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sp>
        <p:nvSpPr>
          <p:cNvPr id="4" name="Google Shape;585;p77">
            <a:extLst>
              <a:ext uri="{FF2B5EF4-FFF2-40B4-BE49-F238E27FC236}">
                <a16:creationId xmlns:a16="http://schemas.microsoft.com/office/drawing/2014/main" xmlns="" id="{98614BD2-D12B-41C8-81C1-14C2ECB2E209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  <p:sp>
        <p:nvSpPr>
          <p:cNvPr id="5" name="Google Shape;579;p76">
            <a:extLst>
              <a:ext uri="{FF2B5EF4-FFF2-40B4-BE49-F238E27FC236}">
                <a16:creationId xmlns:a16="http://schemas.microsoft.com/office/drawing/2014/main" xmlns="" id="{1A735601-ADA3-4DC8-A4A0-96DACE6B614D}"/>
              </a:ext>
            </a:extLst>
          </p:cNvPr>
          <p:cNvSpPr txBox="1"/>
          <p:nvPr/>
        </p:nvSpPr>
        <p:spPr>
          <a:xfrm>
            <a:off x="863550" y="1236373"/>
            <a:ext cx="7416900" cy="1038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Comprenda su uso.</a:t>
            </a:r>
          </a:p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endParaRPr lang="en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886B5A3-CD93-45AC-B24D-D25912B62E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921" y="2296179"/>
            <a:ext cx="865787" cy="1031248"/>
          </a:xfrm>
          <a:prstGeom prst="rect">
            <a:avLst/>
          </a:prstGeom>
        </p:spPr>
      </p:pic>
      <p:sp>
        <p:nvSpPr>
          <p:cNvPr id="7" name="Google Shape;250;p41">
            <a:extLst>
              <a:ext uri="{FF2B5EF4-FFF2-40B4-BE49-F238E27FC236}">
                <a16:creationId xmlns:a16="http://schemas.microsoft.com/office/drawing/2014/main" xmlns="" id="{1D904B1E-C167-480C-BB3F-50D15CC1453A}"/>
              </a:ext>
            </a:extLst>
          </p:cNvPr>
          <p:cNvSpPr txBox="1"/>
          <p:nvPr/>
        </p:nvSpPr>
        <p:spPr>
          <a:xfrm rot="20698741">
            <a:off x="2210851" y="3259163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latin typeface="Caveat"/>
                <a:ea typeface="Caveat"/>
                <a:cs typeface="Caveat"/>
                <a:sym typeface="Caveat"/>
              </a:rPr>
              <a:t>¡Pruebe ahora!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46EC98E-1FF2-4EF1-819B-8AF7E1CA90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36790">
            <a:off x="3356241" y="2025633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9;p76">
            <a:extLst>
              <a:ext uri="{FF2B5EF4-FFF2-40B4-BE49-F238E27FC236}">
                <a16:creationId xmlns:a16="http://schemas.microsoft.com/office/drawing/2014/main" xmlns="" id="{1E86AAC7-BF01-4543-BEE1-6169D7708194}"/>
              </a:ext>
            </a:extLst>
          </p:cNvPr>
          <p:cNvSpPr txBox="1"/>
          <p:nvPr/>
        </p:nvSpPr>
        <p:spPr>
          <a:xfrm>
            <a:off x="863550" y="1236373"/>
            <a:ext cx="7416900" cy="18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Comprenda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3. Hable sobre su uso.</a:t>
            </a:r>
          </a:p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endParaRPr lang="en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B9D61013-9C1E-4990-AB81-B1654ECC557C}"/>
              </a:ext>
            </a:extLst>
          </p:cNvPr>
          <p:cNvSpPr txBox="1"/>
          <p:nvPr/>
        </p:nvSpPr>
        <p:spPr>
          <a:xfrm>
            <a:off x="1721901" y="2921352"/>
            <a:ext cx="6417000" cy="129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Acuerdos Familiares sobre las Redes Sociales</a:t>
            </a:r>
          </a:p>
        </p:txBody>
      </p:sp>
      <p:sp>
        <p:nvSpPr>
          <p:cNvPr id="4" name="Google Shape;585;p77">
            <a:extLst>
              <a:ext uri="{FF2B5EF4-FFF2-40B4-BE49-F238E27FC236}">
                <a16:creationId xmlns:a16="http://schemas.microsoft.com/office/drawing/2014/main" xmlns="" id="{9C778F14-D1AC-479E-9994-A2D8AE4DFF9C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Línea:</a:t>
            </a: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79;p93">
            <a:extLst>
              <a:ext uri="{FF2B5EF4-FFF2-40B4-BE49-F238E27FC236}">
                <a16:creationId xmlns:a16="http://schemas.microsoft.com/office/drawing/2014/main" xmlns="" id="{21E30333-D28B-48A5-93EB-211480FD220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1075" y="1669893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Cierre</a:t>
            </a:r>
          </a:p>
        </p:txBody>
      </p:sp>
      <p:sp>
        <p:nvSpPr>
          <p:cNvPr id="10" name="Google Shape;1380;p93">
            <a:extLst>
              <a:ext uri="{FF2B5EF4-FFF2-40B4-BE49-F238E27FC236}">
                <a16:creationId xmlns:a16="http://schemas.microsoft.com/office/drawing/2014/main" xmlns="" id="{56661DC2-5A44-47AA-880A-72FD42655686}"/>
              </a:ext>
            </a:extLst>
          </p:cNvPr>
          <p:cNvSpPr txBox="1">
            <a:spLocks/>
          </p:cNvSpPr>
          <p:nvPr/>
        </p:nvSpPr>
        <p:spPr>
          <a:xfrm>
            <a:off x="905250" y="2244693"/>
            <a:ext cx="7333500" cy="18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Complete las encuestas al salir</a:t>
            </a: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6;p26">
            <a:extLst>
              <a:ext uri="{FF2B5EF4-FFF2-40B4-BE49-F238E27FC236}">
                <a16:creationId xmlns:a16="http://schemas.microsoft.com/office/drawing/2014/main" xmlns="" id="{4832015A-A534-4C5F-B31A-79A6D20A382D}"/>
              </a:ext>
            </a:extLst>
          </p:cNvPr>
          <p:cNvSpPr txBox="1">
            <a:spLocks/>
          </p:cNvSpPr>
          <p:nvPr/>
        </p:nvSpPr>
        <p:spPr>
          <a:xfrm>
            <a:off x="527565" y="1212649"/>
            <a:ext cx="8674100" cy="2052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Privacidad y Seguridad en Línea</a:t>
            </a:r>
          </a:p>
          <a:p>
            <a:r>
              <a:rPr lang="es-AR" dirty="0">
                <a:solidFill>
                  <a:srgbClr val="06235E"/>
                </a:solidFill>
              </a:rPr>
              <a:t>Taller sobre Educación Digital para Estudiantes</a:t>
            </a:r>
            <a:r>
              <a:rPr lang="es-AR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EE43F7D-DDB6-4398-9494-D85D48C68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9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06454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9;p28">
            <a:extLst>
              <a:ext uri="{FF2B5EF4-FFF2-40B4-BE49-F238E27FC236}">
                <a16:creationId xmlns:a16="http://schemas.microsoft.com/office/drawing/2014/main" xmlns="" id="{A7754D0B-C907-40DA-B4B7-75615CE8C50C}"/>
              </a:ext>
            </a:extLst>
          </p:cNvPr>
          <p:cNvSpPr txBox="1">
            <a:spLocks/>
          </p:cNvSpPr>
          <p:nvPr/>
        </p:nvSpPr>
        <p:spPr>
          <a:xfrm>
            <a:off x="-75" y="1528806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Presentación y comentarios:</a:t>
            </a:r>
          </a:p>
        </p:txBody>
      </p:sp>
      <p:sp>
        <p:nvSpPr>
          <p:cNvPr id="6" name="Google Shape;100;p28">
            <a:extLst>
              <a:ext uri="{FF2B5EF4-FFF2-40B4-BE49-F238E27FC236}">
                <a16:creationId xmlns:a16="http://schemas.microsoft.com/office/drawing/2014/main" xmlns="" id="{3807F5BC-0D4B-4F11-8F1B-C7E1AB6D1853}"/>
              </a:ext>
            </a:extLst>
          </p:cNvPr>
          <p:cNvSpPr txBox="1">
            <a:spLocks/>
          </p:cNvSpPr>
          <p:nvPr/>
        </p:nvSpPr>
        <p:spPr>
          <a:xfrm>
            <a:off x="-75" y="2242376"/>
            <a:ext cx="9144000" cy="20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haces o evitas hacer </a:t>
            </a:r>
          </a:p>
          <a:p>
            <a:pPr algn="ctr"/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para protegerte en línea?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9;p28">
            <a:extLst>
              <a:ext uri="{FF2B5EF4-FFF2-40B4-BE49-F238E27FC236}">
                <a16:creationId xmlns:a16="http://schemas.microsoft.com/office/drawing/2014/main" xmlns="" id="{D776D3D3-1951-44FC-AF04-4E3432FBAC90}"/>
              </a:ext>
            </a:extLst>
          </p:cNvPr>
          <p:cNvSpPr txBox="1">
            <a:spLocks/>
          </p:cNvSpPr>
          <p:nvPr/>
        </p:nvSpPr>
        <p:spPr>
          <a:xfrm>
            <a:off x="-75" y="1528806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Presentación y comentarios:</a:t>
            </a:r>
          </a:p>
        </p:txBody>
      </p:sp>
      <p:sp>
        <p:nvSpPr>
          <p:cNvPr id="6" name="Google Shape;100;p28">
            <a:extLst>
              <a:ext uri="{FF2B5EF4-FFF2-40B4-BE49-F238E27FC236}">
                <a16:creationId xmlns:a16="http://schemas.microsoft.com/office/drawing/2014/main" xmlns="" id="{179B24B3-63A2-4E82-B1C8-C0AFD605E46F}"/>
              </a:ext>
            </a:extLst>
          </p:cNvPr>
          <p:cNvSpPr txBox="1">
            <a:spLocks/>
          </p:cNvSpPr>
          <p:nvPr/>
        </p:nvSpPr>
        <p:spPr>
          <a:xfrm>
            <a:off x="-75" y="2242376"/>
            <a:ext cx="9144000" cy="20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hacen </a:t>
            </a: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evitan </a:t>
            </a: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ustedes </a:t>
            </a:r>
            <a:endParaRPr lang="es-AR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para protegerse en línea?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9">
            <a:extLst>
              <a:ext uri="{FF2B5EF4-FFF2-40B4-BE49-F238E27FC236}">
                <a16:creationId xmlns:a16="http://schemas.microsoft.com/office/drawing/2014/main" xmlns="" id="{7E5B926F-64FC-4D2B-938A-348ABE8C37E2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9299E9B-5BA5-489F-AA52-092F7048B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646" y="1006280"/>
            <a:ext cx="1204481" cy="1434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255470-9730-4FFC-A656-7A5B935CA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1296" y="2571749"/>
            <a:ext cx="1428823" cy="17018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C8621B6-7AAF-49AF-B2F0-BF2B8B9F9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315" y="2571750"/>
            <a:ext cx="1428823" cy="17018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5472041-E782-42B2-9E4F-F16985DED0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2168" y="845682"/>
            <a:ext cx="1339312" cy="15952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1269E73-E704-456B-90B9-FFB98F5F0C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2369" y="2924232"/>
            <a:ext cx="863899" cy="102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B3AA07C-CF14-40B0-AA09-358270299E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4260" y="2908192"/>
            <a:ext cx="863899" cy="102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AA6477E-2970-4D3F-959F-43B945FE6E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8954" y="1838844"/>
            <a:ext cx="1693662" cy="20173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C0530FA-D7D7-4087-B0AF-7D4C874730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4993" y="1875319"/>
            <a:ext cx="1693662" cy="2017340"/>
          </a:xfrm>
          <a:prstGeom prst="rect">
            <a:avLst/>
          </a:prstGeom>
        </p:spPr>
      </p:pic>
      <p:sp>
        <p:nvSpPr>
          <p:cNvPr id="31" name="Google Shape;106;p29">
            <a:extLst>
              <a:ext uri="{FF2B5EF4-FFF2-40B4-BE49-F238E27FC236}">
                <a16:creationId xmlns:a16="http://schemas.microsoft.com/office/drawing/2014/main" xmlns="" id="{BA0BA434-E597-47EB-8E60-B204C0DA17E2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01E913E7-1A8E-4395-9E9C-17F25992ACA2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0B93F30-9355-46D0-A90B-4BC34F5F3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148" y="1891950"/>
            <a:ext cx="2995952" cy="2141107"/>
          </a:xfrm>
          <a:prstGeom prst="rect">
            <a:avLst/>
          </a:prstGeom>
        </p:spPr>
      </p:pic>
      <p:sp>
        <p:nvSpPr>
          <p:cNvPr id="19" name="Google Shape;127;p31">
            <a:extLst>
              <a:ext uri="{FF2B5EF4-FFF2-40B4-BE49-F238E27FC236}">
                <a16:creationId xmlns:a16="http://schemas.microsoft.com/office/drawing/2014/main" xmlns="" id="{434C0787-6B55-476D-85C1-AC42950B5577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20" name="Google Shape;136;p31">
            <a:extLst>
              <a:ext uri="{FF2B5EF4-FFF2-40B4-BE49-F238E27FC236}">
                <a16:creationId xmlns:a16="http://schemas.microsoft.com/office/drawing/2014/main" xmlns="" id="{F1E1EA01-4850-490F-9C79-B72DFA43B05D}"/>
              </a:ext>
            </a:extLst>
          </p:cNvPr>
          <p:cNvSpPr txBox="1"/>
          <p:nvPr/>
        </p:nvSpPr>
        <p:spPr>
          <a:xfrm>
            <a:off x="626301" y="1270120"/>
            <a:ext cx="2824225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MENOR RIESGO</a:t>
            </a:r>
          </a:p>
        </p:txBody>
      </p:sp>
      <p:sp>
        <p:nvSpPr>
          <p:cNvPr id="21" name="Google Shape;137;p31">
            <a:extLst>
              <a:ext uri="{FF2B5EF4-FFF2-40B4-BE49-F238E27FC236}">
                <a16:creationId xmlns:a16="http://schemas.microsoft.com/office/drawing/2014/main" xmlns="" id="{4000E3D6-A3F6-49C9-AF67-95457D966AAA}"/>
              </a:ext>
            </a:extLst>
          </p:cNvPr>
          <p:cNvSpPr txBox="1"/>
          <p:nvPr/>
        </p:nvSpPr>
        <p:spPr>
          <a:xfrm>
            <a:off x="5621625" y="1220394"/>
            <a:ext cx="2454300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MAYOR RIESGO</a:t>
            </a:r>
          </a:p>
        </p:txBody>
      </p:sp>
      <p:sp>
        <p:nvSpPr>
          <p:cNvPr id="22" name="Google Shape;141;p31">
            <a:extLst>
              <a:ext uri="{FF2B5EF4-FFF2-40B4-BE49-F238E27FC236}">
                <a16:creationId xmlns:a16="http://schemas.microsoft.com/office/drawing/2014/main" xmlns="" id="{78310D0E-3BB2-4C12-AD0A-D08901194EE7}"/>
              </a:ext>
            </a:extLst>
          </p:cNvPr>
          <p:cNvSpPr txBox="1"/>
          <p:nvPr/>
        </p:nvSpPr>
        <p:spPr>
          <a:xfrm>
            <a:off x="2854979" y="3219006"/>
            <a:ext cx="636300" cy="8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?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636E0E78-B15A-4F6A-8C31-78DDAD2DF2D1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411BA973-26F5-4688-9323-FAC57A527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0809" y="2700614"/>
            <a:ext cx="1618888" cy="19282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38D52-3B08-48FB-912F-48E553CD87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0591" y="1694243"/>
            <a:ext cx="1594151" cy="189881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7;p32">
            <a:extLst>
              <a:ext uri="{FF2B5EF4-FFF2-40B4-BE49-F238E27FC236}">
                <a16:creationId xmlns:a16="http://schemas.microsoft.com/office/drawing/2014/main" xmlns="" id="{6C9A1693-0BCA-4B7A-B07B-221C9FF3E81D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3" name="Google Shape;148;p32">
            <a:extLst>
              <a:ext uri="{FF2B5EF4-FFF2-40B4-BE49-F238E27FC236}">
                <a16:creationId xmlns:a16="http://schemas.microsoft.com/office/drawing/2014/main" xmlns="" id="{BF653DC7-E054-48E7-9751-09E51E1B0AD0}"/>
              </a:ext>
            </a:extLst>
          </p:cNvPr>
          <p:cNvSpPr/>
          <p:nvPr/>
        </p:nvSpPr>
        <p:spPr>
          <a:xfrm>
            <a:off x="2152200" y="1406206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4" name="Google Shape;149;p32">
            <a:extLst>
              <a:ext uri="{FF2B5EF4-FFF2-40B4-BE49-F238E27FC236}">
                <a16:creationId xmlns:a16="http://schemas.microsoft.com/office/drawing/2014/main" xmlns="" id="{500F73D2-5F22-4B40-B8DF-FE91A6BB515F}"/>
              </a:ext>
            </a:extLst>
          </p:cNvPr>
          <p:cNvSpPr/>
          <p:nvPr/>
        </p:nvSpPr>
        <p:spPr>
          <a:xfrm>
            <a:off x="4691375" y="136862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ED571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5" name="Google Shape;150;p32">
            <a:extLst>
              <a:ext uri="{FF2B5EF4-FFF2-40B4-BE49-F238E27FC236}">
                <a16:creationId xmlns:a16="http://schemas.microsoft.com/office/drawing/2014/main" xmlns="" id="{032E354C-760A-4E80-A129-B801379E5BE3}"/>
              </a:ext>
            </a:extLst>
          </p:cNvPr>
          <p:cNvSpPr/>
          <p:nvPr/>
        </p:nvSpPr>
        <p:spPr>
          <a:xfrm>
            <a:off x="2152200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21A9A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6" name="Google Shape;151;p32">
            <a:extLst>
              <a:ext uri="{FF2B5EF4-FFF2-40B4-BE49-F238E27FC236}">
                <a16:creationId xmlns:a16="http://schemas.microsoft.com/office/drawing/2014/main" xmlns="" id="{60BF2743-3C19-4126-9867-423E6CFC18CD}"/>
              </a:ext>
            </a:extLst>
          </p:cNvPr>
          <p:cNvSpPr/>
          <p:nvPr/>
        </p:nvSpPr>
        <p:spPr>
          <a:xfrm>
            <a:off x="4691375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7;p32">
            <a:extLst>
              <a:ext uri="{FF2B5EF4-FFF2-40B4-BE49-F238E27FC236}">
                <a16:creationId xmlns:a16="http://schemas.microsoft.com/office/drawing/2014/main" xmlns="" id="{CAF08A20-DB11-4B39-B1B7-0590E4EB5BC7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3" name="Google Shape;148;p32">
            <a:extLst>
              <a:ext uri="{FF2B5EF4-FFF2-40B4-BE49-F238E27FC236}">
                <a16:creationId xmlns:a16="http://schemas.microsoft.com/office/drawing/2014/main" xmlns="" id="{4B20ADE0-772E-4D34-8714-EBEB58A55156}"/>
              </a:ext>
            </a:extLst>
          </p:cNvPr>
          <p:cNvSpPr/>
          <p:nvPr/>
        </p:nvSpPr>
        <p:spPr>
          <a:xfrm>
            <a:off x="1878904" y="1368628"/>
            <a:ext cx="2573696" cy="1356300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Dispositivos</a:t>
            </a:r>
          </a:p>
        </p:txBody>
      </p:sp>
      <p:sp>
        <p:nvSpPr>
          <p:cNvPr id="4" name="Google Shape;149;p32">
            <a:extLst>
              <a:ext uri="{FF2B5EF4-FFF2-40B4-BE49-F238E27FC236}">
                <a16:creationId xmlns:a16="http://schemas.microsoft.com/office/drawing/2014/main" xmlns="" id="{313DB11C-B521-4C8F-B323-13DF49DD87A4}"/>
              </a:ext>
            </a:extLst>
          </p:cNvPr>
          <p:cNvSpPr/>
          <p:nvPr/>
        </p:nvSpPr>
        <p:spPr>
          <a:xfrm>
            <a:off x="4691375" y="136862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ED571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Privacidad</a:t>
            </a:r>
          </a:p>
        </p:txBody>
      </p:sp>
      <p:sp>
        <p:nvSpPr>
          <p:cNvPr id="5" name="Google Shape;150;p32">
            <a:extLst>
              <a:ext uri="{FF2B5EF4-FFF2-40B4-BE49-F238E27FC236}">
                <a16:creationId xmlns:a16="http://schemas.microsoft.com/office/drawing/2014/main" xmlns="" id="{B61A0ED8-93D9-48A5-93DD-72B2816351C2}"/>
              </a:ext>
            </a:extLst>
          </p:cNvPr>
          <p:cNvSpPr/>
          <p:nvPr/>
        </p:nvSpPr>
        <p:spPr>
          <a:xfrm>
            <a:off x="2152200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21A9A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Finanzas</a:t>
            </a:r>
          </a:p>
        </p:txBody>
      </p:sp>
      <p:sp>
        <p:nvSpPr>
          <p:cNvPr id="6" name="Google Shape;151;p32">
            <a:extLst>
              <a:ext uri="{FF2B5EF4-FFF2-40B4-BE49-F238E27FC236}">
                <a16:creationId xmlns:a16="http://schemas.microsoft.com/office/drawing/2014/main" xmlns="" id="{009B6B57-A5C0-4073-8CC7-63CDD01CC46C}"/>
              </a:ext>
            </a:extLst>
          </p:cNvPr>
          <p:cNvSpPr/>
          <p:nvPr/>
        </p:nvSpPr>
        <p:spPr>
          <a:xfrm>
            <a:off x="4691375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Salud</a:t>
            </a: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8;p33">
            <a:extLst>
              <a:ext uri="{FF2B5EF4-FFF2-40B4-BE49-F238E27FC236}">
                <a16:creationId xmlns:a16="http://schemas.microsoft.com/office/drawing/2014/main" xmlns="" id="{E70AB7BE-C890-4E0E-B4AD-A194BE4FB27E}"/>
              </a:ext>
            </a:extLst>
          </p:cNvPr>
          <p:cNvSpPr txBox="1"/>
          <p:nvPr/>
        </p:nvSpPr>
        <p:spPr>
          <a:xfrm>
            <a:off x="1110774" y="1353975"/>
            <a:ext cx="7143877" cy="16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3" name="Google Shape;165;p34">
            <a:extLst>
              <a:ext uri="{FF2B5EF4-FFF2-40B4-BE49-F238E27FC236}">
                <a16:creationId xmlns:a16="http://schemas.microsoft.com/office/drawing/2014/main" xmlns="" id="{88E6F6A9-B715-4880-99C7-7B4F2C228384}"/>
              </a:ext>
            </a:extLst>
          </p:cNvPr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3;p34">
            <a:extLst>
              <a:ext uri="{FF2B5EF4-FFF2-40B4-BE49-F238E27FC236}">
                <a16:creationId xmlns:a16="http://schemas.microsoft.com/office/drawing/2014/main" xmlns="" id="{E7CCB087-874A-45A9-9BBE-779F4C17A354}"/>
              </a:ext>
            </a:extLst>
          </p:cNvPr>
          <p:cNvSpPr/>
          <p:nvPr/>
        </p:nvSpPr>
        <p:spPr>
          <a:xfrm>
            <a:off x="412500" y="2004076"/>
            <a:ext cx="8319000" cy="265030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65;p34">
            <a:extLst>
              <a:ext uri="{FF2B5EF4-FFF2-40B4-BE49-F238E27FC236}">
                <a16:creationId xmlns:a16="http://schemas.microsoft.com/office/drawing/2014/main" xmlns="" id="{DBB0B223-6100-41B2-BEF9-53C282E936CF}"/>
              </a:ext>
            </a:extLst>
          </p:cNvPr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2" name="Google Shape;166;p34">
            <a:extLst>
              <a:ext uri="{FF2B5EF4-FFF2-40B4-BE49-F238E27FC236}">
                <a16:creationId xmlns:a16="http://schemas.microsoft.com/office/drawing/2014/main" xmlns="" id="{1A7AEF8C-48A8-4A21-B5F3-0E855DDB7575}"/>
              </a:ext>
            </a:extLst>
          </p:cNvPr>
          <p:cNvSpPr txBox="1"/>
          <p:nvPr/>
        </p:nvSpPr>
        <p:spPr>
          <a:xfrm>
            <a:off x="1110774" y="1353975"/>
            <a:ext cx="7281663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3" name="Google Shape;167;p34">
            <a:extLst>
              <a:ext uri="{FF2B5EF4-FFF2-40B4-BE49-F238E27FC236}">
                <a16:creationId xmlns:a16="http://schemas.microsoft.com/office/drawing/2014/main" xmlns="" id="{F2E25940-D891-4656-8BA2-5DB0F67FF13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51541" b="75322"/>
          <a:stretch/>
        </p:blipFill>
        <p:spPr>
          <a:xfrm>
            <a:off x="2393425" y="2977288"/>
            <a:ext cx="4357150" cy="12387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Google Shape;168;p34">
            <a:extLst>
              <a:ext uri="{FF2B5EF4-FFF2-40B4-BE49-F238E27FC236}">
                <a16:creationId xmlns:a16="http://schemas.microsoft.com/office/drawing/2014/main" xmlns="" id="{2DA9635D-6E64-4061-B007-832D2EC72A74}"/>
              </a:ext>
            </a:extLst>
          </p:cNvPr>
          <p:cNvSpPr txBox="1"/>
          <p:nvPr/>
        </p:nvSpPr>
        <p:spPr>
          <a:xfrm>
            <a:off x="412500" y="2140102"/>
            <a:ext cx="81201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Antes de ingresar contraseñas o información personal, buscar el candado.</a:t>
            </a:r>
          </a:p>
        </p:txBody>
      </p:sp>
      <p:sp>
        <p:nvSpPr>
          <p:cNvPr id="15" name="Google Shape;169;p34">
            <a:extLst>
              <a:ext uri="{FF2B5EF4-FFF2-40B4-BE49-F238E27FC236}">
                <a16:creationId xmlns:a16="http://schemas.microsoft.com/office/drawing/2014/main" xmlns="" id="{9EC74AB6-6C7E-4CC7-9DCF-D61070FE0751}"/>
              </a:ext>
            </a:extLst>
          </p:cNvPr>
          <p:cNvSpPr/>
          <p:nvPr/>
        </p:nvSpPr>
        <p:spPr>
          <a:xfrm>
            <a:off x="3275225" y="3253216"/>
            <a:ext cx="618000" cy="554100"/>
          </a:xfrm>
          <a:prstGeom prst="ellipse">
            <a:avLst/>
          </a:prstGeom>
          <a:noFill/>
          <a:ln w="76200" cap="flat" cmpd="sng">
            <a:solidFill>
              <a:srgbClr val="ED57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170;p34">
            <a:extLst>
              <a:ext uri="{FF2B5EF4-FFF2-40B4-BE49-F238E27FC236}">
                <a16:creationId xmlns:a16="http://schemas.microsoft.com/office/drawing/2014/main" xmlns="" id="{6330DD01-4A33-4723-95E3-660C7CD04694}"/>
              </a:ext>
            </a:extLst>
          </p:cNvPr>
          <p:cNvCxnSpPr>
            <a:cxnSpLocks/>
          </p:cNvCxnSpPr>
          <p:nvPr/>
        </p:nvCxnSpPr>
        <p:spPr>
          <a:xfrm>
            <a:off x="1428125" y="3324241"/>
            <a:ext cx="1598400" cy="57000"/>
          </a:xfrm>
          <a:prstGeom prst="straightConnector1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75;p35">
            <a:extLst>
              <a:ext uri="{FF2B5EF4-FFF2-40B4-BE49-F238E27FC236}">
                <a16:creationId xmlns:a16="http://schemas.microsoft.com/office/drawing/2014/main" xmlns="" id="{7FAAA962-724C-4086-8D78-4D6323E6CF47}"/>
              </a:ext>
            </a:extLst>
          </p:cNvPr>
          <p:cNvSpPr/>
          <p:nvPr/>
        </p:nvSpPr>
        <p:spPr>
          <a:xfrm>
            <a:off x="412500" y="2167425"/>
            <a:ext cx="8319000" cy="22521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77;p35">
            <a:extLst>
              <a:ext uri="{FF2B5EF4-FFF2-40B4-BE49-F238E27FC236}">
                <a16:creationId xmlns:a16="http://schemas.microsoft.com/office/drawing/2014/main" xmlns="" id="{D4F4F7D5-4E92-4AA1-A472-5EF9C8032A2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2" name="Google Shape;178;p35">
            <a:extLst>
              <a:ext uri="{FF2B5EF4-FFF2-40B4-BE49-F238E27FC236}">
                <a16:creationId xmlns:a16="http://schemas.microsoft.com/office/drawing/2014/main" xmlns="" id="{F4E454C8-278C-4F72-8441-EF80A03848A2}"/>
              </a:ext>
            </a:extLst>
          </p:cNvPr>
          <p:cNvSpPr txBox="1"/>
          <p:nvPr/>
        </p:nvSpPr>
        <p:spPr>
          <a:xfrm>
            <a:off x="1182151" y="1142139"/>
            <a:ext cx="64170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3" name="Google Shape;179;p35">
            <a:extLst>
              <a:ext uri="{FF2B5EF4-FFF2-40B4-BE49-F238E27FC236}">
                <a16:creationId xmlns:a16="http://schemas.microsoft.com/office/drawing/2014/main" xmlns="" id="{CED1DEE9-03DA-4ECE-878A-76A6D42646D1}"/>
              </a:ext>
            </a:extLst>
          </p:cNvPr>
          <p:cNvSpPr txBox="1"/>
          <p:nvPr/>
        </p:nvSpPr>
        <p:spPr>
          <a:xfrm>
            <a:off x="1371426" y="2374575"/>
            <a:ext cx="2614200" cy="17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Ir a un sitio web.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sobre el ícono para obtener más información.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Prueba ahora.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4" name="Google Shape;180;p35">
            <a:extLst>
              <a:ext uri="{FF2B5EF4-FFF2-40B4-BE49-F238E27FC236}">
                <a16:creationId xmlns:a16="http://schemas.microsoft.com/office/drawing/2014/main" xmlns="" id="{D4D4D13B-C59B-473B-B88C-8D6F2B2FC68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468" t="1526"/>
          <a:stretch/>
        </p:blipFill>
        <p:spPr>
          <a:xfrm>
            <a:off x="4795675" y="1769575"/>
            <a:ext cx="3630099" cy="28062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Google Shape;181;p35">
            <a:extLst>
              <a:ext uri="{FF2B5EF4-FFF2-40B4-BE49-F238E27FC236}">
                <a16:creationId xmlns:a16="http://schemas.microsoft.com/office/drawing/2014/main" xmlns="" id="{275F0050-6B31-4E7F-B3D0-C9D6C0DC1835}"/>
              </a:ext>
            </a:extLst>
          </p:cNvPr>
          <p:cNvSpPr/>
          <p:nvPr/>
        </p:nvSpPr>
        <p:spPr>
          <a:xfrm>
            <a:off x="5335550" y="1954875"/>
            <a:ext cx="433200" cy="419700"/>
          </a:xfrm>
          <a:prstGeom prst="ellipse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182;p35">
            <a:extLst>
              <a:ext uri="{FF2B5EF4-FFF2-40B4-BE49-F238E27FC236}">
                <a16:creationId xmlns:a16="http://schemas.microsoft.com/office/drawing/2014/main" xmlns="" id="{CB39FE3C-19A9-47E2-B80F-A1AA99C991F2}"/>
              </a:ext>
            </a:extLst>
          </p:cNvPr>
          <p:cNvCxnSpPr/>
          <p:nvPr/>
        </p:nvCxnSpPr>
        <p:spPr>
          <a:xfrm flipH="1">
            <a:off x="5811325" y="1371750"/>
            <a:ext cx="575700" cy="583200"/>
          </a:xfrm>
          <a:prstGeom prst="straightConnector1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7;p36">
            <a:extLst>
              <a:ext uri="{FF2B5EF4-FFF2-40B4-BE49-F238E27FC236}">
                <a16:creationId xmlns:a16="http://schemas.microsoft.com/office/drawing/2014/main" xmlns="" id="{AC0AA548-CFF2-42E9-BD45-54D40A03809D}"/>
              </a:ext>
            </a:extLst>
          </p:cNvPr>
          <p:cNvSpPr/>
          <p:nvPr/>
        </p:nvSpPr>
        <p:spPr>
          <a:xfrm>
            <a:off x="2142325" y="1995551"/>
            <a:ext cx="4980000" cy="1856541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1A9AC"/>
              </a:solidFill>
            </a:endParaRPr>
          </a:p>
        </p:txBody>
      </p:sp>
      <p:sp>
        <p:nvSpPr>
          <p:cNvPr id="3" name="Google Shape;188;p36">
            <a:extLst>
              <a:ext uri="{FF2B5EF4-FFF2-40B4-BE49-F238E27FC236}">
                <a16:creationId xmlns:a16="http://schemas.microsoft.com/office/drawing/2014/main" xmlns="" id="{27E24BB1-A958-437F-9769-80AEF707226C}"/>
              </a:ext>
            </a:extLst>
          </p:cNvPr>
          <p:cNvSpPr txBox="1"/>
          <p:nvPr/>
        </p:nvSpPr>
        <p:spPr>
          <a:xfrm>
            <a:off x="1110774" y="1353975"/>
            <a:ext cx="7231559" cy="581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4" name="Google Shape;190;p36">
            <a:extLst>
              <a:ext uri="{FF2B5EF4-FFF2-40B4-BE49-F238E27FC236}">
                <a16:creationId xmlns:a16="http://schemas.microsoft.com/office/drawing/2014/main" xmlns="" id="{5361BFB8-46AD-4078-9A9F-C2EF299DB1D4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5" name="Google Shape;191;p36">
            <a:extLst>
              <a:ext uri="{FF2B5EF4-FFF2-40B4-BE49-F238E27FC236}">
                <a16:creationId xmlns:a16="http://schemas.microsoft.com/office/drawing/2014/main" xmlns="" id="{85D3B3B7-14DA-4E9D-9232-1C0CD0C584A3}"/>
              </a:ext>
            </a:extLst>
          </p:cNvPr>
          <p:cNvSpPr txBox="1"/>
          <p:nvPr/>
        </p:nvSpPr>
        <p:spPr>
          <a:xfrm>
            <a:off x="2327100" y="1995551"/>
            <a:ext cx="4489800" cy="15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Malware</a:t>
            </a:r>
            <a:r>
              <a:rPr lang="es-AR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es un término general para un software diseñado para atacar tu computadora, como los virus de las computadoras.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8;p42">
            <a:extLst>
              <a:ext uri="{FF2B5EF4-FFF2-40B4-BE49-F238E27FC236}">
                <a16:creationId xmlns:a16="http://schemas.microsoft.com/office/drawing/2014/main" xmlns="" id="{AC70C3EB-33ED-4BA4-86D0-4C746F73DE60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2912CD70-44C5-4E0C-94DC-14AEA6BDE547}"/>
              </a:ext>
            </a:extLst>
          </p:cNvPr>
          <p:cNvSpPr txBox="1"/>
          <p:nvPr/>
        </p:nvSpPr>
        <p:spPr>
          <a:xfrm>
            <a:off x="1110774" y="1181948"/>
            <a:ext cx="7006091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9">
            <a:extLst>
              <a:ext uri="{FF2B5EF4-FFF2-40B4-BE49-F238E27FC236}">
                <a16:creationId xmlns:a16="http://schemas.microsoft.com/office/drawing/2014/main" xmlns="" id="{60EAB4F8-D358-44BF-897D-62684372A09C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5;p43">
            <a:extLst>
              <a:ext uri="{FF2B5EF4-FFF2-40B4-BE49-F238E27FC236}">
                <a16:creationId xmlns:a16="http://schemas.microsoft.com/office/drawing/2014/main" xmlns="" id="{944CD8DD-EF85-4A59-BACF-E922B14A0836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AA188B55-15AB-4E3E-820D-6316E96F1D55}"/>
              </a:ext>
            </a:extLst>
          </p:cNvPr>
          <p:cNvSpPr txBox="1"/>
          <p:nvPr/>
        </p:nvSpPr>
        <p:spPr>
          <a:xfrm>
            <a:off x="1110775" y="1181948"/>
            <a:ext cx="7406924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  <p:sp>
        <p:nvSpPr>
          <p:cNvPr id="4" name="Google Shape;267;p43">
            <a:extLst>
              <a:ext uri="{FF2B5EF4-FFF2-40B4-BE49-F238E27FC236}">
                <a16:creationId xmlns:a16="http://schemas.microsoft.com/office/drawing/2014/main" xmlns="" id="{A047885C-795F-4BC5-A65D-6DA552B318E6}"/>
              </a:ext>
            </a:extLst>
          </p:cNvPr>
          <p:cNvSpPr/>
          <p:nvPr/>
        </p:nvSpPr>
        <p:spPr>
          <a:xfrm>
            <a:off x="1046400" y="2311528"/>
            <a:ext cx="7282054" cy="2066102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68;p43">
            <a:extLst>
              <a:ext uri="{FF2B5EF4-FFF2-40B4-BE49-F238E27FC236}">
                <a16:creationId xmlns:a16="http://schemas.microsoft.com/office/drawing/2014/main" xmlns="" id="{7EF02E32-B6D1-480B-88EB-FC7DC307A7B4}"/>
              </a:ext>
            </a:extLst>
          </p:cNvPr>
          <p:cNvSpPr txBox="1"/>
          <p:nvPr/>
        </p:nvSpPr>
        <p:spPr>
          <a:xfrm>
            <a:off x="2367419" y="2487122"/>
            <a:ext cx="3726885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El contexto importa</a:t>
            </a:r>
            <a:r>
              <a:rPr lang="es-AR" sz="24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.</a:t>
            </a:r>
          </a:p>
        </p:txBody>
      </p:sp>
      <p:sp>
        <p:nvSpPr>
          <p:cNvPr id="6" name="Google Shape;269;p43">
            <a:extLst>
              <a:ext uri="{FF2B5EF4-FFF2-40B4-BE49-F238E27FC236}">
                <a16:creationId xmlns:a16="http://schemas.microsoft.com/office/drawing/2014/main" xmlns="" id="{01882CA3-FA9E-4655-A18C-DDCF9EF2DE77}"/>
              </a:ext>
            </a:extLst>
          </p:cNvPr>
          <p:cNvSpPr txBox="1"/>
          <p:nvPr/>
        </p:nvSpPr>
        <p:spPr>
          <a:xfrm>
            <a:off x="1068704" y="3118529"/>
            <a:ext cx="30000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médica:</a:t>
            </a:r>
          </a:p>
        </p:txBody>
      </p:sp>
      <p:sp>
        <p:nvSpPr>
          <p:cNvPr id="7" name="Google Shape;270;p43">
            <a:extLst>
              <a:ext uri="{FF2B5EF4-FFF2-40B4-BE49-F238E27FC236}">
                <a16:creationId xmlns:a16="http://schemas.microsoft.com/office/drawing/2014/main" xmlns="" id="{7E9EC255-8649-46CA-A013-B8752768E5C8}"/>
              </a:ext>
            </a:extLst>
          </p:cNvPr>
          <p:cNvSpPr txBox="1"/>
          <p:nvPr/>
        </p:nvSpPr>
        <p:spPr>
          <a:xfrm>
            <a:off x="3056351" y="3560050"/>
            <a:ext cx="5041249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¿Facebook?</a:t>
            </a: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¡Probablemente no!</a:t>
            </a:r>
          </a:p>
        </p:txBody>
      </p:sp>
      <p:sp>
        <p:nvSpPr>
          <p:cNvPr id="8" name="Google Shape;271;p43">
            <a:extLst>
              <a:ext uri="{FF2B5EF4-FFF2-40B4-BE49-F238E27FC236}">
                <a16:creationId xmlns:a16="http://schemas.microsoft.com/office/drawing/2014/main" xmlns="" id="{DBF52119-50A3-4ED9-80C1-D1C3370A5FA9}"/>
              </a:ext>
            </a:extLst>
          </p:cNvPr>
          <p:cNvSpPr txBox="1"/>
          <p:nvPr/>
        </p:nvSpPr>
        <p:spPr>
          <a:xfrm>
            <a:off x="3144033" y="3107950"/>
            <a:ext cx="4953567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¿Sitio web del hospital? </a:t>
            </a:r>
            <a:r>
              <a:rPr lang="es-AR" sz="24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¡OK!</a:t>
            </a: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0557CFB5-E1AC-4F72-9D60-392AA516D825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77;p44">
            <a:extLst>
              <a:ext uri="{FF2B5EF4-FFF2-40B4-BE49-F238E27FC236}">
                <a16:creationId xmlns:a16="http://schemas.microsoft.com/office/drawing/2014/main" xmlns="" id="{FFEB9E51-B945-4FEB-9AB8-34E505631814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¿Compartir o no compartir?</a:t>
            </a:r>
          </a:p>
        </p:txBody>
      </p:sp>
      <p:sp>
        <p:nvSpPr>
          <p:cNvPr id="4" name="Google Shape;281;p44">
            <a:extLst>
              <a:ext uri="{FF2B5EF4-FFF2-40B4-BE49-F238E27FC236}">
                <a16:creationId xmlns:a16="http://schemas.microsoft.com/office/drawing/2014/main" xmlns="" id="{1E31C5B8-9490-482D-A285-20459C0E2E24}"/>
              </a:ext>
            </a:extLst>
          </p:cNvPr>
          <p:cNvSpPr txBox="1"/>
          <p:nvPr/>
        </p:nvSpPr>
        <p:spPr>
          <a:xfrm>
            <a:off x="828008" y="1738465"/>
            <a:ext cx="1749900" cy="13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Aquí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encontrarás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ejemplos de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</a:t>
            </a:r>
          </a:p>
        </p:txBody>
      </p:sp>
      <p:sp>
        <p:nvSpPr>
          <p:cNvPr id="5" name="Google Shape;278;p44">
            <a:extLst>
              <a:ext uri="{FF2B5EF4-FFF2-40B4-BE49-F238E27FC236}">
                <a16:creationId xmlns:a16="http://schemas.microsoft.com/office/drawing/2014/main" xmlns="" id="{31891C06-EB3D-4BD0-8CFC-C2BBE014358F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D31DA9BD-776D-4921-A016-4C0A2E23D73E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311;p47">
            <a:extLst>
              <a:ext uri="{FF2B5EF4-FFF2-40B4-BE49-F238E27FC236}">
                <a16:creationId xmlns:a16="http://schemas.microsoft.com/office/drawing/2014/main" xmlns="" id="{A535ED47-38CA-4519-8254-93B9E08D74E5}"/>
              </a:ext>
            </a:extLst>
          </p:cNvPr>
          <p:cNvSpPr txBox="1"/>
          <p:nvPr/>
        </p:nvSpPr>
        <p:spPr>
          <a:xfrm>
            <a:off x="828008" y="1827865"/>
            <a:ext cx="161194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Tu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Ubicación Actual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26012288-C3E8-4028-9C07-3B663A6EF58B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9CE28B64-8B8A-42AC-B09C-94FC32FBF2F5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0;p44">
            <a:extLst>
              <a:ext uri="{FF2B5EF4-FFF2-40B4-BE49-F238E27FC236}">
                <a16:creationId xmlns:a16="http://schemas.microsoft.com/office/drawing/2014/main" xmlns="" id="{56179476-2D72-424A-8812-F66C036A88EA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301;p46">
            <a:extLst>
              <a:ext uri="{FF2B5EF4-FFF2-40B4-BE49-F238E27FC236}">
                <a16:creationId xmlns:a16="http://schemas.microsoft.com/office/drawing/2014/main" xmlns="" id="{DE3D01BE-BE60-4CBB-9BD7-FC73C9D2FF3F}"/>
              </a:ext>
            </a:extLst>
          </p:cNvPr>
          <p:cNvSpPr txBox="1"/>
          <p:nvPr/>
        </p:nvSpPr>
        <p:spPr>
          <a:xfrm>
            <a:off x="929970" y="1827865"/>
            <a:ext cx="132570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Tu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Película Favorita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CD1D9CA7-13B0-4BC7-BA3E-B575A02FAA24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4227C8B9-B376-4B04-A9EF-55B432292247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7;p49">
            <a:extLst>
              <a:ext uri="{FF2B5EF4-FFF2-40B4-BE49-F238E27FC236}">
                <a16:creationId xmlns:a16="http://schemas.microsoft.com/office/drawing/2014/main" xmlns="" id="{FCF769BB-48E0-4049-8228-78E88512DB52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8CCE22E3-84DE-48C7-9B75-8343741BF467}"/>
              </a:ext>
            </a:extLst>
          </p:cNvPr>
          <p:cNvSpPr txBox="1"/>
          <p:nvPr/>
        </p:nvSpPr>
        <p:spPr>
          <a:xfrm>
            <a:off x="1110774" y="1181948"/>
            <a:ext cx="6918409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Google Shape;738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678" y="0"/>
            <a:ext cx="349812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93"/>
          <p:cNvPicPr preferRelativeResize="0"/>
          <p:nvPr/>
        </p:nvPicPr>
        <p:blipFill rotWithShape="1">
          <a:blip r:embed="rId5">
            <a:alphaModFix/>
          </a:blip>
          <a:srcRect r="78942"/>
          <a:stretch/>
        </p:blipFill>
        <p:spPr>
          <a:xfrm>
            <a:off x="1485475" y="1"/>
            <a:ext cx="2195500" cy="51435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65;p53">
            <a:extLst>
              <a:ext uri="{FF2B5EF4-FFF2-40B4-BE49-F238E27FC236}">
                <a16:creationId xmlns:a16="http://schemas.microsoft.com/office/drawing/2014/main" xmlns="" id="{E15798C7-9A00-47BA-B981-3FA793A11F87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B280238B-C45B-4CE0-9984-FA98DF9A7275}"/>
              </a:ext>
            </a:extLst>
          </p:cNvPr>
          <p:cNvSpPr txBox="1"/>
          <p:nvPr/>
        </p:nvSpPr>
        <p:spPr>
          <a:xfrm>
            <a:off x="1110774" y="1181948"/>
            <a:ext cx="6893357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15;p39">
            <a:extLst>
              <a:ext uri="{FF2B5EF4-FFF2-40B4-BE49-F238E27FC236}">
                <a16:creationId xmlns:a16="http://schemas.microsoft.com/office/drawing/2014/main" xmlns="" id="{D961011E-1B18-4B85-BFD4-44217123362D}"/>
              </a:ext>
            </a:extLst>
          </p:cNvPr>
          <p:cNvSpPr/>
          <p:nvPr/>
        </p:nvSpPr>
        <p:spPr>
          <a:xfrm>
            <a:off x="1830408" y="3122141"/>
            <a:ext cx="6395356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372;p54">
            <a:extLst>
              <a:ext uri="{FF2B5EF4-FFF2-40B4-BE49-F238E27FC236}">
                <a16:creationId xmlns:a16="http://schemas.microsoft.com/office/drawing/2014/main" xmlns="" id="{598EE260-0CE9-407F-9FD1-2776E4E2F5EA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grpSp>
        <p:nvGrpSpPr>
          <p:cNvPr id="11" name="Google Shape;374;p54">
            <a:extLst>
              <a:ext uri="{FF2B5EF4-FFF2-40B4-BE49-F238E27FC236}">
                <a16:creationId xmlns:a16="http://schemas.microsoft.com/office/drawing/2014/main" xmlns="" id="{F8B9C23D-4E5D-4C44-8C28-7934FC57DF89}"/>
              </a:ext>
            </a:extLst>
          </p:cNvPr>
          <p:cNvGrpSpPr/>
          <p:nvPr/>
        </p:nvGrpSpPr>
        <p:grpSpPr>
          <a:xfrm>
            <a:off x="1037967" y="3122141"/>
            <a:ext cx="578257" cy="705928"/>
            <a:chOff x="1598725" y="3076775"/>
            <a:chExt cx="547200" cy="1029000"/>
          </a:xfrm>
          <a:solidFill>
            <a:srgbClr val="FFBEAF"/>
          </a:solidFill>
        </p:grpSpPr>
        <p:sp>
          <p:nvSpPr>
            <p:cNvPr id="12" name="Google Shape;375;p54">
              <a:extLst>
                <a:ext uri="{FF2B5EF4-FFF2-40B4-BE49-F238E27FC236}">
                  <a16:creationId xmlns:a16="http://schemas.microsoft.com/office/drawing/2014/main" xmlns="" id="{EE4DF415-F0B0-467B-A01F-1B1D290A173B}"/>
                </a:ext>
              </a:extLst>
            </p:cNvPr>
            <p:cNvSpPr/>
            <p:nvPr/>
          </p:nvSpPr>
          <p:spPr>
            <a:xfrm>
              <a:off x="1598725" y="3076775"/>
              <a:ext cx="547200" cy="1029000"/>
            </a:xfrm>
            <a:prstGeom prst="roundRect">
              <a:avLst>
                <a:gd name="adj" fmla="val 16667"/>
              </a:avLst>
            </a:prstGeom>
            <a:solidFill>
              <a:srgbClr val="0623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376;p54">
              <a:extLst>
                <a:ext uri="{FF2B5EF4-FFF2-40B4-BE49-F238E27FC236}">
                  <a16:creationId xmlns:a16="http://schemas.microsoft.com/office/drawing/2014/main" xmlns="" id="{55047AAE-43C2-4469-9438-74FDD93706F6}"/>
                </a:ext>
              </a:extLst>
            </p:cNvPr>
            <p:cNvSpPr/>
            <p:nvPr/>
          </p:nvSpPr>
          <p:spPr>
            <a:xfrm>
              <a:off x="1701775" y="3250325"/>
              <a:ext cx="341100" cy="6819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377;p54">
            <a:extLst>
              <a:ext uri="{FF2B5EF4-FFF2-40B4-BE49-F238E27FC236}">
                <a16:creationId xmlns:a16="http://schemas.microsoft.com/office/drawing/2014/main" xmlns="" id="{D47DFDF7-1FFA-4D2E-A596-284ECB784FDD}"/>
              </a:ext>
            </a:extLst>
          </p:cNvPr>
          <p:cNvSpPr txBox="1"/>
          <p:nvPr/>
        </p:nvSpPr>
        <p:spPr>
          <a:xfrm>
            <a:off x="1830407" y="3187269"/>
            <a:ext cx="6286459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2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Descarga las actualizaciones frecuentemente.</a:t>
            </a:r>
          </a:p>
        </p:txBody>
      </p:sp>
      <p:sp>
        <p:nvSpPr>
          <p:cNvPr id="15" name="Google Shape;266;p43">
            <a:extLst>
              <a:ext uri="{FF2B5EF4-FFF2-40B4-BE49-F238E27FC236}">
                <a16:creationId xmlns:a16="http://schemas.microsoft.com/office/drawing/2014/main" xmlns="" id="{E9B7D8BF-4C95-4758-825D-0FAD5247BA00}"/>
              </a:ext>
            </a:extLst>
          </p:cNvPr>
          <p:cNvSpPr txBox="1"/>
          <p:nvPr/>
        </p:nvSpPr>
        <p:spPr>
          <a:xfrm>
            <a:off x="1110774" y="1181948"/>
            <a:ext cx="7344293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7D4944CF-DFA3-432C-8923-8A02367DF40C}"/>
              </a:ext>
            </a:extLst>
          </p:cNvPr>
          <p:cNvSpPr/>
          <p:nvPr/>
        </p:nvSpPr>
        <p:spPr>
          <a:xfrm>
            <a:off x="1721510" y="3138782"/>
            <a:ext cx="6495564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392;p56">
            <a:extLst>
              <a:ext uri="{FF2B5EF4-FFF2-40B4-BE49-F238E27FC236}">
                <a16:creationId xmlns:a16="http://schemas.microsoft.com/office/drawing/2014/main" xmlns="" id="{85AC1187-5C1F-491F-9C62-A01C492A61CA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" name="Google Shape;266;p43">
            <a:extLst>
              <a:ext uri="{FF2B5EF4-FFF2-40B4-BE49-F238E27FC236}">
                <a16:creationId xmlns:a16="http://schemas.microsoft.com/office/drawing/2014/main" xmlns="" id="{D988FC3C-8C54-4E0B-A4FD-3B8E5A593EF0}"/>
              </a:ext>
            </a:extLst>
          </p:cNvPr>
          <p:cNvSpPr txBox="1"/>
          <p:nvPr/>
        </p:nvSpPr>
        <p:spPr>
          <a:xfrm>
            <a:off x="1110775" y="1181948"/>
            <a:ext cx="7657444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  <p:sp>
        <p:nvSpPr>
          <p:cNvPr id="5" name="Google Shape;377;p54">
            <a:extLst>
              <a:ext uri="{FF2B5EF4-FFF2-40B4-BE49-F238E27FC236}">
                <a16:creationId xmlns:a16="http://schemas.microsoft.com/office/drawing/2014/main" xmlns="" id="{2B15CF8B-818B-4DCB-85EA-6D66224A3439}"/>
              </a:ext>
            </a:extLst>
          </p:cNvPr>
          <p:cNvSpPr txBox="1"/>
          <p:nvPr/>
        </p:nvSpPr>
        <p:spPr>
          <a:xfrm>
            <a:off x="1846252" y="3194555"/>
            <a:ext cx="6546186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79814B2-51B3-4AFF-98F3-F001BC6893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0BAA361A-F122-4A25-94ED-3AAF0DDE8AE2}"/>
              </a:ext>
            </a:extLst>
          </p:cNvPr>
          <p:cNvSpPr/>
          <p:nvPr/>
        </p:nvSpPr>
        <p:spPr>
          <a:xfrm>
            <a:off x="5369521" y="4104847"/>
            <a:ext cx="3407120" cy="543253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C5BB01ED-C47B-4698-9281-E633F140C960}"/>
              </a:ext>
            </a:extLst>
          </p:cNvPr>
          <p:cNvSpPr/>
          <p:nvPr/>
        </p:nvSpPr>
        <p:spPr>
          <a:xfrm>
            <a:off x="2719132" y="4108190"/>
            <a:ext cx="2479589" cy="543253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" name="Google Shape;215;p39">
            <a:extLst>
              <a:ext uri="{FF2B5EF4-FFF2-40B4-BE49-F238E27FC236}">
                <a16:creationId xmlns:a16="http://schemas.microsoft.com/office/drawing/2014/main" xmlns="" id="{8A6231BD-B2C1-49DB-947F-8C433FE15CED}"/>
              </a:ext>
            </a:extLst>
          </p:cNvPr>
          <p:cNvSpPr/>
          <p:nvPr/>
        </p:nvSpPr>
        <p:spPr>
          <a:xfrm>
            <a:off x="419195" y="4110843"/>
            <a:ext cx="2129138" cy="543253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5" name="Google Shape;402;p57">
            <a:extLst>
              <a:ext uri="{FF2B5EF4-FFF2-40B4-BE49-F238E27FC236}">
                <a16:creationId xmlns:a16="http://schemas.microsoft.com/office/drawing/2014/main" xmlns="" id="{75E9B037-4CDD-4F99-9DA4-30ACF3A236BC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6" name="Google Shape;408;p57">
            <a:extLst>
              <a:ext uri="{FF2B5EF4-FFF2-40B4-BE49-F238E27FC236}">
                <a16:creationId xmlns:a16="http://schemas.microsoft.com/office/drawing/2014/main" xmlns="" id="{3B597E2C-4F4B-4B71-B6B0-6FCCCCD87B87}"/>
              </a:ext>
            </a:extLst>
          </p:cNvPr>
          <p:cNvSpPr txBox="1"/>
          <p:nvPr/>
        </p:nvSpPr>
        <p:spPr>
          <a:xfrm>
            <a:off x="3191343" y="4123766"/>
            <a:ext cx="15858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Spaceship123</a:t>
            </a:r>
          </a:p>
        </p:txBody>
      </p:sp>
      <p:sp>
        <p:nvSpPr>
          <p:cNvPr id="7" name="Google Shape;410;p57">
            <a:extLst>
              <a:ext uri="{FF2B5EF4-FFF2-40B4-BE49-F238E27FC236}">
                <a16:creationId xmlns:a16="http://schemas.microsoft.com/office/drawing/2014/main" xmlns="" id="{CAD16ADC-4949-43AC-B86E-0F22028D70B2}"/>
              </a:ext>
            </a:extLst>
          </p:cNvPr>
          <p:cNvSpPr txBox="1"/>
          <p:nvPr/>
        </p:nvSpPr>
        <p:spPr>
          <a:xfrm>
            <a:off x="492171" y="4136000"/>
            <a:ext cx="1956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</a:t>
            </a:r>
          </a:p>
        </p:txBody>
      </p:sp>
      <p:sp>
        <p:nvSpPr>
          <p:cNvPr id="8" name="Google Shape;412;p57">
            <a:extLst>
              <a:ext uri="{FF2B5EF4-FFF2-40B4-BE49-F238E27FC236}">
                <a16:creationId xmlns:a16="http://schemas.microsoft.com/office/drawing/2014/main" xmlns="" id="{5701CB01-B9C7-4416-B6C8-01D76A39889E}"/>
              </a:ext>
            </a:extLst>
          </p:cNvPr>
          <p:cNvSpPr txBox="1"/>
          <p:nvPr/>
        </p:nvSpPr>
        <p:spPr>
          <a:xfrm>
            <a:off x="5958450" y="4120423"/>
            <a:ext cx="2229262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Sp@c3Sh1pSailing</a:t>
            </a:r>
          </a:p>
        </p:txBody>
      </p:sp>
      <p:sp>
        <p:nvSpPr>
          <p:cNvPr id="9" name="Google Shape;215;p39">
            <a:extLst>
              <a:ext uri="{FF2B5EF4-FFF2-40B4-BE49-F238E27FC236}">
                <a16:creationId xmlns:a16="http://schemas.microsoft.com/office/drawing/2014/main" xmlns="" id="{7FCAA798-5AF4-4FCA-BE25-937D77F69F4E}"/>
              </a:ext>
            </a:extLst>
          </p:cNvPr>
          <p:cNvSpPr/>
          <p:nvPr/>
        </p:nvSpPr>
        <p:spPr>
          <a:xfrm>
            <a:off x="1721509" y="3138782"/>
            <a:ext cx="6658401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266;p43">
            <a:extLst>
              <a:ext uri="{FF2B5EF4-FFF2-40B4-BE49-F238E27FC236}">
                <a16:creationId xmlns:a16="http://schemas.microsoft.com/office/drawing/2014/main" xmlns="" id="{D77798A9-9409-4975-8F55-EB7F12BDB758}"/>
              </a:ext>
            </a:extLst>
          </p:cNvPr>
          <p:cNvSpPr txBox="1"/>
          <p:nvPr/>
        </p:nvSpPr>
        <p:spPr>
          <a:xfrm>
            <a:off x="1110775" y="1181948"/>
            <a:ext cx="7665866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  <p:sp>
        <p:nvSpPr>
          <p:cNvPr id="11" name="Google Shape;377;p54">
            <a:extLst>
              <a:ext uri="{FF2B5EF4-FFF2-40B4-BE49-F238E27FC236}">
                <a16:creationId xmlns:a16="http://schemas.microsoft.com/office/drawing/2014/main" xmlns="" id="{BD5CB39F-9958-4A1C-A001-1B2492543FAF}"/>
              </a:ext>
            </a:extLst>
          </p:cNvPr>
          <p:cNvSpPr txBox="1"/>
          <p:nvPr/>
        </p:nvSpPr>
        <p:spPr>
          <a:xfrm>
            <a:off x="1846252" y="3181172"/>
            <a:ext cx="6533659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C26FAD6-D4AB-45F5-B425-B58CC1630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9">
            <a:extLst>
              <a:ext uri="{FF2B5EF4-FFF2-40B4-BE49-F238E27FC236}">
                <a16:creationId xmlns:a16="http://schemas.microsoft.com/office/drawing/2014/main" xmlns="" id="{5368BD15-9371-4F38-8197-E6193F945E6B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632A6C2-AC61-4F92-9373-E76827304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646" y="1006280"/>
            <a:ext cx="1204481" cy="1434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E9056B-66D8-4708-B09D-1E3B65EEC0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1296" y="2571749"/>
            <a:ext cx="1428823" cy="17018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95F7B48-F5D9-4FC6-85CA-81465E7BF2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315" y="2571750"/>
            <a:ext cx="1428823" cy="17018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C233C7E-F717-45CC-ACBD-D77294080D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2168" y="845682"/>
            <a:ext cx="1339312" cy="15952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8D631B1-ABC6-4553-8981-28A0323C77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2369" y="2924232"/>
            <a:ext cx="863899" cy="102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E210469-AA24-4507-9C14-A0592259C7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4260" y="2908192"/>
            <a:ext cx="863899" cy="102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5E7ADC2-8272-492F-9F03-8006E57C9E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8954" y="1838844"/>
            <a:ext cx="1693662" cy="20173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1214EE3-3FEE-4A7D-BBFA-5D4C522750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4993" y="1875319"/>
            <a:ext cx="1693662" cy="201734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1ECA95F7-1BE0-4C06-B263-FE74BC3F4835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8;p58">
            <a:extLst>
              <a:ext uri="{FF2B5EF4-FFF2-40B4-BE49-F238E27FC236}">
                <a16:creationId xmlns:a16="http://schemas.microsoft.com/office/drawing/2014/main" xmlns="" id="{58FB5553-4241-48F2-95B8-34EC873E347B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424;p58">
            <a:extLst>
              <a:ext uri="{FF2B5EF4-FFF2-40B4-BE49-F238E27FC236}">
                <a16:creationId xmlns:a16="http://schemas.microsoft.com/office/drawing/2014/main" xmlns="" id="{CD0FA261-80C1-43AC-AE85-6177F7D1223B}"/>
              </a:ext>
            </a:extLst>
          </p:cNvPr>
          <p:cNvSpPr txBox="1"/>
          <p:nvPr/>
        </p:nvSpPr>
        <p:spPr>
          <a:xfrm>
            <a:off x="1846253" y="3757654"/>
            <a:ext cx="6606944" cy="11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¿Utiliza la misma contraseña para distintas cuentas?</a:t>
            </a: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¿Cuántas contraseñas diferentes utiliza?</a:t>
            </a:r>
          </a:p>
        </p:txBody>
      </p:sp>
      <p:sp>
        <p:nvSpPr>
          <p:cNvPr id="4" name="Google Shape;266;p43">
            <a:extLst>
              <a:ext uri="{FF2B5EF4-FFF2-40B4-BE49-F238E27FC236}">
                <a16:creationId xmlns:a16="http://schemas.microsoft.com/office/drawing/2014/main" xmlns="" id="{7B39EEFF-75F7-4828-86D6-6EF76AE83714}"/>
              </a:ext>
            </a:extLst>
          </p:cNvPr>
          <p:cNvSpPr txBox="1"/>
          <p:nvPr/>
        </p:nvSpPr>
        <p:spPr>
          <a:xfrm>
            <a:off x="1110775" y="1181948"/>
            <a:ext cx="7644918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  <p:sp>
        <p:nvSpPr>
          <p:cNvPr id="5" name="Google Shape;215;p39">
            <a:extLst>
              <a:ext uri="{FF2B5EF4-FFF2-40B4-BE49-F238E27FC236}">
                <a16:creationId xmlns:a16="http://schemas.microsoft.com/office/drawing/2014/main" xmlns="" id="{4EF2E65F-7830-49B7-A579-870499F58DDC}"/>
              </a:ext>
            </a:extLst>
          </p:cNvPr>
          <p:cNvSpPr/>
          <p:nvPr/>
        </p:nvSpPr>
        <p:spPr>
          <a:xfrm>
            <a:off x="1721510" y="3138782"/>
            <a:ext cx="4761669" cy="7111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6" name="Google Shape;377;p54">
            <a:extLst>
              <a:ext uri="{FF2B5EF4-FFF2-40B4-BE49-F238E27FC236}">
                <a16:creationId xmlns:a16="http://schemas.microsoft.com/office/drawing/2014/main" xmlns="" id="{C56D69BA-4907-46F4-9C9E-1516C5719FDD}"/>
              </a:ext>
            </a:extLst>
          </p:cNvPr>
          <p:cNvSpPr txBox="1"/>
          <p:nvPr/>
        </p:nvSpPr>
        <p:spPr>
          <a:xfrm>
            <a:off x="1846253" y="3181172"/>
            <a:ext cx="4636926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Preguntas para Debatir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3A20885-A570-48A9-B90E-3DB7CE19D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30;p59">
            <a:extLst>
              <a:ext uri="{FF2B5EF4-FFF2-40B4-BE49-F238E27FC236}">
                <a16:creationId xmlns:a16="http://schemas.microsoft.com/office/drawing/2014/main" xmlns="" id="{AB693463-851F-42B5-92C8-1C0E49D8B2E7}"/>
              </a:ext>
            </a:extLst>
          </p:cNvPr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6CEB08DB-13BF-4819-965A-1B9AF1F33CA5}"/>
              </a:ext>
            </a:extLst>
          </p:cNvPr>
          <p:cNvSpPr/>
          <p:nvPr/>
        </p:nvSpPr>
        <p:spPr>
          <a:xfrm>
            <a:off x="1721510" y="3138783"/>
            <a:ext cx="4951139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CED311E-C7FE-4B0E-9B34-96A104042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  <p:sp>
        <p:nvSpPr>
          <p:cNvPr id="5" name="Google Shape;433;p59">
            <a:extLst>
              <a:ext uri="{FF2B5EF4-FFF2-40B4-BE49-F238E27FC236}">
                <a16:creationId xmlns:a16="http://schemas.microsoft.com/office/drawing/2014/main" xmlns="" id="{4895F4DB-1F45-45EE-9BE4-2CBA600AA017}"/>
              </a:ext>
            </a:extLst>
          </p:cNvPr>
          <p:cNvSpPr txBox="1"/>
          <p:nvPr/>
        </p:nvSpPr>
        <p:spPr>
          <a:xfrm>
            <a:off x="1850516" y="3202940"/>
            <a:ext cx="58353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https://howsecureismypassword.net/</a:t>
            </a:r>
            <a:r>
              <a:rPr lang="es-AR" sz="2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sp>
        <p:nvSpPr>
          <p:cNvPr id="6" name="Google Shape;266;p43">
            <a:extLst>
              <a:ext uri="{FF2B5EF4-FFF2-40B4-BE49-F238E27FC236}">
                <a16:creationId xmlns:a16="http://schemas.microsoft.com/office/drawing/2014/main" xmlns="" id="{68CCCA86-A670-437D-80A7-FB1AFD1D73F9}"/>
              </a:ext>
            </a:extLst>
          </p:cNvPr>
          <p:cNvSpPr txBox="1"/>
          <p:nvPr/>
        </p:nvSpPr>
        <p:spPr>
          <a:xfrm>
            <a:off x="1110774" y="1181948"/>
            <a:ext cx="7306715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Hazlo más difícil para los chicos malos.</a:t>
            </a:r>
          </a:p>
        </p:txBody>
      </p:sp>
      <p:sp>
        <p:nvSpPr>
          <p:cNvPr id="7" name="Google Shape;250;p41">
            <a:extLst>
              <a:ext uri="{FF2B5EF4-FFF2-40B4-BE49-F238E27FC236}">
                <a16:creationId xmlns:a16="http://schemas.microsoft.com/office/drawing/2014/main" xmlns="" id="{5E6B155A-8102-4CF7-8886-97236DEA7C35}"/>
              </a:ext>
            </a:extLst>
          </p:cNvPr>
          <p:cNvSpPr txBox="1"/>
          <p:nvPr/>
        </p:nvSpPr>
        <p:spPr>
          <a:xfrm rot="20698741">
            <a:off x="2100579" y="3978324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latin typeface="Caveat"/>
                <a:ea typeface="Caveat"/>
                <a:cs typeface="Caveat"/>
                <a:sym typeface="Caveat"/>
              </a:rPr>
              <a:t>¡Prueba ahora!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24BFC0B-D42E-4D03-A8AE-379250392F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36790">
            <a:off x="3245969" y="2744794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4;p62">
            <a:extLst>
              <a:ext uri="{FF2B5EF4-FFF2-40B4-BE49-F238E27FC236}">
                <a16:creationId xmlns:a16="http://schemas.microsoft.com/office/drawing/2014/main" xmlns="" id="{9EC5F487-1EB0-420D-B0D3-27041F0C9B03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5DABF3B-3719-4CD3-83EB-C01621DB7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272" y="1597092"/>
            <a:ext cx="5049456" cy="25200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02"/>
          <p:cNvSpPr/>
          <p:nvPr/>
        </p:nvSpPr>
        <p:spPr>
          <a:xfrm>
            <a:off x="3062224" y="1448150"/>
            <a:ext cx="3238367" cy="284992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102"/>
          <p:cNvSpPr/>
          <p:nvPr/>
        </p:nvSpPr>
        <p:spPr>
          <a:xfrm>
            <a:off x="4184750" y="3530825"/>
            <a:ext cx="1001700" cy="319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02"/>
          <p:cNvSpPr txBox="1"/>
          <p:nvPr/>
        </p:nvSpPr>
        <p:spPr>
          <a:xfrm>
            <a:off x="3050907" y="1448150"/>
            <a:ext cx="3261000" cy="26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latin typeface="Times New Roman"/>
                <a:ea typeface="Times New Roman"/>
                <a:cs typeface="Times New Roman"/>
                <a:sym typeface="Times New Roman"/>
              </a:rPr>
              <a:t>LA PRIVACIDAD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latin typeface="Times New Roman"/>
                <a:ea typeface="Times New Roman"/>
                <a:cs typeface="Times New Roman"/>
                <a:sym typeface="Times New Roman"/>
              </a:rPr>
              <a:t>IMPORTA</a:t>
            </a:r>
            <a: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es-AR"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latin typeface="Times New Roman"/>
                <a:ea typeface="Times New Roman"/>
                <a:cs typeface="Times New Roman"/>
                <a:sym typeface="Times New Roman"/>
              </a:rPr>
              <a:t>Este sitio web utiliza cookies para personalizar el contenido y los avisos.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Times New Roman"/>
                <a:ea typeface="Times New Roman"/>
                <a:cs typeface="Times New Roman"/>
                <a:sym typeface="Times New Roman"/>
              </a:rPr>
              <a:t>ACEPTAR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000" u="sng" dirty="0">
                <a:latin typeface="Times New Roman"/>
                <a:ea typeface="Times New Roman"/>
                <a:cs typeface="Times New Roman"/>
                <a:sym typeface="Times New Roman"/>
              </a:rPr>
              <a:t>Obtener más </a:t>
            </a:r>
            <a:r>
              <a:rPr lang="es-AR" sz="1000" u="sng" dirty="0" err="1">
                <a:latin typeface="Times New Roman"/>
                <a:ea typeface="Times New Roman"/>
                <a:cs typeface="Times New Roman"/>
                <a:sym typeface="Times New Roman"/>
              </a:rPr>
              <a:t>info</a:t>
            </a:r>
            <a:endParaRPr lang="es-AR" sz="1000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Google Shape;454;p62">
            <a:extLst>
              <a:ext uri="{FF2B5EF4-FFF2-40B4-BE49-F238E27FC236}">
                <a16:creationId xmlns:a16="http://schemas.microsoft.com/office/drawing/2014/main" xmlns="" id="{AD818512-798A-4B87-89CB-CB9300B2A782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03"/>
          <p:cNvSpPr/>
          <p:nvPr/>
        </p:nvSpPr>
        <p:spPr>
          <a:xfrm>
            <a:off x="-104775" y="4703625"/>
            <a:ext cx="9353400" cy="512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7" name="Google Shape;837;p103" descr="In this video, you’ll learn more about digital and browser tracking. Visit https://www.gcflearnfree.org/internetsafety/understanding-browser-tracking/1/ for our text-based lesson.&#10;&#10;This video includes information on:&#10;• Why websites track browsing activity&#10;• How cookies work&#10;• Avoiding cookie tracking&#10;&#10;We hope you enjoy!" title="Understanding Digital Tracking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7225" y="0"/>
            <a:ext cx="6857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/>
          <p:cNvSpPr txBox="1"/>
          <p:nvPr/>
        </p:nvSpPr>
        <p:spPr>
          <a:xfrm>
            <a:off x="1342018" y="965200"/>
            <a:ext cx="6248400" cy="707886"/>
          </a:xfrm>
          <a:prstGeom prst="rect">
            <a:avLst/>
          </a:prstGeom>
          <a:solidFill>
            <a:srgbClr val="0099CC"/>
          </a:solidFill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Elephant" panose="02020904090505020303" pitchFamily="18" charset="0"/>
              </a:rPr>
              <a:t>RASTREO DIGITAL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77;p65">
            <a:extLst>
              <a:ext uri="{FF2B5EF4-FFF2-40B4-BE49-F238E27FC236}">
                <a16:creationId xmlns:a16="http://schemas.microsoft.com/office/drawing/2014/main" xmlns="" id="{D9DE7E2D-3E05-4E0F-A883-D105FFDB761C}"/>
              </a:ext>
            </a:extLst>
          </p:cNvPr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8B48AC9-8C85-420B-896D-234122432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359" y="1751116"/>
            <a:ext cx="4674804" cy="23330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94;p67">
            <a:extLst>
              <a:ext uri="{FF2B5EF4-FFF2-40B4-BE49-F238E27FC236}">
                <a16:creationId xmlns:a16="http://schemas.microsoft.com/office/drawing/2014/main" xmlns="" id="{0E4B1A46-956D-4668-B687-65EBE67673BF}"/>
              </a:ext>
            </a:extLst>
          </p:cNvPr>
          <p:cNvSpPr txBox="1"/>
          <p:nvPr/>
        </p:nvSpPr>
        <p:spPr>
          <a:xfrm>
            <a:off x="0" y="78479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08AE642D-FE03-444E-9105-435ADB66E8EE}"/>
              </a:ext>
            </a:extLst>
          </p:cNvPr>
          <p:cNvGrpSpPr/>
          <p:nvPr/>
        </p:nvGrpSpPr>
        <p:grpSpPr>
          <a:xfrm>
            <a:off x="502333" y="1964170"/>
            <a:ext cx="8065839" cy="1215160"/>
            <a:chOff x="502333" y="2153225"/>
            <a:chExt cx="8065839" cy="121516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04F83005-75B5-4948-887C-FFED511FB290}"/>
                </a:ext>
              </a:extLst>
            </p:cNvPr>
            <p:cNvSpPr/>
            <p:nvPr/>
          </p:nvSpPr>
          <p:spPr>
            <a:xfrm>
              <a:off x="7402440" y="220265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91D89B1A-BC44-4AAD-99E4-815FB8F8864A}"/>
                </a:ext>
              </a:extLst>
            </p:cNvPr>
            <p:cNvSpPr/>
            <p:nvPr/>
          </p:nvSpPr>
          <p:spPr>
            <a:xfrm>
              <a:off x="6012971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EB6F323E-7092-4549-87DE-BB61C9465312}"/>
                </a:ext>
              </a:extLst>
            </p:cNvPr>
            <p:cNvSpPr/>
            <p:nvPr/>
          </p:nvSpPr>
          <p:spPr>
            <a:xfrm>
              <a:off x="4648216" y="215540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CFD2B7E0-FAD2-45AB-BF1B-9C18A16A0355}"/>
                </a:ext>
              </a:extLst>
            </p:cNvPr>
            <p:cNvSpPr/>
            <p:nvPr/>
          </p:nvSpPr>
          <p:spPr>
            <a:xfrm>
              <a:off x="3282689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BE19A859-23DC-451A-8E31-99640FC1131B}"/>
                </a:ext>
              </a:extLst>
            </p:cNvPr>
            <p:cNvSpPr/>
            <p:nvPr/>
          </p:nvSpPr>
          <p:spPr>
            <a:xfrm>
              <a:off x="1893820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B022D9DD-C5B0-49AA-B075-9A9E1DEF8252}"/>
                </a:ext>
              </a:extLst>
            </p:cNvPr>
            <p:cNvSpPr/>
            <p:nvPr/>
          </p:nvSpPr>
          <p:spPr>
            <a:xfrm>
              <a:off x="502333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Google Shape;495;p67">
              <a:extLst>
                <a:ext uri="{FF2B5EF4-FFF2-40B4-BE49-F238E27FC236}">
                  <a16:creationId xmlns:a16="http://schemas.microsoft.com/office/drawing/2014/main" xmlns="" id="{F3ECA0F1-8128-4A69-85E9-8C3B22B466D9}"/>
                </a:ext>
              </a:extLst>
            </p:cNvPr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701356" y="2291944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Google Shape;496;p67">
              <a:extLst>
                <a:ext uri="{FF2B5EF4-FFF2-40B4-BE49-F238E27FC236}">
                  <a16:creationId xmlns:a16="http://schemas.microsoft.com/office/drawing/2014/main" xmlns="" id="{D3C43478-96DE-4DE0-B20A-801EDA070680}"/>
                </a:ext>
              </a:extLst>
            </p:cNvPr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2084487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497;p67">
              <a:extLst>
                <a:ext uri="{FF2B5EF4-FFF2-40B4-BE49-F238E27FC236}">
                  <a16:creationId xmlns:a16="http://schemas.microsoft.com/office/drawing/2014/main" xmlns="" id="{FEE932FD-475C-4CB7-9D73-6612379B6609}"/>
                </a:ext>
              </a:extLst>
            </p:cNvPr>
            <p:cNvPicPr preferRelativeResize="0"/>
            <p:nvPr/>
          </p:nvPicPr>
          <p:blipFill>
            <a:blip r:embed="rId6"/>
            <a:srcRect/>
            <a:stretch/>
          </p:blipFill>
          <p:spPr>
            <a:xfrm>
              <a:off x="3503693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498;p67">
              <a:extLst>
                <a:ext uri="{FF2B5EF4-FFF2-40B4-BE49-F238E27FC236}">
                  <a16:creationId xmlns:a16="http://schemas.microsoft.com/office/drawing/2014/main" xmlns="" id="{E2DCE9DF-F3D5-47B3-A590-65013111833E}"/>
                </a:ext>
              </a:extLst>
            </p:cNvPr>
            <p:cNvPicPr preferRelativeResize="0"/>
            <p:nvPr/>
          </p:nvPicPr>
          <p:blipFill>
            <a:blip r:embed="rId7"/>
            <a:srcRect/>
            <a:stretch/>
          </p:blipFill>
          <p:spPr>
            <a:xfrm>
              <a:off x="4847239" y="2306943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499;p67">
              <a:extLst>
                <a:ext uri="{FF2B5EF4-FFF2-40B4-BE49-F238E27FC236}">
                  <a16:creationId xmlns:a16="http://schemas.microsoft.com/office/drawing/2014/main" xmlns="" id="{3E8BA210-81B3-4338-A8D9-3893E2341B27}"/>
                </a:ext>
              </a:extLst>
            </p:cNvPr>
            <p:cNvPicPr preferRelativeResize="0"/>
            <p:nvPr/>
          </p:nvPicPr>
          <p:blipFill>
            <a:blip r:embed="rId8"/>
            <a:srcRect/>
            <a:stretch/>
          </p:blipFill>
          <p:spPr>
            <a:xfrm>
              <a:off x="6236708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500;p67">
              <a:extLst>
                <a:ext uri="{FF2B5EF4-FFF2-40B4-BE49-F238E27FC236}">
                  <a16:creationId xmlns:a16="http://schemas.microsoft.com/office/drawing/2014/main" xmlns="" id="{54578CB9-E296-4C34-A816-5938AB96F3C9}"/>
                </a:ext>
              </a:extLst>
            </p:cNvPr>
            <p:cNvPicPr preferRelativeResize="0"/>
            <p:nvPr/>
          </p:nvPicPr>
          <p:blipFill>
            <a:blip r:embed="rId9"/>
            <a:srcRect/>
            <a:stretch/>
          </p:blipFill>
          <p:spPr>
            <a:xfrm>
              <a:off x="7617939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43A0EA9-343E-48B4-A7AD-01EED869A5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8457748">
            <a:off x="299178" y="899648"/>
            <a:ext cx="1514775" cy="1804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08;p68">
            <a:extLst>
              <a:ext uri="{FF2B5EF4-FFF2-40B4-BE49-F238E27FC236}">
                <a16:creationId xmlns:a16="http://schemas.microsoft.com/office/drawing/2014/main" xmlns="" id="{2EC70231-8970-4D71-8E06-70C2A475704F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12" name="Google Shape;509;p68">
            <a:extLst>
              <a:ext uri="{FF2B5EF4-FFF2-40B4-BE49-F238E27FC236}">
                <a16:creationId xmlns:a16="http://schemas.microsoft.com/office/drawing/2014/main" xmlns="" id="{C96DD131-D58F-46B6-BBD1-E8D8E7F39440}"/>
              </a:ext>
            </a:extLst>
          </p:cNvPr>
          <p:cNvSpPr txBox="1"/>
          <p:nvPr/>
        </p:nvSpPr>
        <p:spPr>
          <a:xfrm>
            <a:off x="0" y="2110683"/>
            <a:ext cx="9144000" cy="21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Instrucciones:</a:t>
            </a:r>
          </a:p>
          <a:p>
            <a:pPr algn="ctr">
              <a:lnSpc>
                <a:spcPct val="150000"/>
              </a:lnSpc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una lista de los datos digitales que Daisy crea.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</a:t>
            </a:r>
            <a:r>
              <a:rPr lang="es-AR" sz="18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Ejemplos: publica una fotografía en redes sociales o su GPS del teléfono celular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capta su ubicación)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05D0E8B9-8EB8-49D5-819A-91081080ADD8}"/>
              </a:ext>
            </a:extLst>
          </p:cNvPr>
          <p:cNvGrpSpPr/>
          <p:nvPr/>
        </p:nvGrpSpPr>
        <p:grpSpPr>
          <a:xfrm>
            <a:off x="1203218" y="1283693"/>
            <a:ext cx="6737563" cy="1015048"/>
            <a:chOff x="502333" y="2153225"/>
            <a:chExt cx="8065839" cy="121516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19FEA1BF-37DE-48EF-8DA6-F0A843ED20BE}"/>
                </a:ext>
              </a:extLst>
            </p:cNvPr>
            <p:cNvSpPr/>
            <p:nvPr/>
          </p:nvSpPr>
          <p:spPr>
            <a:xfrm>
              <a:off x="7402440" y="220265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0EE9B299-56D8-4C07-9E11-6015EB539DBD}"/>
                </a:ext>
              </a:extLst>
            </p:cNvPr>
            <p:cNvSpPr/>
            <p:nvPr/>
          </p:nvSpPr>
          <p:spPr>
            <a:xfrm>
              <a:off x="6012971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4A891564-A094-4E93-B24F-DB88EE7A6BB7}"/>
                </a:ext>
              </a:extLst>
            </p:cNvPr>
            <p:cNvSpPr/>
            <p:nvPr/>
          </p:nvSpPr>
          <p:spPr>
            <a:xfrm>
              <a:off x="4648216" y="215540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ED611CF4-BF13-4CAB-94C6-CA9307F9816E}"/>
                </a:ext>
              </a:extLst>
            </p:cNvPr>
            <p:cNvSpPr/>
            <p:nvPr/>
          </p:nvSpPr>
          <p:spPr>
            <a:xfrm>
              <a:off x="3282689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2A85EA7B-1628-43E8-B4CB-C26CDB1C53D5}"/>
                </a:ext>
              </a:extLst>
            </p:cNvPr>
            <p:cNvSpPr/>
            <p:nvPr/>
          </p:nvSpPr>
          <p:spPr>
            <a:xfrm>
              <a:off x="1893820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BACB0B38-4F2F-46F5-AE79-83FE2790FC90}"/>
                </a:ext>
              </a:extLst>
            </p:cNvPr>
            <p:cNvSpPr/>
            <p:nvPr/>
          </p:nvSpPr>
          <p:spPr>
            <a:xfrm>
              <a:off x="502333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oogle Shape;495;p67">
              <a:extLst>
                <a:ext uri="{FF2B5EF4-FFF2-40B4-BE49-F238E27FC236}">
                  <a16:creationId xmlns:a16="http://schemas.microsoft.com/office/drawing/2014/main" xmlns="" id="{B6A315FB-0D34-41EB-8A30-CF1324891EB1}"/>
                </a:ext>
              </a:extLst>
            </p:cNvPr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701356" y="2291944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496;p67">
              <a:extLst>
                <a:ext uri="{FF2B5EF4-FFF2-40B4-BE49-F238E27FC236}">
                  <a16:creationId xmlns:a16="http://schemas.microsoft.com/office/drawing/2014/main" xmlns="" id="{A8CA22E5-9F41-4D21-8F02-A0BC5423431E}"/>
                </a:ext>
              </a:extLst>
            </p:cNvPr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2084487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Google Shape;497;p67">
              <a:extLst>
                <a:ext uri="{FF2B5EF4-FFF2-40B4-BE49-F238E27FC236}">
                  <a16:creationId xmlns:a16="http://schemas.microsoft.com/office/drawing/2014/main" xmlns="" id="{323256F3-BE84-449D-9CA9-32FE0F5E6EA2}"/>
                </a:ext>
              </a:extLst>
            </p:cNvPr>
            <p:cNvPicPr preferRelativeResize="0"/>
            <p:nvPr/>
          </p:nvPicPr>
          <p:blipFill>
            <a:blip r:embed="rId6"/>
            <a:srcRect/>
            <a:stretch/>
          </p:blipFill>
          <p:spPr>
            <a:xfrm>
              <a:off x="3503693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498;p67">
              <a:extLst>
                <a:ext uri="{FF2B5EF4-FFF2-40B4-BE49-F238E27FC236}">
                  <a16:creationId xmlns:a16="http://schemas.microsoft.com/office/drawing/2014/main" xmlns="" id="{879CE7D1-6C7F-4A19-ABCB-F206648C0E6B}"/>
                </a:ext>
              </a:extLst>
            </p:cNvPr>
            <p:cNvPicPr preferRelativeResize="0"/>
            <p:nvPr/>
          </p:nvPicPr>
          <p:blipFill>
            <a:blip r:embed="rId7"/>
            <a:srcRect/>
            <a:stretch/>
          </p:blipFill>
          <p:spPr>
            <a:xfrm>
              <a:off x="4847239" y="2306943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499;p67">
              <a:extLst>
                <a:ext uri="{FF2B5EF4-FFF2-40B4-BE49-F238E27FC236}">
                  <a16:creationId xmlns:a16="http://schemas.microsoft.com/office/drawing/2014/main" xmlns="" id="{D0FB5392-8D4D-4A46-92A9-371D4A6ACAAD}"/>
                </a:ext>
              </a:extLst>
            </p:cNvPr>
            <p:cNvPicPr preferRelativeResize="0"/>
            <p:nvPr/>
          </p:nvPicPr>
          <p:blipFill>
            <a:blip r:embed="rId8"/>
            <a:srcRect/>
            <a:stretch/>
          </p:blipFill>
          <p:spPr>
            <a:xfrm>
              <a:off x="6236708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500;p67">
              <a:extLst>
                <a:ext uri="{FF2B5EF4-FFF2-40B4-BE49-F238E27FC236}">
                  <a16:creationId xmlns:a16="http://schemas.microsoft.com/office/drawing/2014/main" xmlns="" id="{16E9C62D-03D3-481F-B753-BFB515D772BD}"/>
                </a:ext>
              </a:extLst>
            </p:cNvPr>
            <p:cNvPicPr preferRelativeResize="0"/>
            <p:nvPr/>
          </p:nvPicPr>
          <p:blipFill>
            <a:blip r:embed="rId9"/>
            <a:srcRect/>
            <a:stretch/>
          </p:blipFill>
          <p:spPr>
            <a:xfrm>
              <a:off x="7617939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6;p70">
            <a:extLst>
              <a:ext uri="{FF2B5EF4-FFF2-40B4-BE49-F238E27FC236}">
                <a16:creationId xmlns:a16="http://schemas.microsoft.com/office/drawing/2014/main" xmlns="" id="{62767E65-0C64-4DA5-98BB-A73FEE826FB7}"/>
              </a:ext>
            </a:extLst>
          </p:cNvPr>
          <p:cNvSpPr txBox="1"/>
          <p:nvPr/>
        </p:nvSpPr>
        <p:spPr>
          <a:xfrm>
            <a:off x="-42625" y="1167330"/>
            <a:ext cx="9144000" cy="1336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</a:t>
            </a:r>
            <a:r>
              <a:rPr lang="es-AR" sz="28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</a:p>
        </p:txBody>
      </p:sp>
      <p:sp>
        <p:nvSpPr>
          <p:cNvPr id="3" name="Google Shape;508;p68">
            <a:extLst>
              <a:ext uri="{FF2B5EF4-FFF2-40B4-BE49-F238E27FC236}">
                <a16:creationId xmlns:a16="http://schemas.microsoft.com/office/drawing/2014/main" xmlns="" id="{5A80C675-FDC7-49E6-A6E6-4321949E6346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4" name="Google Shape;536;p70">
            <a:extLst>
              <a:ext uri="{FF2B5EF4-FFF2-40B4-BE49-F238E27FC236}">
                <a16:creationId xmlns:a16="http://schemas.microsoft.com/office/drawing/2014/main" xmlns="" id="{443DF249-B21C-43AC-9DC7-F9D79C171AC6}"/>
              </a:ext>
            </a:extLst>
          </p:cNvPr>
          <p:cNvSpPr txBox="1"/>
          <p:nvPr/>
        </p:nvSpPr>
        <p:spPr>
          <a:xfrm>
            <a:off x="-42625" y="2067547"/>
            <a:ext cx="9144000" cy="1143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Vaya a la dirección URL </a:t>
            </a:r>
            <a:r>
              <a:rPr lang="es-AR" sz="2400" u="sng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bit.ly/</a:t>
            </a:r>
            <a:r>
              <a:rPr lang="es-AR" sz="2400" u="sng" dirty="0" err="1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digdaisy</a:t>
            </a:r>
            <a:r>
              <a:rPr lang="es-AR" sz="2400" u="sng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highlight>
                  <a:srgbClr val="FFFF0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y luego vea </a:t>
            </a:r>
            <a:endParaRPr lang="es-AR" sz="2400" dirty="0" smtClean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lvl="0" algn="ctr"/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algunos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los datos que se incluyeron en la lista.</a:t>
            </a:r>
            <a:endParaRPr lang="es-AR" sz="2400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43;p71">
            <a:extLst>
              <a:ext uri="{FF2B5EF4-FFF2-40B4-BE49-F238E27FC236}">
                <a16:creationId xmlns:a16="http://schemas.microsoft.com/office/drawing/2014/main" xmlns="" id="{C12FE037-890F-457E-A039-434B320B66AC}"/>
              </a:ext>
            </a:extLst>
          </p:cNvPr>
          <p:cNvSpPr txBox="1"/>
          <p:nvPr/>
        </p:nvSpPr>
        <p:spPr>
          <a:xfrm>
            <a:off x="489433" y="1752216"/>
            <a:ext cx="8165133" cy="30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Preguntas para Debatir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¿Hay algo que Daisy hace que podrías evitar porque no vale la pena crear </a:t>
            </a:r>
            <a:r>
              <a:rPr lang="es-AR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ese </a:t>
            </a: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dato digital?</a:t>
            </a:r>
            <a:r>
              <a:rPr lang="es-AR" sz="20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¿Tienes alguna sugerencia para Daisy sobre cómo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proteger su privacidad?</a:t>
            </a:r>
          </a:p>
        </p:txBody>
      </p:sp>
      <p:sp>
        <p:nvSpPr>
          <p:cNvPr id="3" name="Google Shape;508;p68">
            <a:extLst>
              <a:ext uri="{FF2B5EF4-FFF2-40B4-BE49-F238E27FC236}">
                <a16:creationId xmlns:a16="http://schemas.microsoft.com/office/drawing/2014/main" xmlns="" id="{9A78C726-D2C0-4291-8E1D-971A2FFDC0F3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C21D141-2056-4E79-B16C-755C43D12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829664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18FF6B4-E4FE-4A1A-B4D9-B14661981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148" y="1523999"/>
            <a:ext cx="2995952" cy="2141107"/>
          </a:xfrm>
          <a:prstGeom prst="rect">
            <a:avLst/>
          </a:prstGeom>
        </p:spPr>
      </p:pic>
      <p:sp>
        <p:nvSpPr>
          <p:cNvPr id="3" name="Google Shape;127;p31">
            <a:extLst>
              <a:ext uri="{FF2B5EF4-FFF2-40B4-BE49-F238E27FC236}">
                <a16:creationId xmlns:a16="http://schemas.microsoft.com/office/drawing/2014/main" xmlns="" id="{0ABE3B91-4CBC-4D62-AF74-5A1A7FF58424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4" name="Google Shape;136;p31">
            <a:extLst>
              <a:ext uri="{FF2B5EF4-FFF2-40B4-BE49-F238E27FC236}">
                <a16:creationId xmlns:a16="http://schemas.microsoft.com/office/drawing/2014/main" xmlns="" id="{1F12C4F8-57A0-4CEB-A6A8-8D5108933289}"/>
              </a:ext>
            </a:extLst>
          </p:cNvPr>
          <p:cNvSpPr txBox="1"/>
          <p:nvPr/>
        </p:nvSpPr>
        <p:spPr>
          <a:xfrm>
            <a:off x="513567" y="1160169"/>
            <a:ext cx="2936959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MENOR RIESGO</a:t>
            </a:r>
          </a:p>
        </p:txBody>
      </p:sp>
      <p:sp>
        <p:nvSpPr>
          <p:cNvPr id="5" name="Google Shape;137;p31">
            <a:extLst>
              <a:ext uri="{FF2B5EF4-FFF2-40B4-BE49-F238E27FC236}">
                <a16:creationId xmlns:a16="http://schemas.microsoft.com/office/drawing/2014/main" xmlns="" id="{4290CBD7-0A41-4C6A-B763-A8CA05A023A5}"/>
              </a:ext>
            </a:extLst>
          </p:cNvPr>
          <p:cNvSpPr txBox="1"/>
          <p:nvPr/>
        </p:nvSpPr>
        <p:spPr>
          <a:xfrm>
            <a:off x="5621625" y="1110443"/>
            <a:ext cx="2454300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MAYOR RIESGO</a:t>
            </a:r>
          </a:p>
        </p:txBody>
      </p:sp>
      <p:sp>
        <p:nvSpPr>
          <p:cNvPr id="6" name="Google Shape;141;p31">
            <a:extLst>
              <a:ext uri="{FF2B5EF4-FFF2-40B4-BE49-F238E27FC236}">
                <a16:creationId xmlns:a16="http://schemas.microsoft.com/office/drawing/2014/main" xmlns="" id="{9266D464-F516-42F3-8C71-B2C0FED14E65}"/>
              </a:ext>
            </a:extLst>
          </p:cNvPr>
          <p:cNvSpPr txBox="1"/>
          <p:nvPr/>
        </p:nvSpPr>
        <p:spPr>
          <a:xfrm>
            <a:off x="2854979" y="2976832"/>
            <a:ext cx="636300" cy="8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BE2D3C3-A926-49E6-902E-56DA442523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0591" y="1452069"/>
            <a:ext cx="1594151" cy="18988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8D2BB78-1165-43FD-A6AE-EDE06DCA27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0809" y="2458440"/>
            <a:ext cx="1618888" cy="1928275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F19D6C7A-0B65-46FB-9E33-9F8692D835F1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" name="Google Shape;901;p1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75826" y="440228"/>
            <a:ext cx="2464724" cy="4321269"/>
          </a:xfrm>
          <a:prstGeom prst="rect">
            <a:avLst/>
          </a:prstGeom>
          <a:noFill/>
          <a:ln>
            <a:noFill/>
          </a:ln>
        </p:spPr>
      </p:pic>
      <p:sp>
        <p:nvSpPr>
          <p:cNvPr id="902" name="Google Shape;902;p110"/>
          <p:cNvSpPr txBox="1"/>
          <p:nvPr/>
        </p:nvSpPr>
        <p:spPr>
          <a:xfrm>
            <a:off x="890742" y="3892951"/>
            <a:ext cx="1647600" cy="5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1200"/>
              <a:buFont typeface="Arial"/>
              <a:buNone/>
            </a:pPr>
            <a:r>
              <a:rPr lang="es-AR" sz="1200" b="1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LECCIÓN </a:t>
            </a:r>
          </a:p>
        </p:txBody>
      </p:sp>
      <p:sp>
        <p:nvSpPr>
          <p:cNvPr id="903" name="Google Shape;903;p110"/>
          <p:cNvSpPr txBox="1"/>
          <p:nvPr/>
        </p:nvSpPr>
        <p:spPr>
          <a:xfrm>
            <a:off x="890741" y="4103929"/>
            <a:ext cx="26829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rPr lang="es-AR" sz="1600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Cuando Dudes, Consulta</a:t>
            </a:r>
          </a:p>
        </p:txBody>
      </p:sp>
      <p:grpSp>
        <p:nvGrpSpPr>
          <p:cNvPr id="904" name="Google Shape;904;p110"/>
          <p:cNvGrpSpPr/>
          <p:nvPr/>
        </p:nvGrpSpPr>
        <p:grpSpPr>
          <a:xfrm>
            <a:off x="538594" y="1410763"/>
            <a:ext cx="3035231" cy="1727598"/>
            <a:chOff x="538042" y="1229550"/>
            <a:chExt cx="3353476" cy="1908737"/>
          </a:xfrm>
        </p:grpSpPr>
        <p:sp>
          <p:nvSpPr>
            <p:cNvPr id="905" name="Google Shape;905;p110"/>
            <p:cNvSpPr/>
            <p:nvPr/>
          </p:nvSpPr>
          <p:spPr>
            <a:xfrm>
              <a:off x="582378" y="1229550"/>
              <a:ext cx="405138" cy="535088"/>
            </a:xfrm>
            <a:custGeom>
              <a:avLst/>
              <a:gdLst/>
              <a:ahLst/>
              <a:cxnLst/>
              <a:rect l="l" t="t" r="r" b="b"/>
              <a:pathLst>
                <a:path w="405138" h="535088" extrusionOk="0">
                  <a:moveTo>
                    <a:pt x="5733" y="5733"/>
                  </a:moveTo>
                  <a:lnTo>
                    <a:pt x="219004" y="5733"/>
                  </a:lnTo>
                  <a:cubicBezTo>
                    <a:pt x="242701" y="5733"/>
                    <a:pt x="264104" y="9555"/>
                    <a:pt x="284744" y="16435"/>
                  </a:cubicBezTo>
                  <a:cubicBezTo>
                    <a:pt x="305383" y="24079"/>
                    <a:pt x="322200" y="33252"/>
                    <a:pt x="337488" y="45483"/>
                  </a:cubicBezTo>
                  <a:cubicBezTo>
                    <a:pt x="352012" y="57713"/>
                    <a:pt x="363478" y="72237"/>
                    <a:pt x="371887" y="88290"/>
                  </a:cubicBezTo>
                  <a:cubicBezTo>
                    <a:pt x="380295" y="104342"/>
                    <a:pt x="384117" y="121924"/>
                    <a:pt x="384117" y="139505"/>
                  </a:cubicBezTo>
                  <a:cubicBezTo>
                    <a:pt x="384117" y="168553"/>
                    <a:pt x="377237" y="192250"/>
                    <a:pt x="363478" y="211360"/>
                  </a:cubicBezTo>
                  <a:cubicBezTo>
                    <a:pt x="349719" y="230470"/>
                    <a:pt x="332901" y="244230"/>
                    <a:pt x="313791" y="254167"/>
                  </a:cubicBezTo>
                  <a:lnTo>
                    <a:pt x="313791" y="261811"/>
                  </a:lnTo>
                  <a:cubicBezTo>
                    <a:pt x="341310" y="271748"/>
                    <a:pt x="363478" y="287801"/>
                    <a:pt x="379531" y="308440"/>
                  </a:cubicBezTo>
                  <a:cubicBezTo>
                    <a:pt x="395583" y="329079"/>
                    <a:pt x="403227" y="355069"/>
                    <a:pt x="403227" y="386410"/>
                  </a:cubicBezTo>
                  <a:cubicBezTo>
                    <a:pt x="403227" y="408578"/>
                    <a:pt x="398641" y="429217"/>
                    <a:pt x="389468" y="446799"/>
                  </a:cubicBezTo>
                  <a:cubicBezTo>
                    <a:pt x="380295" y="464380"/>
                    <a:pt x="368064" y="479669"/>
                    <a:pt x="352012" y="491899"/>
                  </a:cubicBezTo>
                  <a:cubicBezTo>
                    <a:pt x="335959" y="504130"/>
                    <a:pt x="317613" y="514067"/>
                    <a:pt x="295445" y="520182"/>
                  </a:cubicBezTo>
                  <a:cubicBezTo>
                    <a:pt x="274042" y="527062"/>
                    <a:pt x="250345" y="530120"/>
                    <a:pt x="224355" y="530120"/>
                  </a:cubicBezTo>
                  <a:lnTo>
                    <a:pt x="5733" y="530120"/>
                  </a:lnTo>
                  <a:lnTo>
                    <a:pt x="5733" y="5733"/>
                  </a:lnTo>
                  <a:close/>
                  <a:moveTo>
                    <a:pt x="207538" y="213653"/>
                  </a:moveTo>
                  <a:cubicBezTo>
                    <a:pt x="228177" y="213653"/>
                    <a:pt x="244230" y="209067"/>
                    <a:pt x="254931" y="199894"/>
                  </a:cubicBezTo>
                  <a:cubicBezTo>
                    <a:pt x="266398" y="190721"/>
                    <a:pt x="271749" y="177726"/>
                    <a:pt x="271749" y="160144"/>
                  </a:cubicBezTo>
                  <a:cubicBezTo>
                    <a:pt x="271749" y="143327"/>
                    <a:pt x="266398" y="129568"/>
                    <a:pt x="254931" y="120395"/>
                  </a:cubicBezTo>
                  <a:cubicBezTo>
                    <a:pt x="243465" y="111222"/>
                    <a:pt x="228941" y="106635"/>
                    <a:pt x="210596" y="106635"/>
                  </a:cubicBezTo>
                  <a:lnTo>
                    <a:pt x="119631" y="106635"/>
                  </a:lnTo>
                  <a:lnTo>
                    <a:pt x="119631" y="213653"/>
                  </a:lnTo>
                  <a:lnTo>
                    <a:pt x="207538" y="213653"/>
                  </a:lnTo>
                  <a:close/>
                  <a:moveTo>
                    <a:pt x="217475" y="428453"/>
                  </a:moveTo>
                  <a:cubicBezTo>
                    <a:pt x="264869" y="428453"/>
                    <a:pt x="288566" y="408578"/>
                    <a:pt x="288566" y="369593"/>
                  </a:cubicBezTo>
                  <a:cubicBezTo>
                    <a:pt x="288566" y="330608"/>
                    <a:pt x="264104" y="310734"/>
                    <a:pt x="214418" y="310734"/>
                  </a:cubicBezTo>
                  <a:lnTo>
                    <a:pt x="119631" y="310734"/>
                  </a:lnTo>
                  <a:lnTo>
                    <a:pt x="119631" y="427689"/>
                  </a:lnTo>
                  <a:lnTo>
                    <a:pt x="217475" y="42768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6" name="Google Shape;906;p110"/>
            <p:cNvSpPr/>
            <p:nvPr/>
          </p:nvSpPr>
          <p:spPr>
            <a:xfrm>
              <a:off x="1001276" y="1384726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6335" y="147914"/>
                  </a:moveTo>
                  <a:cubicBezTo>
                    <a:pt x="275571" y="141798"/>
                    <a:pt x="273277" y="135683"/>
                    <a:pt x="269455" y="128803"/>
                  </a:cubicBezTo>
                  <a:cubicBezTo>
                    <a:pt x="265633" y="121924"/>
                    <a:pt x="260282" y="115808"/>
                    <a:pt x="254167" y="110458"/>
                  </a:cubicBezTo>
                  <a:cubicBezTo>
                    <a:pt x="247287" y="105107"/>
                    <a:pt x="239643" y="100520"/>
                    <a:pt x="229706" y="96698"/>
                  </a:cubicBezTo>
                  <a:cubicBezTo>
                    <a:pt x="220533" y="92876"/>
                    <a:pt x="209831" y="91347"/>
                    <a:pt x="197601" y="91347"/>
                  </a:cubicBezTo>
                  <a:cubicBezTo>
                    <a:pt x="180783" y="91347"/>
                    <a:pt x="164731" y="95934"/>
                    <a:pt x="150207" y="105871"/>
                  </a:cubicBezTo>
                  <a:cubicBezTo>
                    <a:pt x="135683" y="115808"/>
                    <a:pt x="124981" y="129568"/>
                    <a:pt x="118102" y="148678"/>
                  </a:cubicBezTo>
                  <a:lnTo>
                    <a:pt x="276335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7" name="Google Shape;907;p110"/>
            <p:cNvSpPr/>
            <p:nvPr/>
          </p:nvSpPr>
          <p:spPr>
            <a:xfrm>
              <a:off x="582378" y="1911405"/>
              <a:ext cx="122305" cy="535088"/>
            </a:xfrm>
            <a:custGeom>
              <a:avLst/>
              <a:gdLst/>
              <a:ahLst/>
              <a:cxnLst/>
              <a:rect l="l" t="t" r="r" b="b"/>
              <a:pathLst>
                <a:path w="122305" h="535088" extrusionOk="0">
                  <a:moveTo>
                    <a:pt x="5733" y="5733"/>
                  </a:moveTo>
                  <a:lnTo>
                    <a:pt x="120395" y="5733"/>
                  </a:lnTo>
                  <a:lnTo>
                    <a:pt x="120395" y="530884"/>
                  </a:lnTo>
                  <a:lnTo>
                    <a:pt x="5733" y="530884"/>
                  </a:lnTo>
                  <a:lnTo>
                    <a:pt x="5733" y="573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8" name="Google Shape;908;p110"/>
            <p:cNvSpPr/>
            <p:nvPr/>
          </p:nvSpPr>
          <p:spPr>
            <a:xfrm>
              <a:off x="739082" y="2065052"/>
              <a:ext cx="359273" cy="382206"/>
            </a:xfrm>
            <a:custGeom>
              <a:avLst/>
              <a:gdLst/>
              <a:ahLst/>
              <a:cxnLst/>
              <a:rect l="l" t="t" r="r" b="b"/>
              <a:pathLst>
                <a:path w="359273" h="382206" extrusionOk="0">
                  <a:moveTo>
                    <a:pt x="108164" y="63064"/>
                  </a:moveTo>
                  <a:lnTo>
                    <a:pt x="115808" y="63064"/>
                  </a:lnTo>
                  <a:cubicBezTo>
                    <a:pt x="140270" y="24843"/>
                    <a:pt x="176961" y="5733"/>
                    <a:pt x="225884" y="5733"/>
                  </a:cubicBezTo>
                  <a:cubicBezTo>
                    <a:pt x="270984" y="5733"/>
                    <a:pt x="304618" y="20257"/>
                    <a:pt x="326022" y="49305"/>
                  </a:cubicBezTo>
                  <a:cubicBezTo>
                    <a:pt x="348190" y="78352"/>
                    <a:pt x="358892" y="115808"/>
                    <a:pt x="358892" y="163202"/>
                  </a:cubicBezTo>
                  <a:lnTo>
                    <a:pt x="358892" y="377237"/>
                  </a:lnTo>
                  <a:lnTo>
                    <a:pt x="248816" y="377237"/>
                  </a:lnTo>
                  <a:lnTo>
                    <a:pt x="248816" y="175433"/>
                  </a:lnTo>
                  <a:cubicBezTo>
                    <a:pt x="248816" y="155558"/>
                    <a:pt x="244230" y="139505"/>
                    <a:pt x="235057" y="127275"/>
                  </a:cubicBezTo>
                  <a:cubicBezTo>
                    <a:pt x="225884" y="115044"/>
                    <a:pt x="211360" y="108929"/>
                    <a:pt x="191485" y="108929"/>
                  </a:cubicBezTo>
                  <a:cubicBezTo>
                    <a:pt x="166260" y="108929"/>
                    <a:pt x="147914" y="118102"/>
                    <a:pt x="134919" y="137212"/>
                  </a:cubicBezTo>
                  <a:cubicBezTo>
                    <a:pt x="121924" y="156322"/>
                    <a:pt x="115808" y="181548"/>
                    <a:pt x="115808" y="212124"/>
                  </a:cubicBezTo>
                  <a:lnTo>
                    <a:pt x="115808" y="377237"/>
                  </a:lnTo>
                  <a:lnTo>
                    <a:pt x="5733" y="377237"/>
                  </a:lnTo>
                  <a:lnTo>
                    <a:pt x="5733" y="17964"/>
                  </a:lnTo>
                  <a:lnTo>
                    <a:pt x="108164" y="17964"/>
                  </a:lnTo>
                  <a:lnTo>
                    <a:pt x="108164" y="630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9" name="Google Shape;909;p110"/>
            <p:cNvSpPr/>
            <p:nvPr/>
          </p:nvSpPr>
          <p:spPr>
            <a:xfrm>
              <a:off x="1111351" y="1967208"/>
              <a:ext cx="290476" cy="489223"/>
            </a:xfrm>
            <a:custGeom>
              <a:avLst/>
              <a:gdLst/>
              <a:ahLst/>
              <a:cxnLst/>
              <a:rect l="l" t="t" r="r" b="b"/>
              <a:pathLst>
                <a:path w="290476" h="489223" extrusionOk="0">
                  <a:moveTo>
                    <a:pt x="69179" y="208302"/>
                  </a:moveTo>
                  <a:lnTo>
                    <a:pt x="5733" y="208302"/>
                  </a:lnTo>
                  <a:lnTo>
                    <a:pt x="5733" y="115808"/>
                  </a:lnTo>
                  <a:lnTo>
                    <a:pt x="68415" y="115808"/>
                  </a:lnTo>
                  <a:lnTo>
                    <a:pt x="68415" y="5733"/>
                  </a:lnTo>
                  <a:lnTo>
                    <a:pt x="178490" y="5733"/>
                  </a:lnTo>
                  <a:lnTo>
                    <a:pt x="178490" y="115808"/>
                  </a:lnTo>
                  <a:lnTo>
                    <a:pt x="267162" y="115808"/>
                  </a:lnTo>
                  <a:lnTo>
                    <a:pt x="267162" y="208302"/>
                  </a:lnTo>
                  <a:lnTo>
                    <a:pt x="179255" y="208302"/>
                  </a:lnTo>
                  <a:lnTo>
                    <a:pt x="179255" y="333666"/>
                  </a:lnTo>
                  <a:cubicBezTo>
                    <a:pt x="179255" y="342074"/>
                    <a:pt x="180019" y="348954"/>
                    <a:pt x="182312" y="355834"/>
                  </a:cubicBezTo>
                  <a:cubicBezTo>
                    <a:pt x="184606" y="362714"/>
                    <a:pt x="187663" y="368064"/>
                    <a:pt x="192250" y="372651"/>
                  </a:cubicBezTo>
                  <a:cubicBezTo>
                    <a:pt x="199894" y="379531"/>
                    <a:pt x="209067" y="382588"/>
                    <a:pt x="220533" y="382588"/>
                  </a:cubicBezTo>
                  <a:cubicBezTo>
                    <a:pt x="228177" y="382588"/>
                    <a:pt x="235057" y="381824"/>
                    <a:pt x="240408" y="379531"/>
                  </a:cubicBezTo>
                  <a:cubicBezTo>
                    <a:pt x="245759" y="377237"/>
                    <a:pt x="250345" y="374944"/>
                    <a:pt x="254167" y="371886"/>
                  </a:cubicBezTo>
                  <a:lnTo>
                    <a:pt x="284744" y="467438"/>
                  </a:lnTo>
                  <a:cubicBezTo>
                    <a:pt x="271749" y="473553"/>
                    <a:pt x="257989" y="478140"/>
                    <a:pt x="243465" y="481197"/>
                  </a:cubicBezTo>
                  <a:cubicBezTo>
                    <a:pt x="228941" y="484255"/>
                    <a:pt x="212889" y="486548"/>
                    <a:pt x="196836" y="486548"/>
                  </a:cubicBezTo>
                  <a:cubicBezTo>
                    <a:pt x="157851" y="486548"/>
                    <a:pt x="128039" y="475082"/>
                    <a:pt x="105107" y="452150"/>
                  </a:cubicBezTo>
                  <a:cubicBezTo>
                    <a:pt x="93640" y="439919"/>
                    <a:pt x="84468" y="425395"/>
                    <a:pt x="78352" y="407814"/>
                  </a:cubicBezTo>
                  <a:cubicBezTo>
                    <a:pt x="72237" y="390232"/>
                    <a:pt x="69179" y="370358"/>
                    <a:pt x="69179" y="348954"/>
                  </a:cubicBezTo>
                  <a:lnTo>
                    <a:pt x="69179" y="20830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0" name="Google Shape;910;p110"/>
            <p:cNvSpPr/>
            <p:nvPr/>
          </p:nvSpPr>
          <p:spPr>
            <a:xfrm>
              <a:off x="1388833" y="2066581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0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8378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811" y="115808"/>
                    <a:pt x="254931" y="110458"/>
                  </a:cubicBezTo>
                  <a:cubicBezTo>
                    <a:pt x="248052" y="105107"/>
                    <a:pt x="240408" y="100520"/>
                    <a:pt x="230470" y="96698"/>
                  </a:cubicBezTo>
                  <a:cubicBezTo>
                    <a:pt x="221297" y="92876"/>
                    <a:pt x="210596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1" name="Google Shape;911;p110"/>
            <p:cNvSpPr/>
            <p:nvPr/>
          </p:nvSpPr>
          <p:spPr>
            <a:xfrm>
              <a:off x="1803144" y="2066581"/>
              <a:ext cx="259900" cy="374561"/>
            </a:xfrm>
            <a:custGeom>
              <a:avLst/>
              <a:gdLst/>
              <a:ahLst/>
              <a:cxnLst/>
              <a:rect l="l" t="t" r="r" b="b"/>
              <a:pathLst>
                <a:path w="259900" h="374561" extrusionOk="0">
                  <a:moveTo>
                    <a:pt x="5733" y="16435"/>
                  </a:moveTo>
                  <a:lnTo>
                    <a:pt x="108164" y="16435"/>
                  </a:lnTo>
                  <a:lnTo>
                    <a:pt x="108164" y="61535"/>
                  </a:lnTo>
                  <a:lnTo>
                    <a:pt x="115808" y="61535"/>
                  </a:lnTo>
                  <a:cubicBezTo>
                    <a:pt x="125746" y="46247"/>
                    <a:pt x="139505" y="32488"/>
                    <a:pt x="157851" y="21786"/>
                  </a:cubicBezTo>
                  <a:cubicBezTo>
                    <a:pt x="176197" y="11084"/>
                    <a:pt x="196072" y="5733"/>
                    <a:pt x="218240" y="5733"/>
                  </a:cubicBezTo>
                  <a:cubicBezTo>
                    <a:pt x="227413" y="5733"/>
                    <a:pt x="235057" y="5733"/>
                    <a:pt x="240408" y="6497"/>
                  </a:cubicBezTo>
                  <a:cubicBezTo>
                    <a:pt x="245758" y="7262"/>
                    <a:pt x="251109" y="8791"/>
                    <a:pt x="256460" y="11084"/>
                  </a:cubicBezTo>
                  <a:lnTo>
                    <a:pt x="256460" y="117337"/>
                  </a:lnTo>
                  <a:cubicBezTo>
                    <a:pt x="250345" y="114280"/>
                    <a:pt x="244230" y="111986"/>
                    <a:pt x="236586" y="109693"/>
                  </a:cubicBezTo>
                  <a:cubicBezTo>
                    <a:pt x="228941" y="107400"/>
                    <a:pt x="219768" y="106635"/>
                    <a:pt x="209067" y="106635"/>
                  </a:cubicBezTo>
                  <a:cubicBezTo>
                    <a:pt x="180019" y="106635"/>
                    <a:pt x="157087" y="115808"/>
                    <a:pt x="141034" y="134154"/>
                  </a:cubicBezTo>
                  <a:cubicBezTo>
                    <a:pt x="124981" y="152500"/>
                    <a:pt x="116573" y="177726"/>
                    <a:pt x="116573" y="209831"/>
                  </a:cubicBezTo>
                  <a:lnTo>
                    <a:pt x="116573" y="374944"/>
                  </a:lnTo>
                  <a:lnTo>
                    <a:pt x="6498" y="374944"/>
                  </a:lnTo>
                  <a:lnTo>
                    <a:pt x="6498" y="1643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2" name="Google Shape;912;p110"/>
            <p:cNvSpPr/>
            <p:nvPr/>
          </p:nvSpPr>
          <p:spPr>
            <a:xfrm>
              <a:off x="2089799" y="2065052"/>
              <a:ext cx="359273" cy="382206"/>
            </a:xfrm>
            <a:custGeom>
              <a:avLst/>
              <a:gdLst/>
              <a:ahLst/>
              <a:cxnLst/>
              <a:rect l="l" t="t" r="r" b="b"/>
              <a:pathLst>
                <a:path w="359273" h="382206" extrusionOk="0">
                  <a:moveTo>
                    <a:pt x="108164" y="63064"/>
                  </a:moveTo>
                  <a:lnTo>
                    <a:pt x="115808" y="63064"/>
                  </a:lnTo>
                  <a:cubicBezTo>
                    <a:pt x="140270" y="24843"/>
                    <a:pt x="176961" y="5733"/>
                    <a:pt x="225884" y="5733"/>
                  </a:cubicBezTo>
                  <a:cubicBezTo>
                    <a:pt x="270984" y="5733"/>
                    <a:pt x="304618" y="20257"/>
                    <a:pt x="326022" y="49305"/>
                  </a:cubicBezTo>
                  <a:cubicBezTo>
                    <a:pt x="348190" y="78352"/>
                    <a:pt x="358891" y="115808"/>
                    <a:pt x="358891" y="163202"/>
                  </a:cubicBezTo>
                  <a:lnTo>
                    <a:pt x="358891" y="377237"/>
                  </a:lnTo>
                  <a:lnTo>
                    <a:pt x="248816" y="377237"/>
                  </a:lnTo>
                  <a:lnTo>
                    <a:pt x="248816" y="175433"/>
                  </a:lnTo>
                  <a:cubicBezTo>
                    <a:pt x="248816" y="155558"/>
                    <a:pt x="244230" y="139505"/>
                    <a:pt x="235057" y="127275"/>
                  </a:cubicBezTo>
                  <a:cubicBezTo>
                    <a:pt x="225884" y="115044"/>
                    <a:pt x="211360" y="108929"/>
                    <a:pt x="191485" y="108929"/>
                  </a:cubicBezTo>
                  <a:cubicBezTo>
                    <a:pt x="166260" y="108929"/>
                    <a:pt x="147914" y="118102"/>
                    <a:pt x="134919" y="137212"/>
                  </a:cubicBezTo>
                  <a:cubicBezTo>
                    <a:pt x="121924" y="156322"/>
                    <a:pt x="115808" y="181548"/>
                    <a:pt x="115808" y="212124"/>
                  </a:cubicBezTo>
                  <a:lnTo>
                    <a:pt x="115808" y="377237"/>
                  </a:lnTo>
                  <a:lnTo>
                    <a:pt x="5733" y="377237"/>
                  </a:lnTo>
                  <a:lnTo>
                    <a:pt x="5733" y="17964"/>
                  </a:lnTo>
                  <a:lnTo>
                    <a:pt x="108164" y="17964"/>
                  </a:lnTo>
                  <a:lnTo>
                    <a:pt x="108164" y="630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3" name="Google Shape;913;p110"/>
            <p:cNvSpPr/>
            <p:nvPr/>
          </p:nvSpPr>
          <p:spPr>
            <a:xfrm>
              <a:off x="2479649" y="2066581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1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0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8691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6335" y="147914"/>
                  </a:moveTo>
                  <a:cubicBezTo>
                    <a:pt x="275570" y="141798"/>
                    <a:pt x="273277" y="135683"/>
                    <a:pt x="269455" y="128803"/>
                  </a:cubicBezTo>
                  <a:cubicBezTo>
                    <a:pt x="265633" y="121924"/>
                    <a:pt x="260282" y="115808"/>
                    <a:pt x="254167" y="110458"/>
                  </a:cubicBezTo>
                  <a:cubicBezTo>
                    <a:pt x="247287" y="105107"/>
                    <a:pt x="239643" y="100520"/>
                    <a:pt x="229706" y="96698"/>
                  </a:cubicBezTo>
                  <a:cubicBezTo>
                    <a:pt x="219768" y="92876"/>
                    <a:pt x="209831" y="91347"/>
                    <a:pt x="197601" y="91347"/>
                  </a:cubicBezTo>
                  <a:cubicBezTo>
                    <a:pt x="180783" y="91347"/>
                    <a:pt x="164731" y="95934"/>
                    <a:pt x="150207" y="105871"/>
                  </a:cubicBezTo>
                  <a:cubicBezTo>
                    <a:pt x="135683" y="115808"/>
                    <a:pt x="124981" y="129568"/>
                    <a:pt x="118102" y="148678"/>
                  </a:cubicBezTo>
                  <a:lnTo>
                    <a:pt x="276335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4" name="Google Shape;914;p110"/>
            <p:cNvSpPr/>
            <p:nvPr/>
          </p:nvSpPr>
          <p:spPr>
            <a:xfrm>
              <a:off x="2855740" y="1967208"/>
              <a:ext cx="282832" cy="489223"/>
            </a:xfrm>
            <a:custGeom>
              <a:avLst/>
              <a:gdLst/>
              <a:ahLst/>
              <a:cxnLst/>
              <a:rect l="l" t="t" r="r" b="b"/>
              <a:pathLst>
                <a:path w="282832" h="489223" extrusionOk="0">
                  <a:moveTo>
                    <a:pt x="68415" y="208302"/>
                  </a:moveTo>
                  <a:lnTo>
                    <a:pt x="5733" y="208302"/>
                  </a:lnTo>
                  <a:lnTo>
                    <a:pt x="5733" y="115808"/>
                  </a:lnTo>
                  <a:lnTo>
                    <a:pt x="68415" y="115808"/>
                  </a:lnTo>
                  <a:lnTo>
                    <a:pt x="68415" y="5733"/>
                  </a:lnTo>
                  <a:lnTo>
                    <a:pt x="178490" y="5733"/>
                  </a:lnTo>
                  <a:lnTo>
                    <a:pt x="178490" y="115808"/>
                  </a:lnTo>
                  <a:lnTo>
                    <a:pt x="267162" y="115808"/>
                  </a:lnTo>
                  <a:lnTo>
                    <a:pt x="267162" y="208302"/>
                  </a:lnTo>
                  <a:lnTo>
                    <a:pt x="178490" y="208302"/>
                  </a:lnTo>
                  <a:lnTo>
                    <a:pt x="178490" y="333666"/>
                  </a:lnTo>
                  <a:cubicBezTo>
                    <a:pt x="178490" y="342074"/>
                    <a:pt x="179255" y="348954"/>
                    <a:pt x="181548" y="355834"/>
                  </a:cubicBezTo>
                  <a:cubicBezTo>
                    <a:pt x="183841" y="362714"/>
                    <a:pt x="186899" y="368064"/>
                    <a:pt x="191485" y="372651"/>
                  </a:cubicBezTo>
                  <a:cubicBezTo>
                    <a:pt x="199129" y="379531"/>
                    <a:pt x="208302" y="382588"/>
                    <a:pt x="219768" y="382588"/>
                  </a:cubicBezTo>
                  <a:cubicBezTo>
                    <a:pt x="227413" y="382588"/>
                    <a:pt x="234292" y="381824"/>
                    <a:pt x="239643" y="379531"/>
                  </a:cubicBezTo>
                  <a:cubicBezTo>
                    <a:pt x="244994" y="377237"/>
                    <a:pt x="249581" y="374944"/>
                    <a:pt x="253403" y="371886"/>
                  </a:cubicBezTo>
                  <a:lnTo>
                    <a:pt x="283979" y="467438"/>
                  </a:lnTo>
                  <a:cubicBezTo>
                    <a:pt x="270984" y="473553"/>
                    <a:pt x="257225" y="478140"/>
                    <a:pt x="242701" y="481197"/>
                  </a:cubicBezTo>
                  <a:cubicBezTo>
                    <a:pt x="228177" y="484255"/>
                    <a:pt x="212124" y="486548"/>
                    <a:pt x="196072" y="486548"/>
                  </a:cubicBezTo>
                  <a:cubicBezTo>
                    <a:pt x="157087" y="486548"/>
                    <a:pt x="126510" y="475082"/>
                    <a:pt x="104342" y="452150"/>
                  </a:cubicBezTo>
                  <a:cubicBezTo>
                    <a:pt x="92876" y="439919"/>
                    <a:pt x="83703" y="425395"/>
                    <a:pt x="77588" y="407814"/>
                  </a:cubicBezTo>
                  <a:cubicBezTo>
                    <a:pt x="71472" y="390232"/>
                    <a:pt x="68415" y="370358"/>
                    <a:pt x="68415" y="348954"/>
                  </a:cubicBezTo>
                  <a:lnTo>
                    <a:pt x="68415" y="20830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5" name="Google Shape;915;p110"/>
            <p:cNvSpPr/>
            <p:nvPr/>
          </p:nvSpPr>
          <p:spPr>
            <a:xfrm>
              <a:off x="538042" y="2593261"/>
              <a:ext cx="535088" cy="535088"/>
            </a:xfrm>
            <a:custGeom>
              <a:avLst/>
              <a:gdLst/>
              <a:ahLst/>
              <a:cxnLst/>
              <a:rect l="l" t="t" r="r" b="b"/>
              <a:pathLst>
                <a:path w="535088" h="535088" extrusionOk="0">
                  <a:moveTo>
                    <a:pt x="202187" y="5733"/>
                  </a:moveTo>
                  <a:lnTo>
                    <a:pt x="334430" y="5733"/>
                  </a:lnTo>
                  <a:lnTo>
                    <a:pt x="530884" y="530884"/>
                  </a:lnTo>
                  <a:lnTo>
                    <a:pt x="404756" y="530884"/>
                  </a:lnTo>
                  <a:lnTo>
                    <a:pt x="364242" y="413929"/>
                  </a:lnTo>
                  <a:lnTo>
                    <a:pt x="172375" y="413929"/>
                  </a:lnTo>
                  <a:lnTo>
                    <a:pt x="131861" y="530884"/>
                  </a:lnTo>
                  <a:lnTo>
                    <a:pt x="5733" y="530884"/>
                  </a:lnTo>
                  <a:lnTo>
                    <a:pt x="202187" y="5733"/>
                  </a:lnTo>
                  <a:close/>
                  <a:moveTo>
                    <a:pt x="327551" y="309205"/>
                  </a:moveTo>
                  <a:lnTo>
                    <a:pt x="289330" y="199129"/>
                  </a:lnTo>
                  <a:lnTo>
                    <a:pt x="271749" y="134919"/>
                  </a:lnTo>
                  <a:lnTo>
                    <a:pt x="264104" y="134919"/>
                  </a:lnTo>
                  <a:lnTo>
                    <a:pt x="246523" y="199129"/>
                  </a:lnTo>
                  <a:lnTo>
                    <a:pt x="208302" y="309205"/>
                  </a:lnTo>
                  <a:lnTo>
                    <a:pt x="327551" y="3092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6" name="Google Shape;916;p110"/>
            <p:cNvSpPr/>
            <p:nvPr/>
          </p:nvSpPr>
          <p:spPr>
            <a:xfrm>
              <a:off x="994396" y="2759138"/>
              <a:ext cx="611529" cy="366917"/>
            </a:xfrm>
            <a:custGeom>
              <a:avLst/>
              <a:gdLst/>
              <a:ahLst/>
              <a:cxnLst/>
              <a:rect l="l" t="t" r="r" b="b"/>
              <a:pathLst>
                <a:path w="611529" h="366917" extrusionOk="0">
                  <a:moveTo>
                    <a:pt x="5733" y="5733"/>
                  </a:moveTo>
                  <a:lnTo>
                    <a:pt x="131861" y="5733"/>
                  </a:lnTo>
                  <a:lnTo>
                    <a:pt x="180783" y="208302"/>
                  </a:lnTo>
                  <a:lnTo>
                    <a:pt x="188428" y="208302"/>
                  </a:lnTo>
                  <a:lnTo>
                    <a:pt x="251874" y="5733"/>
                  </a:lnTo>
                  <a:lnTo>
                    <a:pt x="365007" y="5733"/>
                  </a:lnTo>
                  <a:lnTo>
                    <a:pt x="427689" y="208302"/>
                  </a:lnTo>
                  <a:lnTo>
                    <a:pt x="435333" y="208302"/>
                  </a:lnTo>
                  <a:lnTo>
                    <a:pt x="483491" y="5733"/>
                  </a:lnTo>
                  <a:lnTo>
                    <a:pt x="608090" y="5733"/>
                  </a:lnTo>
                  <a:lnTo>
                    <a:pt x="493428" y="365007"/>
                  </a:lnTo>
                  <a:lnTo>
                    <a:pt x="373415" y="365007"/>
                  </a:lnTo>
                  <a:lnTo>
                    <a:pt x="309969" y="162438"/>
                  </a:lnTo>
                  <a:lnTo>
                    <a:pt x="302325" y="162438"/>
                  </a:lnTo>
                  <a:lnTo>
                    <a:pt x="239643" y="365007"/>
                  </a:lnTo>
                  <a:lnTo>
                    <a:pt x="119630" y="365007"/>
                  </a:lnTo>
                  <a:lnTo>
                    <a:pt x="5733" y="573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7" name="Google Shape;917;p110"/>
            <p:cNvSpPr/>
            <p:nvPr/>
          </p:nvSpPr>
          <p:spPr>
            <a:xfrm>
              <a:off x="1582993" y="2748437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8378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4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811" y="115808"/>
                    <a:pt x="254931" y="110458"/>
                  </a:cubicBezTo>
                  <a:cubicBezTo>
                    <a:pt x="248052" y="105107"/>
                    <a:pt x="240408" y="100520"/>
                    <a:pt x="230470" y="96698"/>
                  </a:cubicBezTo>
                  <a:cubicBezTo>
                    <a:pt x="221297" y="92876"/>
                    <a:pt x="210596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8" name="Google Shape;918;p110"/>
            <p:cNvSpPr/>
            <p:nvPr/>
          </p:nvSpPr>
          <p:spPr>
            <a:xfrm>
              <a:off x="1973608" y="2746143"/>
              <a:ext cx="336341" cy="389850"/>
            </a:xfrm>
            <a:custGeom>
              <a:avLst/>
              <a:gdLst/>
              <a:ahLst/>
              <a:cxnLst/>
              <a:rect l="l" t="t" r="r" b="b"/>
              <a:pathLst>
                <a:path w="336341" h="389850" extrusionOk="0">
                  <a:moveTo>
                    <a:pt x="177726" y="389468"/>
                  </a:moveTo>
                  <a:cubicBezTo>
                    <a:pt x="152500" y="389468"/>
                    <a:pt x="131097" y="386410"/>
                    <a:pt x="111986" y="380295"/>
                  </a:cubicBezTo>
                  <a:cubicBezTo>
                    <a:pt x="92876" y="374180"/>
                    <a:pt x="76059" y="366536"/>
                    <a:pt x="62300" y="357363"/>
                  </a:cubicBezTo>
                  <a:cubicBezTo>
                    <a:pt x="48540" y="348190"/>
                    <a:pt x="37074" y="336724"/>
                    <a:pt x="27137" y="324493"/>
                  </a:cubicBezTo>
                  <a:cubicBezTo>
                    <a:pt x="17964" y="312262"/>
                    <a:pt x="11084" y="299267"/>
                    <a:pt x="5733" y="287037"/>
                  </a:cubicBezTo>
                  <a:lnTo>
                    <a:pt x="104342" y="244994"/>
                  </a:lnTo>
                  <a:cubicBezTo>
                    <a:pt x="111222" y="261811"/>
                    <a:pt x="120395" y="274042"/>
                    <a:pt x="132625" y="280921"/>
                  </a:cubicBezTo>
                  <a:cubicBezTo>
                    <a:pt x="144856" y="288566"/>
                    <a:pt x="159380" y="292388"/>
                    <a:pt x="176961" y="292388"/>
                  </a:cubicBezTo>
                  <a:cubicBezTo>
                    <a:pt x="191485" y="292388"/>
                    <a:pt x="202951" y="290094"/>
                    <a:pt x="211360" y="285508"/>
                  </a:cubicBezTo>
                  <a:cubicBezTo>
                    <a:pt x="219768" y="280921"/>
                    <a:pt x="223591" y="274806"/>
                    <a:pt x="223591" y="267162"/>
                  </a:cubicBezTo>
                  <a:cubicBezTo>
                    <a:pt x="223591" y="258754"/>
                    <a:pt x="219768" y="252638"/>
                    <a:pt x="212124" y="248052"/>
                  </a:cubicBezTo>
                  <a:cubicBezTo>
                    <a:pt x="204480" y="243465"/>
                    <a:pt x="191485" y="238879"/>
                    <a:pt x="174668" y="235057"/>
                  </a:cubicBezTo>
                  <a:lnTo>
                    <a:pt x="125746" y="225119"/>
                  </a:lnTo>
                  <a:cubicBezTo>
                    <a:pt x="114280" y="222826"/>
                    <a:pt x="102049" y="219004"/>
                    <a:pt x="89818" y="213653"/>
                  </a:cubicBezTo>
                  <a:cubicBezTo>
                    <a:pt x="77588" y="208302"/>
                    <a:pt x="66122" y="201423"/>
                    <a:pt x="56184" y="192250"/>
                  </a:cubicBezTo>
                  <a:cubicBezTo>
                    <a:pt x="46247" y="183077"/>
                    <a:pt x="37838" y="173139"/>
                    <a:pt x="30959" y="160909"/>
                  </a:cubicBezTo>
                  <a:cubicBezTo>
                    <a:pt x="24843" y="148678"/>
                    <a:pt x="21786" y="134919"/>
                    <a:pt x="21786" y="119631"/>
                  </a:cubicBezTo>
                  <a:cubicBezTo>
                    <a:pt x="21786" y="102814"/>
                    <a:pt x="25608" y="86761"/>
                    <a:pt x="33252" y="73001"/>
                  </a:cubicBezTo>
                  <a:cubicBezTo>
                    <a:pt x="40896" y="59242"/>
                    <a:pt x="50833" y="47011"/>
                    <a:pt x="64593" y="37074"/>
                  </a:cubicBezTo>
                  <a:cubicBezTo>
                    <a:pt x="77588" y="27137"/>
                    <a:pt x="93640" y="19493"/>
                    <a:pt x="111222" y="14142"/>
                  </a:cubicBezTo>
                  <a:cubicBezTo>
                    <a:pt x="129568" y="8791"/>
                    <a:pt x="149443" y="5733"/>
                    <a:pt x="170846" y="5733"/>
                  </a:cubicBezTo>
                  <a:cubicBezTo>
                    <a:pt x="208302" y="5733"/>
                    <a:pt x="239643" y="11848"/>
                    <a:pt x="267162" y="24843"/>
                  </a:cubicBezTo>
                  <a:cubicBezTo>
                    <a:pt x="293916" y="37838"/>
                    <a:pt x="314556" y="59242"/>
                    <a:pt x="328315" y="89818"/>
                  </a:cubicBezTo>
                  <a:lnTo>
                    <a:pt x="233528" y="128803"/>
                  </a:lnTo>
                  <a:cubicBezTo>
                    <a:pt x="227413" y="115808"/>
                    <a:pt x="218240" y="106636"/>
                    <a:pt x="206774" y="101285"/>
                  </a:cubicBezTo>
                  <a:cubicBezTo>
                    <a:pt x="195307" y="95169"/>
                    <a:pt x="183841" y="92112"/>
                    <a:pt x="171611" y="92112"/>
                  </a:cubicBezTo>
                  <a:cubicBezTo>
                    <a:pt x="158616" y="92112"/>
                    <a:pt x="148678" y="94405"/>
                    <a:pt x="141034" y="98991"/>
                  </a:cubicBezTo>
                  <a:cubicBezTo>
                    <a:pt x="133390" y="103578"/>
                    <a:pt x="129568" y="108929"/>
                    <a:pt x="129568" y="115044"/>
                  </a:cubicBezTo>
                  <a:cubicBezTo>
                    <a:pt x="129568" y="121924"/>
                    <a:pt x="133390" y="127275"/>
                    <a:pt x="141798" y="131861"/>
                  </a:cubicBezTo>
                  <a:cubicBezTo>
                    <a:pt x="150207" y="135683"/>
                    <a:pt x="160144" y="139505"/>
                    <a:pt x="171611" y="142563"/>
                  </a:cubicBezTo>
                  <a:lnTo>
                    <a:pt x="227413" y="155558"/>
                  </a:lnTo>
                  <a:cubicBezTo>
                    <a:pt x="264104" y="164731"/>
                    <a:pt x="291623" y="178490"/>
                    <a:pt x="309205" y="198365"/>
                  </a:cubicBezTo>
                  <a:cubicBezTo>
                    <a:pt x="327551" y="218240"/>
                    <a:pt x="335959" y="241172"/>
                    <a:pt x="335959" y="267162"/>
                  </a:cubicBezTo>
                  <a:cubicBezTo>
                    <a:pt x="335959" y="283215"/>
                    <a:pt x="332137" y="298503"/>
                    <a:pt x="324493" y="313027"/>
                  </a:cubicBezTo>
                  <a:cubicBezTo>
                    <a:pt x="316849" y="327551"/>
                    <a:pt x="306147" y="340546"/>
                    <a:pt x="292388" y="352012"/>
                  </a:cubicBezTo>
                  <a:cubicBezTo>
                    <a:pt x="278628" y="363478"/>
                    <a:pt x="261811" y="371887"/>
                    <a:pt x="242701" y="378766"/>
                  </a:cubicBezTo>
                  <a:cubicBezTo>
                    <a:pt x="222062" y="386410"/>
                    <a:pt x="200658" y="389468"/>
                    <a:pt x="177726" y="38946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9" name="Google Shape;919;p110"/>
            <p:cNvSpPr/>
            <p:nvPr/>
          </p:nvSpPr>
          <p:spPr>
            <a:xfrm>
              <a:off x="2318358" y="2746908"/>
              <a:ext cx="397494" cy="389850"/>
            </a:xfrm>
            <a:custGeom>
              <a:avLst/>
              <a:gdLst/>
              <a:ahLst/>
              <a:cxnLst/>
              <a:rect l="l" t="t" r="r" b="b"/>
              <a:pathLst>
                <a:path w="397494" h="389850" extrusionOk="0">
                  <a:moveTo>
                    <a:pt x="199894" y="5733"/>
                  </a:moveTo>
                  <a:cubicBezTo>
                    <a:pt x="227413" y="5733"/>
                    <a:pt x="253403" y="10320"/>
                    <a:pt x="277099" y="20257"/>
                  </a:cubicBezTo>
                  <a:cubicBezTo>
                    <a:pt x="300796" y="29430"/>
                    <a:pt x="321435" y="43189"/>
                    <a:pt x="339017" y="60006"/>
                  </a:cubicBezTo>
                  <a:cubicBezTo>
                    <a:pt x="356598" y="76823"/>
                    <a:pt x="369593" y="96698"/>
                    <a:pt x="379531" y="120395"/>
                  </a:cubicBezTo>
                  <a:cubicBezTo>
                    <a:pt x="388704" y="144092"/>
                    <a:pt x="394055" y="169317"/>
                    <a:pt x="394055" y="197601"/>
                  </a:cubicBezTo>
                  <a:cubicBezTo>
                    <a:pt x="394055" y="225119"/>
                    <a:pt x="389468" y="251109"/>
                    <a:pt x="379531" y="274806"/>
                  </a:cubicBezTo>
                  <a:cubicBezTo>
                    <a:pt x="370358" y="298503"/>
                    <a:pt x="356598" y="318378"/>
                    <a:pt x="339017" y="335195"/>
                  </a:cubicBezTo>
                  <a:cubicBezTo>
                    <a:pt x="321435" y="352012"/>
                    <a:pt x="300796" y="365007"/>
                    <a:pt x="277099" y="374944"/>
                  </a:cubicBezTo>
                  <a:cubicBezTo>
                    <a:pt x="253403" y="384117"/>
                    <a:pt x="227413" y="389468"/>
                    <a:pt x="199894" y="389468"/>
                  </a:cubicBezTo>
                  <a:cubicBezTo>
                    <a:pt x="172375" y="389468"/>
                    <a:pt x="146385" y="384882"/>
                    <a:pt x="122688" y="374944"/>
                  </a:cubicBezTo>
                  <a:cubicBezTo>
                    <a:pt x="98991" y="365771"/>
                    <a:pt x="78352" y="352012"/>
                    <a:pt x="60771" y="335195"/>
                  </a:cubicBezTo>
                  <a:cubicBezTo>
                    <a:pt x="43189" y="318378"/>
                    <a:pt x="30194" y="298503"/>
                    <a:pt x="20257" y="274806"/>
                  </a:cubicBezTo>
                  <a:cubicBezTo>
                    <a:pt x="10320" y="251109"/>
                    <a:pt x="5733" y="225884"/>
                    <a:pt x="5733" y="197601"/>
                  </a:cubicBezTo>
                  <a:cubicBezTo>
                    <a:pt x="5733" y="170082"/>
                    <a:pt x="10320" y="144092"/>
                    <a:pt x="20257" y="120395"/>
                  </a:cubicBezTo>
                  <a:cubicBezTo>
                    <a:pt x="30194" y="96698"/>
                    <a:pt x="43189" y="76823"/>
                    <a:pt x="60771" y="60006"/>
                  </a:cubicBezTo>
                  <a:cubicBezTo>
                    <a:pt x="78352" y="43189"/>
                    <a:pt x="98991" y="30194"/>
                    <a:pt x="122688" y="20257"/>
                  </a:cubicBezTo>
                  <a:cubicBezTo>
                    <a:pt x="146385" y="11084"/>
                    <a:pt x="172375" y="5733"/>
                    <a:pt x="199894" y="5733"/>
                  </a:cubicBezTo>
                  <a:close/>
                  <a:moveTo>
                    <a:pt x="199894" y="286272"/>
                  </a:moveTo>
                  <a:cubicBezTo>
                    <a:pt x="211360" y="286272"/>
                    <a:pt x="222062" y="283979"/>
                    <a:pt x="231999" y="280157"/>
                  </a:cubicBezTo>
                  <a:cubicBezTo>
                    <a:pt x="241936" y="276335"/>
                    <a:pt x="251109" y="270220"/>
                    <a:pt x="258754" y="262576"/>
                  </a:cubicBezTo>
                  <a:cubicBezTo>
                    <a:pt x="266398" y="254931"/>
                    <a:pt x="272513" y="245758"/>
                    <a:pt x="277099" y="235057"/>
                  </a:cubicBezTo>
                  <a:cubicBezTo>
                    <a:pt x="281686" y="224355"/>
                    <a:pt x="283979" y="211360"/>
                    <a:pt x="283979" y="198365"/>
                  </a:cubicBezTo>
                  <a:cubicBezTo>
                    <a:pt x="283979" y="184605"/>
                    <a:pt x="281686" y="172375"/>
                    <a:pt x="277099" y="161673"/>
                  </a:cubicBezTo>
                  <a:cubicBezTo>
                    <a:pt x="272513" y="150971"/>
                    <a:pt x="266398" y="141798"/>
                    <a:pt x="258754" y="134154"/>
                  </a:cubicBezTo>
                  <a:cubicBezTo>
                    <a:pt x="251109" y="126510"/>
                    <a:pt x="241936" y="120395"/>
                    <a:pt x="231999" y="116573"/>
                  </a:cubicBezTo>
                  <a:cubicBezTo>
                    <a:pt x="222062" y="112751"/>
                    <a:pt x="211360" y="110458"/>
                    <a:pt x="199894" y="110458"/>
                  </a:cubicBezTo>
                  <a:cubicBezTo>
                    <a:pt x="188428" y="110458"/>
                    <a:pt x="177726" y="112751"/>
                    <a:pt x="167789" y="116573"/>
                  </a:cubicBezTo>
                  <a:cubicBezTo>
                    <a:pt x="157851" y="120395"/>
                    <a:pt x="148678" y="126510"/>
                    <a:pt x="141034" y="134154"/>
                  </a:cubicBezTo>
                  <a:cubicBezTo>
                    <a:pt x="133390" y="141798"/>
                    <a:pt x="127275" y="150971"/>
                    <a:pt x="122688" y="161673"/>
                  </a:cubicBezTo>
                  <a:cubicBezTo>
                    <a:pt x="118102" y="172375"/>
                    <a:pt x="115809" y="184605"/>
                    <a:pt x="115809" y="198365"/>
                  </a:cubicBezTo>
                  <a:cubicBezTo>
                    <a:pt x="115809" y="212124"/>
                    <a:pt x="118102" y="224355"/>
                    <a:pt x="122688" y="235057"/>
                  </a:cubicBezTo>
                  <a:cubicBezTo>
                    <a:pt x="127275" y="245758"/>
                    <a:pt x="133390" y="255696"/>
                    <a:pt x="141034" y="262576"/>
                  </a:cubicBezTo>
                  <a:cubicBezTo>
                    <a:pt x="148678" y="270220"/>
                    <a:pt x="157851" y="276335"/>
                    <a:pt x="167789" y="280157"/>
                  </a:cubicBezTo>
                  <a:cubicBezTo>
                    <a:pt x="178490" y="283979"/>
                    <a:pt x="189192" y="286272"/>
                    <a:pt x="199894" y="28627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20" name="Google Shape;920;p110"/>
            <p:cNvSpPr/>
            <p:nvPr/>
          </p:nvSpPr>
          <p:spPr>
            <a:xfrm>
              <a:off x="2731140" y="2746908"/>
              <a:ext cx="580953" cy="382206"/>
            </a:xfrm>
            <a:custGeom>
              <a:avLst/>
              <a:gdLst/>
              <a:ahLst/>
              <a:cxnLst/>
              <a:rect l="l" t="t" r="r" b="b"/>
              <a:pathLst>
                <a:path w="580953" h="382206" extrusionOk="0">
                  <a:moveTo>
                    <a:pt x="5733" y="17964"/>
                  </a:moveTo>
                  <a:lnTo>
                    <a:pt x="108164" y="17964"/>
                  </a:lnTo>
                  <a:lnTo>
                    <a:pt x="108164" y="63064"/>
                  </a:lnTo>
                  <a:lnTo>
                    <a:pt x="115808" y="63064"/>
                  </a:lnTo>
                  <a:cubicBezTo>
                    <a:pt x="127275" y="44718"/>
                    <a:pt x="142563" y="30959"/>
                    <a:pt x="160909" y="21021"/>
                  </a:cubicBezTo>
                  <a:cubicBezTo>
                    <a:pt x="179255" y="11084"/>
                    <a:pt x="200658" y="5733"/>
                    <a:pt x="225884" y="5733"/>
                  </a:cubicBezTo>
                  <a:cubicBezTo>
                    <a:pt x="253403" y="5733"/>
                    <a:pt x="276335" y="11848"/>
                    <a:pt x="293917" y="24843"/>
                  </a:cubicBezTo>
                  <a:cubicBezTo>
                    <a:pt x="312262" y="37838"/>
                    <a:pt x="324493" y="53127"/>
                    <a:pt x="332137" y="69944"/>
                  </a:cubicBezTo>
                  <a:cubicBezTo>
                    <a:pt x="342839" y="53127"/>
                    <a:pt x="358127" y="37838"/>
                    <a:pt x="378002" y="24843"/>
                  </a:cubicBezTo>
                  <a:cubicBezTo>
                    <a:pt x="397877" y="11848"/>
                    <a:pt x="423102" y="5733"/>
                    <a:pt x="453679" y="5733"/>
                  </a:cubicBezTo>
                  <a:cubicBezTo>
                    <a:pt x="475082" y="5733"/>
                    <a:pt x="494192" y="9555"/>
                    <a:pt x="510245" y="16435"/>
                  </a:cubicBezTo>
                  <a:cubicBezTo>
                    <a:pt x="526298" y="23315"/>
                    <a:pt x="540057" y="33252"/>
                    <a:pt x="549995" y="46247"/>
                  </a:cubicBezTo>
                  <a:cubicBezTo>
                    <a:pt x="560696" y="59242"/>
                    <a:pt x="568340" y="73766"/>
                    <a:pt x="573691" y="91347"/>
                  </a:cubicBezTo>
                  <a:cubicBezTo>
                    <a:pt x="579042" y="108929"/>
                    <a:pt x="582100" y="128039"/>
                    <a:pt x="582100" y="149443"/>
                  </a:cubicBezTo>
                  <a:lnTo>
                    <a:pt x="582100" y="376473"/>
                  </a:lnTo>
                  <a:lnTo>
                    <a:pt x="472025" y="376473"/>
                  </a:lnTo>
                  <a:lnTo>
                    <a:pt x="472025" y="170082"/>
                  </a:lnTo>
                  <a:cubicBezTo>
                    <a:pt x="472025" y="151736"/>
                    <a:pt x="467438" y="136448"/>
                    <a:pt x="459030" y="124981"/>
                  </a:cubicBezTo>
                  <a:cubicBezTo>
                    <a:pt x="450621" y="113515"/>
                    <a:pt x="437626" y="107400"/>
                    <a:pt x="421573" y="107400"/>
                  </a:cubicBezTo>
                  <a:cubicBezTo>
                    <a:pt x="397877" y="107400"/>
                    <a:pt x="379531" y="117337"/>
                    <a:pt x="367300" y="136448"/>
                  </a:cubicBezTo>
                  <a:cubicBezTo>
                    <a:pt x="355070" y="155558"/>
                    <a:pt x="348954" y="181548"/>
                    <a:pt x="348954" y="213653"/>
                  </a:cubicBezTo>
                  <a:lnTo>
                    <a:pt x="348954" y="375708"/>
                  </a:lnTo>
                  <a:lnTo>
                    <a:pt x="238879" y="375708"/>
                  </a:lnTo>
                  <a:lnTo>
                    <a:pt x="238879" y="169317"/>
                  </a:lnTo>
                  <a:cubicBezTo>
                    <a:pt x="238879" y="150971"/>
                    <a:pt x="234292" y="135683"/>
                    <a:pt x="225119" y="124217"/>
                  </a:cubicBezTo>
                  <a:cubicBezTo>
                    <a:pt x="215946" y="112751"/>
                    <a:pt x="202187" y="106635"/>
                    <a:pt x="183077" y="106635"/>
                  </a:cubicBezTo>
                  <a:cubicBezTo>
                    <a:pt x="160909" y="106635"/>
                    <a:pt x="143327" y="116573"/>
                    <a:pt x="132626" y="135683"/>
                  </a:cubicBezTo>
                  <a:cubicBezTo>
                    <a:pt x="121159" y="154793"/>
                    <a:pt x="115808" y="180783"/>
                    <a:pt x="115808" y="212889"/>
                  </a:cubicBezTo>
                  <a:lnTo>
                    <a:pt x="115808" y="374944"/>
                  </a:lnTo>
                  <a:lnTo>
                    <a:pt x="5733" y="374944"/>
                  </a:lnTo>
                  <a:lnTo>
                    <a:pt x="5733" y="179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21" name="Google Shape;921;p110"/>
            <p:cNvSpPr/>
            <p:nvPr/>
          </p:nvSpPr>
          <p:spPr>
            <a:xfrm>
              <a:off x="3328911" y="2748437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1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0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8691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047" y="115808"/>
                    <a:pt x="254931" y="110458"/>
                  </a:cubicBezTo>
                  <a:cubicBezTo>
                    <a:pt x="248052" y="105107"/>
                    <a:pt x="240407" y="100520"/>
                    <a:pt x="230470" y="96698"/>
                  </a:cubicBezTo>
                  <a:cubicBezTo>
                    <a:pt x="221297" y="92876"/>
                    <a:pt x="210595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22" name="Google Shape;922;p110"/>
            <p:cNvSpPr/>
            <p:nvPr/>
          </p:nvSpPr>
          <p:spPr>
            <a:xfrm>
              <a:off x="3700415" y="2963236"/>
              <a:ext cx="191103" cy="160526"/>
            </a:xfrm>
            <a:custGeom>
              <a:avLst/>
              <a:gdLst/>
              <a:ahLst/>
              <a:cxnLst/>
              <a:rect l="l" t="t" r="r" b="b"/>
              <a:pathLst>
                <a:path w="191103" h="160526" extrusionOk="0">
                  <a:moveTo>
                    <a:pt x="95934" y="5733"/>
                  </a:moveTo>
                  <a:lnTo>
                    <a:pt x="5733" y="161673"/>
                  </a:lnTo>
                  <a:lnTo>
                    <a:pt x="186134" y="1616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23" name="Google Shape;923;p110"/>
          <p:cNvGrpSpPr/>
          <p:nvPr/>
        </p:nvGrpSpPr>
        <p:grpSpPr>
          <a:xfrm>
            <a:off x="605626" y="3934634"/>
            <a:ext cx="312851" cy="252525"/>
            <a:chOff x="6458994" y="1641780"/>
            <a:chExt cx="625702" cy="505051"/>
          </a:xfrm>
        </p:grpSpPr>
        <p:sp>
          <p:nvSpPr>
            <p:cNvPr id="924" name="Google Shape;924;p110"/>
            <p:cNvSpPr/>
            <p:nvPr/>
          </p:nvSpPr>
          <p:spPr>
            <a:xfrm>
              <a:off x="6762025" y="1641780"/>
              <a:ext cx="322671" cy="505051"/>
            </a:xfrm>
            <a:custGeom>
              <a:avLst/>
              <a:gdLst/>
              <a:ahLst/>
              <a:cxnLst/>
              <a:rect l="l" t="t" r="r" b="b"/>
              <a:pathLst>
                <a:path w="322671" h="505051" extrusionOk="0">
                  <a:moveTo>
                    <a:pt x="10522" y="504350"/>
                  </a:moveTo>
                  <a:lnTo>
                    <a:pt x="314956" y="347223"/>
                  </a:lnTo>
                  <a:lnTo>
                    <a:pt x="10522" y="10522"/>
                  </a:lnTo>
                  <a:close/>
                </a:path>
              </a:pathLst>
            </a:custGeom>
            <a:solidFill>
              <a:srgbClr val="0250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25" name="Google Shape;925;p110"/>
            <p:cNvSpPr/>
            <p:nvPr/>
          </p:nvSpPr>
          <p:spPr>
            <a:xfrm>
              <a:off x="6458994" y="1641780"/>
              <a:ext cx="322671" cy="505051"/>
            </a:xfrm>
            <a:custGeom>
              <a:avLst/>
              <a:gdLst/>
              <a:ahLst/>
              <a:cxnLst/>
              <a:rect l="l" t="t" r="r" b="b"/>
              <a:pathLst>
                <a:path w="322671" h="505051" extrusionOk="0">
                  <a:moveTo>
                    <a:pt x="313553" y="504350"/>
                  </a:moveTo>
                  <a:lnTo>
                    <a:pt x="313553" y="10522"/>
                  </a:lnTo>
                  <a:lnTo>
                    <a:pt x="10522" y="347223"/>
                  </a:lnTo>
                  <a:close/>
                </a:path>
              </a:pathLst>
            </a:custGeom>
            <a:solidFill>
              <a:srgbClr val="0F63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7C669DD-4FC1-4BBF-93C5-6E4A7AE18C45}"/>
              </a:ext>
            </a:extLst>
          </p:cNvPr>
          <p:cNvSpPr txBox="1"/>
          <p:nvPr/>
        </p:nvSpPr>
        <p:spPr>
          <a:xfrm>
            <a:off x="3701467" y="4826778"/>
            <a:ext cx="5444192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dirty="0">
                <a:highlight>
                  <a:srgbClr val="FFFF00"/>
                </a:highligh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0" name="Google Shape;930;p111"/>
          <p:cNvGrpSpPr/>
          <p:nvPr/>
        </p:nvGrpSpPr>
        <p:grpSpPr>
          <a:xfrm>
            <a:off x="2899626" y="1939396"/>
            <a:ext cx="3036332" cy="1130805"/>
            <a:chOff x="3386807" y="1493789"/>
            <a:chExt cx="3036332" cy="1130805"/>
          </a:xfrm>
        </p:grpSpPr>
        <p:sp>
          <p:nvSpPr>
            <p:cNvPr id="931" name="Google Shape;931;p111"/>
            <p:cNvSpPr/>
            <p:nvPr/>
          </p:nvSpPr>
          <p:spPr>
            <a:xfrm>
              <a:off x="3386807" y="1590028"/>
              <a:ext cx="553372" cy="1034566"/>
            </a:xfrm>
            <a:custGeom>
              <a:avLst/>
              <a:gdLst/>
              <a:ahLst/>
              <a:cxnLst/>
              <a:rect l="l" t="t" r="r" b="b"/>
              <a:pathLst>
                <a:path w="553372" h="1034566" extrusionOk="0">
                  <a:moveTo>
                    <a:pt x="304355" y="999680"/>
                  </a:moveTo>
                  <a:cubicBezTo>
                    <a:pt x="273078" y="987650"/>
                    <a:pt x="246612" y="973214"/>
                    <a:pt x="224958" y="951560"/>
                  </a:cubicBezTo>
                  <a:cubicBezTo>
                    <a:pt x="176839" y="905847"/>
                    <a:pt x="152779" y="840886"/>
                    <a:pt x="152779" y="759083"/>
                  </a:cubicBezTo>
                  <a:lnTo>
                    <a:pt x="152779" y="403000"/>
                  </a:lnTo>
                  <a:lnTo>
                    <a:pt x="18045" y="403000"/>
                  </a:lnTo>
                  <a:lnTo>
                    <a:pt x="18045" y="234582"/>
                  </a:lnTo>
                  <a:lnTo>
                    <a:pt x="152779" y="234582"/>
                  </a:lnTo>
                  <a:lnTo>
                    <a:pt x="152779" y="18045"/>
                  </a:lnTo>
                  <a:lnTo>
                    <a:pt x="350068" y="18045"/>
                  </a:lnTo>
                  <a:lnTo>
                    <a:pt x="350068" y="234582"/>
                  </a:lnTo>
                  <a:lnTo>
                    <a:pt x="540140" y="234582"/>
                  </a:lnTo>
                  <a:lnTo>
                    <a:pt x="540140" y="403000"/>
                  </a:lnTo>
                  <a:lnTo>
                    <a:pt x="350068" y="403000"/>
                  </a:lnTo>
                  <a:lnTo>
                    <a:pt x="350068" y="722993"/>
                  </a:lnTo>
                  <a:cubicBezTo>
                    <a:pt x="350068" y="761489"/>
                    <a:pt x="359692" y="790361"/>
                    <a:pt x="376534" y="807202"/>
                  </a:cubicBezTo>
                  <a:cubicBezTo>
                    <a:pt x="390970" y="824044"/>
                    <a:pt x="415030" y="831262"/>
                    <a:pt x="448713" y="831262"/>
                  </a:cubicBezTo>
                  <a:cubicBezTo>
                    <a:pt x="467961" y="831262"/>
                    <a:pt x="484802" y="828856"/>
                    <a:pt x="496832" y="824044"/>
                  </a:cubicBezTo>
                  <a:cubicBezTo>
                    <a:pt x="508862" y="819232"/>
                    <a:pt x="525704" y="809608"/>
                    <a:pt x="544952" y="797578"/>
                  </a:cubicBezTo>
                  <a:lnTo>
                    <a:pt x="544952" y="990056"/>
                  </a:lnTo>
                  <a:cubicBezTo>
                    <a:pt x="501645" y="1006898"/>
                    <a:pt x="455931" y="1016522"/>
                    <a:pt x="407812" y="1016522"/>
                  </a:cubicBezTo>
                  <a:cubicBezTo>
                    <a:pt x="371722" y="1016522"/>
                    <a:pt x="338039" y="1011710"/>
                    <a:pt x="304355" y="9996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2" name="Google Shape;932;p111"/>
            <p:cNvSpPr/>
            <p:nvPr/>
          </p:nvSpPr>
          <p:spPr>
            <a:xfrm>
              <a:off x="4017170" y="1777693"/>
              <a:ext cx="721790" cy="842088"/>
            </a:xfrm>
            <a:custGeom>
              <a:avLst/>
              <a:gdLst/>
              <a:ahLst/>
              <a:cxnLst/>
              <a:rect l="l" t="t" r="r" b="b"/>
              <a:pathLst>
                <a:path w="721790" h="842088" extrusionOk="0">
                  <a:moveTo>
                    <a:pt x="97442" y="768707"/>
                  </a:moveTo>
                  <a:cubicBezTo>
                    <a:pt x="44511" y="720587"/>
                    <a:pt x="18045" y="658032"/>
                    <a:pt x="18045" y="581041"/>
                  </a:cubicBezTo>
                  <a:cubicBezTo>
                    <a:pt x="18045" y="530516"/>
                    <a:pt x="32481" y="484803"/>
                    <a:pt x="58946" y="443901"/>
                  </a:cubicBezTo>
                  <a:cubicBezTo>
                    <a:pt x="85412" y="405406"/>
                    <a:pt x="123908" y="374128"/>
                    <a:pt x="172027" y="352474"/>
                  </a:cubicBezTo>
                  <a:cubicBezTo>
                    <a:pt x="220146" y="330821"/>
                    <a:pt x="270671" y="321197"/>
                    <a:pt x="328415" y="321197"/>
                  </a:cubicBezTo>
                  <a:cubicBezTo>
                    <a:pt x="407812" y="321197"/>
                    <a:pt x="475179" y="333227"/>
                    <a:pt x="532922" y="354880"/>
                  </a:cubicBezTo>
                  <a:lnTo>
                    <a:pt x="532922" y="321197"/>
                  </a:lnTo>
                  <a:cubicBezTo>
                    <a:pt x="532922" y="277889"/>
                    <a:pt x="516080" y="244206"/>
                    <a:pt x="484803" y="217740"/>
                  </a:cubicBezTo>
                  <a:cubicBezTo>
                    <a:pt x="453525" y="191274"/>
                    <a:pt x="410218" y="179245"/>
                    <a:pt x="357286" y="179245"/>
                  </a:cubicBezTo>
                  <a:cubicBezTo>
                    <a:pt x="321197" y="179245"/>
                    <a:pt x="285107" y="186463"/>
                    <a:pt x="251424" y="203304"/>
                  </a:cubicBezTo>
                  <a:cubicBezTo>
                    <a:pt x="217740" y="220146"/>
                    <a:pt x="188869" y="241800"/>
                    <a:pt x="167215" y="268265"/>
                  </a:cubicBezTo>
                  <a:lnTo>
                    <a:pt x="39699" y="169621"/>
                  </a:lnTo>
                  <a:cubicBezTo>
                    <a:pt x="75788" y="121501"/>
                    <a:pt x="123908" y="83006"/>
                    <a:pt x="179245" y="56540"/>
                  </a:cubicBezTo>
                  <a:cubicBezTo>
                    <a:pt x="234582" y="30075"/>
                    <a:pt x="297137" y="18045"/>
                    <a:pt x="364504" y="18045"/>
                  </a:cubicBezTo>
                  <a:cubicBezTo>
                    <a:pt x="482397" y="18045"/>
                    <a:pt x="571418" y="44510"/>
                    <a:pt x="633973" y="99848"/>
                  </a:cubicBezTo>
                  <a:cubicBezTo>
                    <a:pt x="696528" y="155185"/>
                    <a:pt x="725400" y="234582"/>
                    <a:pt x="725400" y="338039"/>
                  </a:cubicBezTo>
                  <a:lnTo>
                    <a:pt x="725400" y="816826"/>
                  </a:lnTo>
                  <a:lnTo>
                    <a:pt x="530516" y="816826"/>
                  </a:lnTo>
                  <a:lnTo>
                    <a:pt x="530516" y="737429"/>
                  </a:lnTo>
                  <a:lnTo>
                    <a:pt x="518486" y="737429"/>
                  </a:lnTo>
                  <a:cubicBezTo>
                    <a:pt x="494427" y="768707"/>
                    <a:pt x="465555" y="792767"/>
                    <a:pt x="427059" y="812014"/>
                  </a:cubicBezTo>
                  <a:cubicBezTo>
                    <a:pt x="388564" y="831262"/>
                    <a:pt x="345257" y="840886"/>
                    <a:pt x="297137" y="840886"/>
                  </a:cubicBezTo>
                  <a:cubicBezTo>
                    <a:pt x="215334" y="840886"/>
                    <a:pt x="147967" y="816826"/>
                    <a:pt x="97442" y="768707"/>
                  </a:cubicBezTo>
                  <a:close/>
                  <a:moveTo>
                    <a:pt x="479991" y="631567"/>
                  </a:moveTo>
                  <a:cubicBezTo>
                    <a:pt x="513674" y="595477"/>
                    <a:pt x="530516" y="552170"/>
                    <a:pt x="530516" y="501644"/>
                  </a:cubicBezTo>
                  <a:cubicBezTo>
                    <a:pt x="479991" y="477585"/>
                    <a:pt x="424654" y="465555"/>
                    <a:pt x="369316" y="465555"/>
                  </a:cubicBezTo>
                  <a:cubicBezTo>
                    <a:pt x="265860" y="465555"/>
                    <a:pt x="215334" y="504050"/>
                    <a:pt x="215334" y="581041"/>
                  </a:cubicBezTo>
                  <a:cubicBezTo>
                    <a:pt x="215334" y="612319"/>
                    <a:pt x="227364" y="638785"/>
                    <a:pt x="249018" y="658032"/>
                  </a:cubicBezTo>
                  <a:cubicBezTo>
                    <a:pt x="270671" y="677280"/>
                    <a:pt x="301949" y="686904"/>
                    <a:pt x="345257" y="686904"/>
                  </a:cubicBezTo>
                  <a:cubicBezTo>
                    <a:pt x="400594" y="686904"/>
                    <a:pt x="446307" y="667656"/>
                    <a:pt x="479991" y="6315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3" name="Google Shape;933;p111"/>
            <p:cNvSpPr/>
            <p:nvPr/>
          </p:nvSpPr>
          <p:spPr>
            <a:xfrm>
              <a:off x="4909785" y="1493789"/>
              <a:ext cx="216537" cy="1106745"/>
            </a:xfrm>
            <a:custGeom>
              <a:avLst/>
              <a:gdLst/>
              <a:ahLst/>
              <a:cxnLst/>
              <a:rect l="l" t="t" r="r" b="b"/>
              <a:pathLst>
                <a:path w="216537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1100730"/>
                  </a:lnTo>
                  <a:lnTo>
                    <a:pt x="18045" y="1100730"/>
                  </a:lnTo>
                  <a:lnTo>
                    <a:pt x="18045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4" name="Google Shape;934;p111"/>
            <p:cNvSpPr/>
            <p:nvPr/>
          </p:nvSpPr>
          <p:spPr>
            <a:xfrm>
              <a:off x="5301958" y="1493789"/>
              <a:ext cx="769909" cy="1106745"/>
            </a:xfrm>
            <a:custGeom>
              <a:avLst/>
              <a:gdLst/>
              <a:ahLst/>
              <a:cxnLst/>
              <a:rect l="l" t="t" r="r" b="b"/>
              <a:pathLst>
                <a:path w="769909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607507"/>
                  </a:lnTo>
                  <a:lnTo>
                    <a:pt x="224958" y="607507"/>
                  </a:lnTo>
                  <a:lnTo>
                    <a:pt x="504050" y="330821"/>
                  </a:lnTo>
                  <a:lnTo>
                    <a:pt x="747053" y="330821"/>
                  </a:lnTo>
                  <a:lnTo>
                    <a:pt x="747053" y="342850"/>
                  </a:lnTo>
                  <a:lnTo>
                    <a:pt x="455931" y="629161"/>
                  </a:lnTo>
                  <a:lnTo>
                    <a:pt x="761489" y="1091107"/>
                  </a:lnTo>
                  <a:lnTo>
                    <a:pt x="761489" y="1100730"/>
                  </a:lnTo>
                  <a:lnTo>
                    <a:pt x="528110" y="1100730"/>
                  </a:lnTo>
                  <a:lnTo>
                    <a:pt x="316385" y="763895"/>
                  </a:lnTo>
                  <a:lnTo>
                    <a:pt x="217740" y="862540"/>
                  </a:lnTo>
                  <a:lnTo>
                    <a:pt x="217740" y="1100730"/>
                  </a:lnTo>
                  <a:lnTo>
                    <a:pt x="20451" y="1100730"/>
                  </a:lnTo>
                  <a:lnTo>
                    <a:pt x="20451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5" name="Google Shape;935;p111"/>
            <p:cNvSpPr/>
            <p:nvPr/>
          </p:nvSpPr>
          <p:spPr>
            <a:xfrm>
              <a:off x="6134423" y="2323848"/>
              <a:ext cx="288716" cy="288716"/>
            </a:xfrm>
            <a:custGeom>
              <a:avLst/>
              <a:gdLst/>
              <a:ahLst/>
              <a:cxnLst/>
              <a:rect l="l" t="t" r="r" b="b"/>
              <a:pathLst>
                <a:path w="288716" h="288716" extrusionOk="0">
                  <a:moveTo>
                    <a:pt x="56540" y="241800"/>
                  </a:moveTo>
                  <a:cubicBezTo>
                    <a:pt x="30075" y="215334"/>
                    <a:pt x="18045" y="184057"/>
                    <a:pt x="18045" y="147967"/>
                  </a:cubicBezTo>
                  <a:cubicBezTo>
                    <a:pt x="18045" y="111878"/>
                    <a:pt x="30075" y="80600"/>
                    <a:pt x="56540" y="56540"/>
                  </a:cubicBezTo>
                  <a:cubicBezTo>
                    <a:pt x="83005" y="32481"/>
                    <a:pt x="114284" y="18045"/>
                    <a:pt x="150373" y="18045"/>
                  </a:cubicBezTo>
                  <a:cubicBezTo>
                    <a:pt x="186463" y="18045"/>
                    <a:pt x="217740" y="30075"/>
                    <a:pt x="244206" y="56540"/>
                  </a:cubicBezTo>
                  <a:cubicBezTo>
                    <a:pt x="270671" y="80600"/>
                    <a:pt x="282701" y="111878"/>
                    <a:pt x="282701" y="147967"/>
                  </a:cubicBezTo>
                  <a:cubicBezTo>
                    <a:pt x="282701" y="184057"/>
                    <a:pt x="270671" y="215334"/>
                    <a:pt x="244206" y="241800"/>
                  </a:cubicBezTo>
                  <a:cubicBezTo>
                    <a:pt x="217740" y="268265"/>
                    <a:pt x="186463" y="280295"/>
                    <a:pt x="150373" y="280295"/>
                  </a:cubicBezTo>
                  <a:cubicBezTo>
                    <a:pt x="114284" y="280295"/>
                    <a:pt x="83005" y="265859"/>
                    <a:pt x="56540" y="2418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36" name="Google Shape;936;p111"/>
          <p:cNvSpPr/>
          <p:nvPr/>
        </p:nvSpPr>
        <p:spPr>
          <a:xfrm>
            <a:off x="2889037" y="1545046"/>
            <a:ext cx="843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Let’s</a:t>
            </a:r>
          </a:p>
        </p:txBody>
      </p:sp>
      <p:grpSp>
        <p:nvGrpSpPr>
          <p:cNvPr id="937" name="Google Shape;937;p111"/>
          <p:cNvGrpSpPr/>
          <p:nvPr/>
        </p:nvGrpSpPr>
        <p:grpSpPr>
          <a:xfrm>
            <a:off x="5560944" y="1095883"/>
            <a:ext cx="1297975" cy="1544908"/>
            <a:chOff x="5560944" y="1095883"/>
            <a:chExt cx="1297975" cy="1544908"/>
          </a:xfrm>
        </p:grpSpPr>
        <p:sp>
          <p:nvSpPr>
            <p:cNvPr id="938" name="Google Shape;938;p111"/>
            <p:cNvSpPr/>
            <p:nvPr/>
          </p:nvSpPr>
          <p:spPr>
            <a:xfrm>
              <a:off x="5795212" y="2115269"/>
              <a:ext cx="538185" cy="506527"/>
            </a:xfrm>
            <a:custGeom>
              <a:avLst/>
              <a:gdLst/>
              <a:ahLst/>
              <a:cxnLst/>
              <a:rect l="l" t="t" r="r" b="b"/>
              <a:pathLst>
                <a:path w="538185" h="506527" extrusionOk="0">
                  <a:moveTo>
                    <a:pt x="533436" y="292836"/>
                  </a:moveTo>
                  <a:lnTo>
                    <a:pt x="333991" y="508110"/>
                  </a:lnTo>
                  <a:lnTo>
                    <a:pt x="23743" y="23743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9" name="Google Shape;939;p111"/>
            <p:cNvSpPr/>
            <p:nvPr/>
          </p:nvSpPr>
          <p:spPr>
            <a:xfrm>
              <a:off x="5560944" y="1095883"/>
              <a:ext cx="1297975" cy="696475"/>
            </a:xfrm>
            <a:custGeom>
              <a:avLst/>
              <a:gdLst/>
              <a:ahLst/>
              <a:cxnLst/>
              <a:rect l="l" t="t" r="r" b="b"/>
              <a:pathLst>
                <a:path w="1297975" h="696475" extrusionOk="0">
                  <a:moveTo>
                    <a:pt x="1290062" y="533437"/>
                  </a:moveTo>
                  <a:lnTo>
                    <a:pt x="337157" y="23743"/>
                  </a:lnTo>
                  <a:lnTo>
                    <a:pt x="23743" y="175702"/>
                  </a:lnTo>
                  <a:lnTo>
                    <a:pt x="998808" y="688561"/>
                  </a:lnTo>
                  <a:close/>
                </a:path>
              </a:pathLst>
            </a:custGeom>
            <a:solidFill>
              <a:srgbClr val="429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0" name="Google Shape;940;p111"/>
            <p:cNvSpPr/>
            <p:nvPr/>
          </p:nvSpPr>
          <p:spPr>
            <a:xfrm>
              <a:off x="5560944" y="1247841"/>
              <a:ext cx="1013054" cy="1392950"/>
            </a:xfrm>
            <a:custGeom>
              <a:avLst/>
              <a:gdLst/>
              <a:ahLst/>
              <a:cxnLst/>
              <a:rect l="l" t="t" r="r" b="b"/>
              <a:pathLst>
                <a:path w="1013054" h="1392950" extrusionOk="0">
                  <a:moveTo>
                    <a:pt x="23743" y="23743"/>
                  </a:moveTo>
                  <a:lnTo>
                    <a:pt x="26909" y="774037"/>
                  </a:lnTo>
                  <a:lnTo>
                    <a:pt x="258012" y="891172"/>
                  </a:lnTo>
                  <a:lnTo>
                    <a:pt x="568260" y="1375538"/>
                  </a:lnTo>
                  <a:lnTo>
                    <a:pt x="561929" y="1049461"/>
                  </a:lnTo>
                  <a:lnTo>
                    <a:pt x="1001974" y="1280564"/>
                  </a:lnTo>
                  <a:lnTo>
                    <a:pt x="998808" y="1277399"/>
                  </a:lnTo>
                  <a:lnTo>
                    <a:pt x="998808" y="536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1" name="Google Shape;941;p111"/>
            <p:cNvSpPr/>
            <p:nvPr/>
          </p:nvSpPr>
          <p:spPr>
            <a:xfrm>
              <a:off x="6536008" y="1605576"/>
              <a:ext cx="316579" cy="918080"/>
            </a:xfrm>
            <a:custGeom>
              <a:avLst/>
              <a:gdLst/>
              <a:ahLst/>
              <a:cxnLst/>
              <a:rect l="l" t="t" r="r" b="b"/>
              <a:pathLst>
                <a:path w="316579" h="918080" extrusionOk="0">
                  <a:moveTo>
                    <a:pt x="314997" y="23743"/>
                  </a:moveTo>
                  <a:lnTo>
                    <a:pt x="23743" y="178867"/>
                  </a:lnTo>
                  <a:lnTo>
                    <a:pt x="23743" y="919664"/>
                  </a:lnTo>
                  <a:lnTo>
                    <a:pt x="314997" y="770871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5B40EF9-D4CB-49A8-91D1-9B218A3FFD80}"/>
              </a:ext>
            </a:extLst>
          </p:cNvPr>
          <p:cNvSpPr txBox="1"/>
          <p:nvPr/>
        </p:nvSpPr>
        <p:spPr>
          <a:xfrm>
            <a:off x="3701467" y="4826778"/>
            <a:ext cx="5444192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dirty="0">
                <a:highlight>
                  <a:srgbClr val="FFFF00"/>
                </a:highligh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BY 4.0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397382" y="1939396"/>
            <a:ext cx="519521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AR" sz="7200" dirty="0">
                <a:solidFill>
                  <a:srgbClr val="0066FF"/>
                </a:solidFill>
                <a:latin typeface="Arial Black" panose="020B0A04020102020204" pitchFamily="34" charset="0"/>
              </a:rPr>
              <a:t>Hablemos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672316" y="1368056"/>
            <a:ext cx="1325526" cy="571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custDataLst>
      <p:tags r:id="rId1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12"/>
          <p:cNvSpPr txBox="1"/>
          <p:nvPr/>
        </p:nvSpPr>
        <p:spPr>
          <a:xfrm>
            <a:off x="-100208" y="153726"/>
            <a:ext cx="8845258" cy="6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s-AR" sz="20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Consideremos los escenarios. </a:t>
            </a:r>
            <a:r>
              <a:rPr lang="es-AR" sz="2000" b="1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Piensa en alguno que te haya sucedido.</a:t>
            </a:r>
            <a:r>
              <a:rPr lang="es-AR" sz="20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 </a:t>
            </a:r>
            <a:br>
              <a:rPr lang="es-AR" sz="20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20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¿Hubieras querido comentarle a un adulto? ¿Recibiste ayuda?</a:t>
            </a:r>
          </a:p>
        </p:txBody>
      </p:sp>
      <p:grpSp>
        <p:nvGrpSpPr>
          <p:cNvPr id="947" name="Google Shape;947;p112"/>
          <p:cNvGrpSpPr/>
          <p:nvPr/>
        </p:nvGrpSpPr>
        <p:grpSpPr>
          <a:xfrm>
            <a:off x="717082" y="950217"/>
            <a:ext cx="7709959" cy="3397800"/>
            <a:chOff x="853439" y="946484"/>
            <a:chExt cx="7709959" cy="3397800"/>
          </a:xfrm>
        </p:grpSpPr>
        <p:sp>
          <p:nvSpPr>
            <p:cNvPr id="948" name="Google Shape;948;p112"/>
            <p:cNvSpPr/>
            <p:nvPr/>
          </p:nvSpPr>
          <p:spPr>
            <a:xfrm>
              <a:off x="853439" y="946484"/>
              <a:ext cx="3725100" cy="339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949" name="Google Shape;949;p112"/>
            <p:cNvSpPr/>
            <p:nvPr/>
          </p:nvSpPr>
          <p:spPr>
            <a:xfrm>
              <a:off x="853439" y="946485"/>
              <a:ext cx="3725100" cy="729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950" name="Google Shape;950;p112"/>
            <p:cNvSpPr txBox="1"/>
            <p:nvPr/>
          </p:nvSpPr>
          <p:spPr>
            <a:xfrm>
              <a:off x="926371" y="1098760"/>
              <a:ext cx="3651900" cy="28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171450" marR="0" lvl="0" indent="-171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Tuviste esta sensación de que tu cuenta puede haber estado comprometida.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Necesitaste ayuda para recordar una contraseña.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No tenías seguridad de si algo era un </a:t>
              </a:r>
              <a:r>
                <a:rPr lang="es-AR" sz="1200" i="0" u="none" strike="noStrike" cap="none" dirty="0" err="1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scam</a:t>
              </a: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 (fraude) o pensaste que habías sido víctima de uno.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Alguien intentó hablar contigo en línea sobre algo que te incomodaba.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Recibiste un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mensaje o comentario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raro de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un extraño.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Querías hablar algo con alguien en línea que te resultaba muy agradable O desagradable.</a:t>
              </a:r>
            </a:p>
          </p:txBody>
        </p:sp>
        <p:sp>
          <p:nvSpPr>
            <p:cNvPr id="951" name="Google Shape;951;p112"/>
            <p:cNvSpPr/>
            <p:nvPr/>
          </p:nvSpPr>
          <p:spPr>
            <a:xfrm>
              <a:off x="4838298" y="946484"/>
              <a:ext cx="3725100" cy="339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952" name="Google Shape;952;p112"/>
            <p:cNvSpPr/>
            <p:nvPr/>
          </p:nvSpPr>
          <p:spPr>
            <a:xfrm>
              <a:off x="4838298" y="946485"/>
              <a:ext cx="3725100" cy="729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953" name="Google Shape;953;p112"/>
            <p:cNvSpPr txBox="1"/>
            <p:nvPr/>
          </p:nvSpPr>
          <p:spPr>
            <a:xfrm>
              <a:off x="4916787" y="1098760"/>
              <a:ext cx="3509700" cy="310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171450" marR="0" lvl="0" indent="-171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Estabas preocupado porque pudiste haber compartido algo en línea que no deberías haberlo hecho (solo cuéntanos qué fue si te sentiste a gusto compartiéndolo, pero si no fue así, cuéntanos qué hiciste al respecto).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Viste a un compañero lastimar a otro estudiante en línea.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Viste a alguien amenazando con iniciar una pelea o lastimar a alguien.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Alguien publicó un perfil falso de otro estudiante.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Estuviste preocupado por otro estudiante por algo que publicaron o enviaron por mensaje de texto. </a:t>
              </a:r>
            </a:p>
          </p:txBody>
        </p:sp>
      </p:grpSp>
      <p:sp>
        <p:nvSpPr>
          <p:cNvPr id="954" name="Google Shape;954;p112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8C58FD6-2EEA-4F5A-B6EA-7172D53B3556}"/>
              </a:ext>
            </a:extLst>
          </p:cNvPr>
          <p:cNvSpPr txBox="1"/>
          <p:nvPr/>
        </p:nvSpPr>
        <p:spPr>
          <a:xfrm>
            <a:off x="3701467" y="4826778"/>
            <a:ext cx="5444192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9" name="Google Shape;959;p113"/>
          <p:cNvGrpSpPr/>
          <p:nvPr/>
        </p:nvGrpSpPr>
        <p:grpSpPr>
          <a:xfrm>
            <a:off x="2899626" y="1939396"/>
            <a:ext cx="3036332" cy="1130805"/>
            <a:chOff x="3386807" y="1493789"/>
            <a:chExt cx="3036332" cy="1130805"/>
          </a:xfrm>
        </p:grpSpPr>
        <p:sp>
          <p:nvSpPr>
            <p:cNvPr id="960" name="Google Shape;960;p113"/>
            <p:cNvSpPr/>
            <p:nvPr/>
          </p:nvSpPr>
          <p:spPr>
            <a:xfrm>
              <a:off x="3386807" y="1590028"/>
              <a:ext cx="553372" cy="1034566"/>
            </a:xfrm>
            <a:custGeom>
              <a:avLst/>
              <a:gdLst/>
              <a:ahLst/>
              <a:cxnLst/>
              <a:rect l="l" t="t" r="r" b="b"/>
              <a:pathLst>
                <a:path w="553372" h="1034566" extrusionOk="0">
                  <a:moveTo>
                    <a:pt x="304355" y="999680"/>
                  </a:moveTo>
                  <a:cubicBezTo>
                    <a:pt x="273078" y="987650"/>
                    <a:pt x="246612" y="973214"/>
                    <a:pt x="224958" y="951560"/>
                  </a:cubicBezTo>
                  <a:cubicBezTo>
                    <a:pt x="176839" y="905847"/>
                    <a:pt x="152779" y="840886"/>
                    <a:pt x="152779" y="759083"/>
                  </a:cubicBezTo>
                  <a:lnTo>
                    <a:pt x="152779" y="403000"/>
                  </a:lnTo>
                  <a:lnTo>
                    <a:pt x="18045" y="403000"/>
                  </a:lnTo>
                  <a:lnTo>
                    <a:pt x="18045" y="234582"/>
                  </a:lnTo>
                  <a:lnTo>
                    <a:pt x="152779" y="234582"/>
                  </a:lnTo>
                  <a:lnTo>
                    <a:pt x="152779" y="18045"/>
                  </a:lnTo>
                  <a:lnTo>
                    <a:pt x="350068" y="18045"/>
                  </a:lnTo>
                  <a:lnTo>
                    <a:pt x="350068" y="234582"/>
                  </a:lnTo>
                  <a:lnTo>
                    <a:pt x="540140" y="234582"/>
                  </a:lnTo>
                  <a:lnTo>
                    <a:pt x="540140" y="403000"/>
                  </a:lnTo>
                  <a:lnTo>
                    <a:pt x="350068" y="403000"/>
                  </a:lnTo>
                  <a:lnTo>
                    <a:pt x="350068" y="722993"/>
                  </a:lnTo>
                  <a:cubicBezTo>
                    <a:pt x="350068" y="761489"/>
                    <a:pt x="359692" y="790361"/>
                    <a:pt x="376534" y="807202"/>
                  </a:cubicBezTo>
                  <a:cubicBezTo>
                    <a:pt x="390970" y="824044"/>
                    <a:pt x="415030" y="831262"/>
                    <a:pt x="448713" y="831262"/>
                  </a:cubicBezTo>
                  <a:cubicBezTo>
                    <a:pt x="467961" y="831262"/>
                    <a:pt x="484802" y="828856"/>
                    <a:pt x="496832" y="824044"/>
                  </a:cubicBezTo>
                  <a:cubicBezTo>
                    <a:pt x="508862" y="819232"/>
                    <a:pt x="525704" y="809608"/>
                    <a:pt x="544952" y="797578"/>
                  </a:cubicBezTo>
                  <a:lnTo>
                    <a:pt x="544952" y="990056"/>
                  </a:lnTo>
                  <a:cubicBezTo>
                    <a:pt x="501645" y="1006898"/>
                    <a:pt x="455931" y="1016522"/>
                    <a:pt x="407812" y="1016522"/>
                  </a:cubicBezTo>
                  <a:cubicBezTo>
                    <a:pt x="371722" y="1016522"/>
                    <a:pt x="338039" y="1011710"/>
                    <a:pt x="304355" y="9996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1" name="Google Shape;961;p113"/>
            <p:cNvSpPr/>
            <p:nvPr/>
          </p:nvSpPr>
          <p:spPr>
            <a:xfrm>
              <a:off x="4017170" y="1777693"/>
              <a:ext cx="721790" cy="842088"/>
            </a:xfrm>
            <a:custGeom>
              <a:avLst/>
              <a:gdLst/>
              <a:ahLst/>
              <a:cxnLst/>
              <a:rect l="l" t="t" r="r" b="b"/>
              <a:pathLst>
                <a:path w="721790" h="842088" extrusionOk="0">
                  <a:moveTo>
                    <a:pt x="97442" y="768707"/>
                  </a:moveTo>
                  <a:cubicBezTo>
                    <a:pt x="44511" y="720587"/>
                    <a:pt x="18045" y="658032"/>
                    <a:pt x="18045" y="581041"/>
                  </a:cubicBezTo>
                  <a:cubicBezTo>
                    <a:pt x="18045" y="530516"/>
                    <a:pt x="32481" y="484803"/>
                    <a:pt x="58946" y="443901"/>
                  </a:cubicBezTo>
                  <a:cubicBezTo>
                    <a:pt x="85412" y="405406"/>
                    <a:pt x="123908" y="374128"/>
                    <a:pt x="172027" y="352474"/>
                  </a:cubicBezTo>
                  <a:cubicBezTo>
                    <a:pt x="220146" y="330821"/>
                    <a:pt x="270671" y="321197"/>
                    <a:pt x="328415" y="321197"/>
                  </a:cubicBezTo>
                  <a:cubicBezTo>
                    <a:pt x="407812" y="321197"/>
                    <a:pt x="475179" y="333227"/>
                    <a:pt x="532922" y="354880"/>
                  </a:cubicBezTo>
                  <a:lnTo>
                    <a:pt x="532922" y="321197"/>
                  </a:lnTo>
                  <a:cubicBezTo>
                    <a:pt x="532922" y="277889"/>
                    <a:pt x="516080" y="244206"/>
                    <a:pt x="484803" y="217740"/>
                  </a:cubicBezTo>
                  <a:cubicBezTo>
                    <a:pt x="453525" y="191274"/>
                    <a:pt x="410218" y="179245"/>
                    <a:pt x="357286" y="179245"/>
                  </a:cubicBezTo>
                  <a:cubicBezTo>
                    <a:pt x="321197" y="179245"/>
                    <a:pt x="285107" y="186463"/>
                    <a:pt x="251424" y="203304"/>
                  </a:cubicBezTo>
                  <a:cubicBezTo>
                    <a:pt x="217740" y="220146"/>
                    <a:pt x="188869" y="241800"/>
                    <a:pt x="167215" y="268265"/>
                  </a:cubicBezTo>
                  <a:lnTo>
                    <a:pt x="39699" y="169621"/>
                  </a:lnTo>
                  <a:cubicBezTo>
                    <a:pt x="75788" y="121501"/>
                    <a:pt x="123908" y="83006"/>
                    <a:pt x="179245" y="56540"/>
                  </a:cubicBezTo>
                  <a:cubicBezTo>
                    <a:pt x="234582" y="30075"/>
                    <a:pt x="297137" y="18045"/>
                    <a:pt x="364504" y="18045"/>
                  </a:cubicBezTo>
                  <a:cubicBezTo>
                    <a:pt x="482397" y="18045"/>
                    <a:pt x="571418" y="44510"/>
                    <a:pt x="633973" y="99848"/>
                  </a:cubicBezTo>
                  <a:cubicBezTo>
                    <a:pt x="696528" y="155185"/>
                    <a:pt x="725400" y="234582"/>
                    <a:pt x="725400" y="338039"/>
                  </a:cubicBezTo>
                  <a:lnTo>
                    <a:pt x="725400" y="816826"/>
                  </a:lnTo>
                  <a:lnTo>
                    <a:pt x="530516" y="816826"/>
                  </a:lnTo>
                  <a:lnTo>
                    <a:pt x="530516" y="737429"/>
                  </a:lnTo>
                  <a:lnTo>
                    <a:pt x="518486" y="737429"/>
                  </a:lnTo>
                  <a:cubicBezTo>
                    <a:pt x="494427" y="768707"/>
                    <a:pt x="465555" y="792767"/>
                    <a:pt x="427059" y="812014"/>
                  </a:cubicBezTo>
                  <a:cubicBezTo>
                    <a:pt x="388564" y="831262"/>
                    <a:pt x="345257" y="840886"/>
                    <a:pt x="297137" y="840886"/>
                  </a:cubicBezTo>
                  <a:cubicBezTo>
                    <a:pt x="215334" y="840886"/>
                    <a:pt x="147967" y="816826"/>
                    <a:pt x="97442" y="768707"/>
                  </a:cubicBezTo>
                  <a:close/>
                  <a:moveTo>
                    <a:pt x="479991" y="631567"/>
                  </a:moveTo>
                  <a:cubicBezTo>
                    <a:pt x="513674" y="595477"/>
                    <a:pt x="530516" y="552170"/>
                    <a:pt x="530516" y="501644"/>
                  </a:cubicBezTo>
                  <a:cubicBezTo>
                    <a:pt x="479991" y="477585"/>
                    <a:pt x="424654" y="465555"/>
                    <a:pt x="369316" y="465555"/>
                  </a:cubicBezTo>
                  <a:cubicBezTo>
                    <a:pt x="265860" y="465555"/>
                    <a:pt x="215334" y="504050"/>
                    <a:pt x="215334" y="581041"/>
                  </a:cubicBezTo>
                  <a:cubicBezTo>
                    <a:pt x="215334" y="612319"/>
                    <a:pt x="227364" y="638785"/>
                    <a:pt x="249018" y="658032"/>
                  </a:cubicBezTo>
                  <a:cubicBezTo>
                    <a:pt x="270671" y="677280"/>
                    <a:pt x="301949" y="686904"/>
                    <a:pt x="345257" y="686904"/>
                  </a:cubicBezTo>
                  <a:cubicBezTo>
                    <a:pt x="400594" y="686904"/>
                    <a:pt x="446307" y="667656"/>
                    <a:pt x="479991" y="6315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2" name="Google Shape;962;p113"/>
            <p:cNvSpPr/>
            <p:nvPr/>
          </p:nvSpPr>
          <p:spPr>
            <a:xfrm>
              <a:off x="4909785" y="1493789"/>
              <a:ext cx="216537" cy="1106745"/>
            </a:xfrm>
            <a:custGeom>
              <a:avLst/>
              <a:gdLst/>
              <a:ahLst/>
              <a:cxnLst/>
              <a:rect l="l" t="t" r="r" b="b"/>
              <a:pathLst>
                <a:path w="216537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1100730"/>
                  </a:lnTo>
                  <a:lnTo>
                    <a:pt x="18045" y="1100730"/>
                  </a:lnTo>
                  <a:lnTo>
                    <a:pt x="18045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3" name="Google Shape;963;p113"/>
            <p:cNvSpPr/>
            <p:nvPr/>
          </p:nvSpPr>
          <p:spPr>
            <a:xfrm>
              <a:off x="5301958" y="1493789"/>
              <a:ext cx="769909" cy="1106745"/>
            </a:xfrm>
            <a:custGeom>
              <a:avLst/>
              <a:gdLst/>
              <a:ahLst/>
              <a:cxnLst/>
              <a:rect l="l" t="t" r="r" b="b"/>
              <a:pathLst>
                <a:path w="769909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607507"/>
                  </a:lnTo>
                  <a:lnTo>
                    <a:pt x="224958" y="607507"/>
                  </a:lnTo>
                  <a:lnTo>
                    <a:pt x="504050" y="330821"/>
                  </a:lnTo>
                  <a:lnTo>
                    <a:pt x="747053" y="330821"/>
                  </a:lnTo>
                  <a:lnTo>
                    <a:pt x="747053" y="342850"/>
                  </a:lnTo>
                  <a:lnTo>
                    <a:pt x="455931" y="629161"/>
                  </a:lnTo>
                  <a:lnTo>
                    <a:pt x="761489" y="1091107"/>
                  </a:lnTo>
                  <a:lnTo>
                    <a:pt x="761489" y="1100730"/>
                  </a:lnTo>
                  <a:lnTo>
                    <a:pt x="528110" y="1100730"/>
                  </a:lnTo>
                  <a:lnTo>
                    <a:pt x="316385" y="763895"/>
                  </a:lnTo>
                  <a:lnTo>
                    <a:pt x="217740" y="862540"/>
                  </a:lnTo>
                  <a:lnTo>
                    <a:pt x="217740" y="1100730"/>
                  </a:lnTo>
                  <a:lnTo>
                    <a:pt x="20451" y="1100730"/>
                  </a:lnTo>
                  <a:lnTo>
                    <a:pt x="20451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4" name="Google Shape;964;p113"/>
            <p:cNvSpPr/>
            <p:nvPr/>
          </p:nvSpPr>
          <p:spPr>
            <a:xfrm>
              <a:off x="6134423" y="2323848"/>
              <a:ext cx="288716" cy="288716"/>
            </a:xfrm>
            <a:custGeom>
              <a:avLst/>
              <a:gdLst/>
              <a:ahLst/>
              <a:cxnLst/>
              <a:rect l="l" t="t" r="r" b="b"/>
              <a:pathLst>
                <a:path w="288716" h="288716" extrusionOk="0">
                  <a:moveTo>
                    <a:pt x="56540" y="241800"/>
                  </a:moveTo>
                  <a:cubicBezTo>
                    <a:pt x="30075" y="215334"/>
                    <a:pt x="18045" y="184057"/>
                    <a:pt x="18045" y="147967"/>
                  </a:cubicBezTo>
                  <a:cubicBezTo>
                    <a:pt x="18045" y="111878"/>
                    <a:pt x="30075" y="80600"/>
                    <a:pt x="56540" y="56540"/>
                  </a:cubicBezTo>
                  <a:cubicBezTo>
                    <a:pt x="83005" y="32481"/>
                    <a:pt x="114284" y="18045"/>
                    <a:pt x="150373" y="18045"/>
                  </a:cubicBezTo>
                  <a:cubicBezTo>
                    <a:pt x="186463" y="18045"/>
                    <a:pt x="217740" y="30075"/>
                    <a:pt x="244206" y="56540"/>
                  </a:cubicBezTo>
                  <a:cubicBezTo>
                    <a:pt x="270671" y="80600"/>
                    <a:pt x="282701" y="111878"/>
                    <a:pt x="282701" y="147967"/>
                  </a:cubicBezTo>
                  <a:cubicBezTo>
                    <a:pt x="282701" y="184057"/>
                    <a:pt x="270671" y="215334"/>
                    <a:pt x="244206" y="241800"/>
                  </a:cubicBezTo>
                  <a:cubicBezTo>
                    <a:pt x="217740" y="268265"/>
                    <a:pt x="186463" y="280295"/>
                    <a:pt x="150373" y="280295"/>
                  </a:cubicBezTo>
                  <a:cubicBezTo>
                    <a:pt x="114284" y="280295"/>
                    <a:pt x="83005" y="265859"/>
                    <a:pt x="56540" y="2418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65" name="Google Shape;965;p113"/>
          <p:cNvSpPr/>
          <p:nvPr/>
        </p:nvSpPr>
        <p:spPr>
          <a:xfrm>
            <a:off x="2889037" y="1545046"/>
            <a:ext cx="843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Let’s</a:t>
            </a:r>
          </a:p>
        </p:txBody>
      </p:sp>
      <p:grpSp>
        <p:nvGrpSpPr>
          <p:cNvPr id="966" name="Google Shape;966;p113"/>
          <p:cNvGrpSpPr/>
          <p:nvPr/>
        </p:nvGrpSpPr>
        <p:grpSpPr>
          <a:xfrm>
            <a:off x="5560944" y="1095883"/>
            <a:ext cx="1297975" cy="1544908"/>
            <a:chOff x="5560944" y="1095883"/>
            <a:chExt cx="1297975" cy="1544908"/>
          </a:xfrm>
        </p:grpSpPr>
        <p:sp>
          <p:nvSpPr>
            <p:cNvPr id="967" name="Google Shape;967;p113"/>
            <p:cNvSpPr/>
            <p:nvPr/>
          </p:nvSpPr>
          <p:spPr>
            <a:xfrm>
              <a:off x="5795212" y="2115269"/>
              <a:ext cx="538185" cy="506527"/>
            </a:xfrm>
            <a:custGeom>
              <a:avLst/>
              <a:gdLst/>
              <a:ahLst/>
              <a:cxnLst/>
              <a:rect l="l" t="t" r="r" b="b"/>
              <a:pathLst>
                <a:path w="538185" h="506527" extrusionOk="0">
                  <a:moveTo>
                    <a:pt x="533436" y="292836"/>
                  </a:moveTo>
                  <a:lnTo>
                    <a:pt x="333991" y="508110"/>
                  </a:lnTo>
                  <a:lnTo>
                    <a:pt x="23743" y="23743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8" name="Google Shape;968;p113"/>
            <p:cNvSpPr/>
            <p:nvPr/>
          </p:nvSpPr>
          <p:spPr>
            <a:xfrm>
              <a:off x="5560944" y="1095883"/>
              <a:ext cx="1297975" cy="696475"/>
            </a:xfrm>
            <a:custGeom>
              <a:avLst/>
              <a:gdLst/>
              <a:ahLst/>
              <a:cxnLst/>
              <a:rect l="l" t="t" r="r" b="b"/>
              <a:pathLst>
                <a:path w="1297975" h="696475" extrusionOk="0">
                  <a:moveTo>
                    <a:pt x="1290062" y="533437"/>
                  </a:moveTo>
                  <a:lnTo>
                    <a:pt x="337157" y="23743"/>
                  </a:lnTo>
                  <a:lnTo>
                    <a:pt x="23743" y="175702"/>
                  </a:lnTo>
                  <a:lnTo>
                    <a:pt x="998808" y="688561"/>
                  </a:lnTo>
                  <a:close/>
                </a:path>
              </a:pathLst>
            </a:custGeom>
            <a:solidFill>
              <a:srgbClr val="429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9" name="Google Shape;969;p113"/>
            <p:cNvSpPr/>
            <p:nvPr/>
          </p:nvSpPr>
          <p:spPr>
            <a:xfrm>
              <a:off x="5560944" y="1247841"/>
              <a:ext cx="1013054" cy="1392950"/>
            </a:xfrm>
            <a:custGeom>
              <a:avLst/>
              <a:gdLst/>
              <a:ahLst/>
              <a:cxnLst/>
              <a:rect l="l" t="t" r="r" b="b"/>
              <a:pathLst>
                <a:path w="1013054" h="1392950" extrusionOk="0">
                  <a:moveTo>
                    <a:pt x="23743" y="23743"/>
                  </a:moveTo>
                  <a:lnTo>
                    <a:pt x="26909" y="774037"/>
                  </a:lnTo>
                  <a:lnTo>
                    <a:pt x="258012" y="891172"/>
                  </a:lnTo>
                  <a:lnTo>
                    <a:pt x="568260" y="1375538"/>
                  </a:lnTo>
                  <a:lnTo>
                    <a:pt x="561929" y="1049461"/>
                  </a:lnTo>
                  <a:lnTo>
                    <a:pt x="1001974" y="1280564"/>
                  </a:lnTo>
                  <a:lnTo>
                    <a:pt x="998808" y="1277399"/>
                  </a:lnTo>
                  <a:lnTo>
                    <a:pt x="998808" y="536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70" name="Google Shape;970;p113"/>
            <p:cNvSpPr/>
            <p:nvPr/>
          </p:nvSpPr>
          <p:spPr>
            <a:xfrm>
              <a:off x="6536008" y="1605576"/>
              <a:ext cx="316579" cy="918080"/>
            </a:xfrm>
            <a:custGeom>
              <a:avLst/>
              <a:gdLst/>
              <a:ahLst/>
              <a:cxnLst/>
              <a:rect l="l" t="t" r="r" b="b"/>
              <a:pathLst>
                <a:path w="316579" h="918080" extrusionOk="0">
                  <a:moveTo>
                    <a:pt x="314997" y="23743"/>
                  </a:moveTo>
                  <a:lnTo>
                    <a:pt x="23743" y="178867"/>
                  </a:lnTo>
                  <a:lnTo>
                    <a:pt x="23743" y="919664"/>
                  </a:lnTo>
                  <a:lnTo>
                    <a:pt x="314997" y="770871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971" name="Google Shape;971;p113"/>
          <p:cNvPicPr preferRelativeResize="0"/>
          <p:nvPr/>
        </p:nvPicPr>
        <p:blipFill rotWithShape="1">
          <a:blip r:embed="rId4">
            <a:alphaModFix/>
          </a:blip>
          <a:srcRect t="11666" r="3353" b="9294"/>
          <a:stretch/>
        </p:blipFill>
        <p:spPr>
          <a:xfrm>
            <a:off x="3923013" y="3360950"/>
            <a:ext cx="1297975" cy="504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C1A5CDA-6EC8-49FF-BD4B-07D046537669}"/>
              </a:ext>
            </a:extLst>
          </p:cNvPr>
          <p:cNvSpPr txBox="1"/>
          <p:nvPr/>
        </p:nvSpPr>
        <p:spPr>
          <a:xfrm>
            <a:off x="3701467" y="4826778"/>
            <a:ext cx="5444192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397382" y="1952753"/>
            <a:ext cx="519521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AR" sz="7200" dirty="0">
                <a:solidFill>
                  <a:srgbClr val="0066FF"/>
                </a:solidFill>
                <a:latin typeface="Arial Black" panose="020B0A04020102020204" pitchFamily="34" charset="0"/>
              </a:rPr>
              <a:t>Hablemos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2672316" y="1368056"/>
            <a:ext cx="1325526" cy="571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CuadroTexto 2"/>
          <p:cNvSpPr txBox="1"/>
          <p:nvPr/>
        </p:nvSpPr>
        <p:spPr>
          <a:xfrm>
            <a:off x="4330458" y="3480391"/>
            <a:ext cx="85114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sz="1100" dirty="0"/>
              <a:t>Denunciar</a:t>
            </a:r>
          </a:p>
        </p:txBody>
      </p:sp>
    </p:spTree>
    <p:custDataLst>
      <p:tags r:id="rId1"/>
    </p:custData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6" name="Google Shape;976;p114"/>
          <p:cNvGrpSpPr/>
          <p:nvPr/>
        </p:nvGrpSpPr>
        <p:grpSpPr>
          <a:xfrm>
            <a:off x="4011558" y="761768"/>
            <a:ext cx="379884" cy="379884"/>
            <a:chOff x="3900092" y="1196022"/>
            <a:chExt cx="535500" cy="535500"/>
          </a:xfrm>
        </p:grpSpPr>
        <p:sp>
          <p:nvSpPr>
            <p:cNvPr id="977" name="Google Shape;977;p114"/>
            <p:cNvSpPr/>
            <p:nvPr/>
          </p:nvSpPr>
          <p:spPr>
            <a:xfrm>
              <a:off x="3900092" y="1196022"/>
              <a:ext cx="535500" cy="535500"/>
            </a:xfrm>
            <a:prstGeom prst="ellipse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78" name="Google Shape;978;p114"/>
            <p:cNvSpPr/>
            <p:nvPr/>
          </p:nvSpPr>
          <p:spPr>
            <a:xfrm>
              <a:off x="4024213" y="1354181"/>
              <a:ext cx="287172" cy="21913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868" y="17082"/>
                  </a:moveTo>
                  <a:lnTo>
                    <a:pt x="1754" y="10317"/>
                  </a:lnTo>
                  <a:lnTo>
                    <a:pt x="0" y="12612"/>
                  </a:lnTo>
                  <a:lnTo>
                    <a:pt x="6868" y="21600"/>
                  </a:lnTo>
                  <a:lnTo>
                    <a:pt x="21600" y="2295"/>
                  </a:lnTo>
                  <a:lnTo>
                    <a:pt x="19865" y="0"/>
                  </a:lnTo>
                  <a:lnTo>
                    <a:pt x="6868" y="1708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1100" tIns="31100" rIns="31100" bIns="31100" anchor="ctr" anchorCtr="0">
              <a:noAutofit/>
            </a:bodyPr>
            <a:lstStyle/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79" name="Google Shape;979;p114"/>
          <p:cNvSpPr txBox="1"/>
          <p:nvPr/>
        </p:nvSpPr>
        <p:spPr>
          <a:xfrm>
            <a:off x="4556815" y="643987"/>
            <a:ext cx="3978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2800"/>
              <a:buFont typeface="Arial"/>
              <a:buNone/>
            </a:pPr>
            <a:r>
              <a:rPr lang="es-AR" sz="2800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Fomentar la conciencia </a:t>
            </a:r>
          </a:p>
        </p:txBody>
      </p:sp>
      <p:sp>
        <p:nvSpPr>
          <p:cNvPr id="980" name="Google Shape;980;p114"/>
          <p:cNvSpPr txBox="1"/>
          <p:nvPr/>
        </p:nvSpPr>
        <p:spPr>
          <a:xfrm>
            <a:off x="4556815" y="1029472"/>
            <a:ext cx="4197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s-AR" sz="1800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de las herramientas en línea para denunciar abusos.</a:t>
            </a:r>
          </a:p>
        </p:txBody>
      </p:sp>
      <p:grpSp>
        <p:nvGrpSpPr>
          <p:cNvPr id="981" name="Google Shape;981;p114"/>
          <p:cNvGrpSpPr/>
          <p:nvPr/>
        </p:nvGrpSpPr>
        <p:grpSpPr>
          <a:xfrm>
            <a:off x="4011558" y="1935079"/>
            <a:ext cx="4743157" cy="847185"/>
            <a:chOff x="4011558" y="1896071"/>
            <a:chExt cx="4743157" cy="847185"/>
          </a:xfrm>
        </p:grpSpPr>
        <p:grpSp>
          <p:nvGrpSpPr>
            <p:cNvPr id="982" name="Google Shape;982;p114"/>
            <p:cNvGrpSpPr/>
            <p:nvPr/>
          </p:nvGrpSpPr>
          <p:grpSpPr>
            <a:xfrm>
              <a:off x="4011558" y="2013852"/>
              <a:ext cx="379884" cy="379884"/>
              <a:chOff x="3900092" y="1196022"/>
              <a:chExt cx="535500" cy="535500"/>
            </a:xfrm>
          </p:grpSpPr>
          <p:sp>
            <p:nvSpPr>
              <p:cNvPr id="983" name="Google Shape;983;p114"/>
              <p:cNvSpPr/>
              <p:nvPr/>
            </p:nvSpPr>
            <p:spPr>
              <a:xfrm>
                <a:off x="3900092" y="1196022"/>
                <a:ext cx="535500" cy="535500"/>
              </a:xfrm>
              <a:prstGeom prst="ellipse">
                <a:avLst/>
              </a:pr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984" name="Google Shape;984;p114"/>
              <p:cNvSpPr/>
              <p:nvPr/>
            </p:nvSpPr>
            <p:spPr>
              <a:xfrm>
                <a:off x="4024213" y="1354181"/>
                <a:ext cx="287172" cy="219132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6868" y="17082"/>
                    </a:moveTo>
                    <a:lnTo>
                      <a:pt x="1754" y="10317"/>
                    </a:lnTo>
                    <a:lnTo>
                      <a:pt x="0" y="12612"/>
                    </a:lnTo>
                    <a:lnTo>
                      <a:pt x="6868" y="21600"/>
                    </a:lnTo>
                    <a:lnTo>
                      <a:pt x="21600" y="2295"/>
                    </a:lnTo>
                    <a:lnTo>
                      <a:pt x="19865" y="0"/>
                    </a:lnTo>
                    <a:lnTo>
                      <a:pt x="6868" y="17082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31100" tIns="31100" rIns="31100" bIns="31100" anchor="ctr" anchorCtr="0">
                <a:noAutofit/>
              </a:bodyPr>
              <a:lstStyle/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endParaRPr sz="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  <p:sp>
          <p:nvSpPr>
            <p:cNvPr id="985" name="Google Shape;985;p114"/>
            <p:cNvSpPr txBox="1"/>
            <p:nvPr/>
          </p:nvSpPr>
          <p:spPr>
            <a:xfrm>
              <a:off x="4556816" y="1896071"/>
              <a:ext cx="23313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F78BB"/>
                </a:buClr>
                <a:buSzPts val="2800"/>
                <a:buFont typeface="Arial"/>
                <a:buNone/>
              </a:pPr>
              <a:r>
                <a:rPr lang="es-AR" sz="2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Considerar</a:t>
              </a:r>
            </a:p>
          </p:txBody>
        </p:sp>
        <p:sp>
          <p:nvSpPr>
            <p:cNvPr id="986" name="Google Shape;986;p114"/>
            <p:cNvSpPr txBox="1"/>
            <p:nvPr/>
          </p:nvSpPr>
          <p:spPr>
            <a:xfrm>
              <a:off x="4556815" y="2281556"/>
              <a:ext cx="4197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None/>
              </a:pPr>
              <a:r>
                <a:rPr lang="es-AR" sz="1800" i="0" u="none" strike="noStrike" cap="none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cuándo utilizarlas</a:t>
              </a:r>
            </a:p>
          </p:txBody>
        </p:sp>
      </p:grpSp>
      <p:sp>
        <p:nvSpPr>
          <p:cNvPr id="987" name="Google Shape;987;p114"/>
          <p:cNvSpPr txBox="1"/>
          <p:nvPr/>
        </p:nvSpPr>
        <p:spPr>
          <a:xfrm>
            <a:off x="647318" y="1781179"/>
            <a:ext cx="3468175" cy="15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s-AR" sz="4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Actividad</a:t>
            </a:r>
            <a: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/>
            </a:r>
            <a:b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Objetivos</a:t>
            </a:r>
          </a:p>
        </p:txBody>
      </p:sp>
      <p:grpSp>
        <p:nvGrpSpPr>
          <p:cNvPr id="988" name="Google Shape;988;p114"/>
          <p:cNvGrpSpPr/>
          <p:nvPr/>
        </p:nvGrpSpPr>
        <p:grpSpPr>
          <a:xfrm>
            <a:off x="4011558" y="3420151"/>
            <a:ext cx="379884" cy="379884"/>
            <a:chOff x="3900092" y="1196022"/>
            <a:chExt cx="535500" cy="535500"/>
          </a:xfrm>
        </p:grpSpPr>
        <p:sp>
          <p:nvSpPr>
            <p:cNvPr id="989" name="Google Shape;989;p114"/>
            <p:cNvSpPr/>
            <p:nvPr/>
          </p:nvSpPr>
          <p:spPr>
            <a:xfrm>
              <a:off x="3900092" y="1196022"/>
              <a:ext cx="535500" cy="535500"/>
            </a:xfrm>
            <a:prstGeom prst="ellipse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90" name="Google Shape;990;p114"/>
            <p:cNvSpPr/>
            <p:nvPr/>
          </p:nvSpPr>
          <p:spPr>
            <a:xfrm>
              <a:off x="4024213" y="1354181"/>
              <a:ext cx="287172" cy="21913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868" y="17082"/>
                  </a:moveTo>
                  <a:lnTo>
                    <a:pt x="1754" y="10317"/>
                  </a:lnTo>
                  <a:lnTo>
                    <a:pt x="0" y="12612"/>
                  </a:lnTo>
                  <a:lnTo>
                    <a:pt x="6868" y="21600"/>
                  </a:lnTo>
                  <a:lnTo>
                    <a:pt x="21600" y="2295"/>
                  </a:lnTo>
                  <a:lnTo>
                    <a:pt x="19865" y="0"/>
                  </a:lnTo>
                  <a:lnTo>
                    <a:pt x="6868" y="1708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1100" tIns="31100" rIns="31100" bIns="31100" anchor="ctr" anchorCtr="0">
              <a:noAutofit/>
            </a:bodyPr>
            <a:lstStyle/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91" name="Google Shape;991;p114"/>
          <p:cNvSpPr txBox="1"/>
          <p:nvPr/>
        </p:nvSpPr>
        <p:spPr>
          <a:xfrm>
            <a:off x="4556816" y="3302370"/>
            <a:ext cx="2331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2800"/>
              <a:buFont typeface="Arial"/>
              <a:buNone/>
            </a:pPr>
            <a:r>
              <a:rPr lang="es-AR" sz="2800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Hablar</a:t>
            </a:r>
          </a:p>
        </p:txBody>
      </p:sp>
      <p:sp>
        <p:nvSpPr>
          <p:cNvPr id="992" name="Google Shape;992;p114"/>
          <p:cNvSpPr txBox="1"/>
          <p:nvPr/>
        </p:nvSpPr>
        <p:spPr>
          <a:xfrm>
            <a:off x="4556815" y="3687855"/>
            <a:ext cx="4073618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s-AR" sz="18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Sobre por qué y cuándo denunciar conductas o individuos.</a:t>
            </a:r>
            <a:br>
              <a:rPr lang="es-AR" sz="18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endParaRPr lang="es-AR" sz="1800" i="0" u="none" strike="noStrike" cap="none" dirty="0">
              <a:solidFill>
                <a:schemeClr val="dk2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993" name="Google Shape;993;p1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4697543" y="2770450"/>
            <a:ext cx="692932" cy="242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4" name="Google Shape;994;p1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4697543" y="4394611"/>
            <a:ext cx="692932" cy="2425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B869916-F714-4D70-A5EE-539D4614B5C0}"/>
              </a:ext>
            </a:extLst>
          </p:cNvPr>
          <p:cNvSpPr txBox="1"/>
          <p:nvPr/>
        </p:nvSpPr>
        <p:spPr>
          <a:xfrm>
            <a:off x="3701467" y="4826778"/>
            <a:ext cx="5444192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15"/>
          <p:cNvSpPr/>
          <p:nvPr/>
        </p:nvSpPr>
        <p:spPr>
          <a:xfrm>
            <a:off x="0" y="0"/>
            <a:ext cx="9144000" cy="3366810"/>
          </a:xfrm>
          <a:custGeom>
            <a:avLst/>
            <a:gdLst/>
            <a:ahLst/>
            <a:cxnLst/>
            <a:rect l="l" t="t" r="r" b="b"/>
            <a:pathLst>
              <a:path w="9144000" h="3366810" extrusionOk="0">
                <a:moveTo>
                  <a:pt x="0" y="0"/>
                </a:moveTo>
                <a:lnTo>
                  <a:pt x="9144000" y="0"/>
                </a:lnTo>
                <a:lnTo>
                  <a:pt x="9144000" y="3366810"/>
                </a:lnTo>
                <a:lnTo>
                  <a:pt x="6553876" y="3366810"/>
                </a:lnTo>
                <a:lnTo>
                  <a:pt x="6615887" y="3238084"/>
                </a:lnTo>
                <a:cubicBezTo>
                  <a:pt x="6728134" y="2972702"/>
                  <a:pt x="6790204" y="2680929"/>
                  <a:pt x="6790204" y="2374659"/>
                </a:cubicBezTo>
                <a:cubicBezTo>
                  <a:pt x="6790204" y="1149579"/>
                  <a:pt x="5797081" y="156456"/>
                  <a:pt x="4572001" y="156456"/>
                </a:cubicBezTo>
                <a:cubicBezTo>
                  <a:pt x="3346921" y="156456"/>
                  <a:pt x="2353798" y="1149579"/>
                  <a:pt x="2353798" y="2374659"/>
                </a:cubicBezTo>
                <a:cubicBezTo>
                  <a:pt x="2353798" y="2680929"/>
                  <a:pt x="2415868" y="2972702"/>
                  <a:pt x="2528116" y="3238084"/>
                </a:cubicBezTo>
                <a:lnTo>
                  <a:pt x="2590126" y="3366810"/>
                </a:lnTo>
                <a:lnTo>
                  <a:pt x="0" y="33668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chemeClr val="accen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0" name="Google Shape;1000;p115"/>
          <p:cNvSpPr/>
          <p:nvPr/>
        </p:nvSpPr>
        <p:spPr>
          <a:xfrm>
            <a:off x="4813812" y="3493971"/>
            <a:ext cx="699300" cy="86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01" name="Google Shape;1001;p115"/>
          <p:cNvSpPr/>
          <p:nvPr/>
        </p:nvSpPr>
        <p:spPr>
          <a:xfrm>
            <a:off x="2254426" y="4284691"/>
            <a:ext cx="463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¿Debería denunciarlo?</a:t>
            </a:r>
          </a:p>
        </p:txBody>
      </p:sp>
      <p:sp>
        <p:nvSpPr>
          <p:cNvPr id="1002" name="Google Shape;1002;p115"/>
          <p:cNvSpPr/>
          <p:nvPr/>
        </p:nvSpPr>
        <p:spPr>
          <a:xfrm>
            <a:off x="735061" y="3617570"/>
            <a:ext cx="7674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4000"/>
              <a:buFont typeface="Arial"/>
              <a:buNone/>
            </a:pPr>
            <a:r>
              <a:rPr lang="es-AR" sz="4000" b="1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¡Actividad!</a:t>
            </a:r>
          </a:p>
        </p:txBody>
      </p:sp>
      <p:grpSp>
        <p:nvGrpSpPr>
          <p:cNvPr id="1003" name="Google Shape;1003;p115"/>
          <p:cNvGrpSpPr/>
          <p:nvPr/>
        </p:nvGrpSpPr>
        <p:grpSpPr>
          <a:xfrm>
            <a:off x="3371894" y="561706"/>
            <a:ext cx="2504398" cy="2804733"/>
            <a:chOff x="4804152" y="394262"/>
            <a:chExt cx="4339625" cy="4860047"/>
          </a:xfrm>
        </p:grpSpPr>
        <p:grpSp>
          <p:nvGrpSpPr>
            <p:cNvPr id="1004" name="Google Shape;1004;p115"/>
            <p:cNvGrpSpPr/>
            <p:nvPr/>
          </p:nvGrpSpPr>
          <p:grpSpPr>
            <a:xfrm>
              <a:off x="4804152" y="394262"/>
              <a:ext cx="3375254" cy="1831243"/>
              <a:chOff x="1235449" y="1277508"/>
              <a:chExt cx="6673100" cy="3620488"/>
            </a:xfrm>
          </p:grpSpPr>
          <p:pic>
            <p:nvPicPr>
              <p:cNvPr id="1005" name="Google Shape;1005;p115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235449" y="1277508"/>
                <a:ext cx="6673100" cy="362048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06" name="Google Shape;1006;p115"/>
              <p:cNvSpPr/>
              <p:nvPr/>
            </p:nvSpPr>
            <p:spPr>
              <a:xfrm>
                <a:off x="2034422" y="1442554"/>
                <a:ext cx="5010900" cy="30789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Roboto"/>
                  <a:buNone/>
                </a:pPr>
                <a:endParaRPr sz="1200" b="0" i="0" u="none" strike="noStrike" cap="none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</p:grpSp>
        <p:sp>
          <p:nvSpPr>
            <p:cNvPr id="1007" name="Google Shape;1007;p115"/>
            <p:cNvSpPr/>
            <p:nvPr/>
          </p:nvSpPr>
          <p:spPr>
            <a:xfrm>
              <a:off x="5334886" y="629527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008" name="Google Shape;1008;p115"/>
            <p:cNvSpPr/>
            <p:nvPr/>
          </p:nvSpPr>
          <p:spPr>
            <a:xfrm>
              <a:off x="5334886" y="629527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009" name="Google Shape;1009;p115"/>
            <p:cNvSpPr/>
            <p:nvPr/>
          </p:nvSpPr>
          <p:spPr>
            <a:xfrm>
              <a:off x="6715941" y="629527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010" name="Google Shape;1010;p115"/>
            <p:cNvSpPr/>
            <p:nvPr/>
          </p:nvSpPr>
          <p:spPr>
            <a:xfrm>
              <a:off x="6715941" y="629527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011" name="Google Shape;1011;p115"/>
            <p:cNvSpPr/>
            <p:nvPr/>
          </p:nvSpPr>
          <p:spPr>
            <a:xfrm>
              <a:off x="6061732" y="1130604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012" name="Google Shape;1012;p115"/>
            <p:cNvSpPr/>
            <p:nvPr/>
          </p:nvSpPr>
          <p:spPr>
            <a:xfrm>
              <a:off x="6061732" y="1130604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grpSp>
          <p:nvGrpSpPr>
            <p:cNvPr id="1013" name="Google Shape;1013;p115"/>
            <p:cNvGrpSpPr/>
            <p:nvPr/>
          </p:nvGrpSpPr>
          <p:grpSpPr>
            <a:xfrm flipH="1">
              <a:off x="5595135" y="1062042"/>
              <a:ext cx="3548643" cy="4192267"/>
              <a:chOff x="6163384" y="3126497"/>
              <a:chExt cx="1507111" cy="1780458"/>
            </a:xfrm>
          </p:grpSpPr>
          <p:sp>
            <p:nvSpPr>
              <p:cNvPr id="1014" name="Google Shape;1014;p11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15" name="Google Shape;1015;p11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16" name="Google Shape;1016;p11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17" name="Google Shape;1017;p11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18" name="Google Shape;1018;p11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19" name="Google Shape;1019;p11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0" name="Google Shape;1020;p11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1" name="Google Shape;1021;p11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2" name="Google Shape;1022;p11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3" name="Google Shape;1023;p11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4" name="Google Shape;1024;p11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5" name="Google Shape;1025;p11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6" name="Google Shape;1026;p11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7" name="Google Shape;1027;p11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8" name="Google Shape;1028;p11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29" name="Google Shape;1029;p11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0" name="Google Shape;1030;p11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1" name="Google Shape;1031;p11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2" name="Google Shape;1032;p11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3" name="Google Shape;1033;p11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4" name="Google Shape;1034;p11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5" name="Google Shape;1035;p11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6" name="Google Shape;1036;p11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7" name="Google Shape;1037;p11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8" name="Google Shape;1038;p11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39" name="Google Shape;1039;p11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0" name="Google Shape;1040;p11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1" name="Google Shape;1041;p11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2" name="Google Shape;1042;p11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3" name="Google Shape;1043;p11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4" name="Google Shape;1044;p11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5" name="Google Shape;1045;p11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6" name="Google Shape;1046;p11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7" name="Google Shape;1047;p11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8" name="Google Shape;1048;p11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49" name="Google Shape;1049;p11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0" name="Google Shape;1050;p11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1" name="Google Shape;1051;p11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2" name="Google Shape;1052;p11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3" name="Google Shape;1053;p11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4" name="Google Shape;1054;p11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5" name="Google Shape;1055;p11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6" name="Google Shape;1056;p11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7" name="Google Shape;1057;p11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8" name="Google Shape;1058;p11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59" name="Google Shape;1059;p11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0" name="Google Shape;1060;p11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1" name="Google Shape;1061;p11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2" name="Google Shape;1062;p11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3" name="Google Shape;1063;p11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4" name="Google Shape;1064;p11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5" name="Google Shape;1065;p11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6" name="Google Shape;1066;p11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7" name="Google Shape;1067;p11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8" name="Google Shape;1068;p11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69" name="Google Shape;1069;p11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0" name="Google Shape;1070;p11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1" name="Google Shape;1071;p11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2" name="Google Shape;1072;p11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3" name="Google Shape;1073;p11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4" name="Google Shape;1074;p11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5" name="Google Shape;1075;p11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6" name="Google Shape;1076;p11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7" name="Google Shape;1077;p11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8" name="Google Shape;1078;p11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79" name="Google Shape;1079;p11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0" name="Google Shape;1080;p11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1" name="Google Shape;1081;p11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2" name="Google Shape;1082;p11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3" name="Google Shape;1083;p11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4" name="Google Shape;1084;p11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5" name="Google Shape;1085;p11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6" name="Google Shape;1086;p11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87" name="Google Shape;1087;p11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grpSp>
            <p:nvGrpSpPr>
              <p:cNvPr id="1088" name="Google Shape;1088;p115"/>
              <p:cNvGrpSpPr/>
              <p:nvPr/>
            </p:nvGrpSpPr>
            <p:grpSpPr>
              <a:xfrm rot="-2480660">
                <a:off x="7310707" y="3800069"/>
                <a:ext cx="146280" cy="701617"/>
                <a:chOff x="6945270" y="2693707"/>
                <a:chExt cx="195410" cy="937262"/>
              </a:xfrm>
            </p:grpSpPr>
            <p:sp>
              <p:nvSpPr>
                <p:cNvPr id="1089" name="Google Shape;1089;p11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0" name="Google Shape;1090;p11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1" name="Google Shape;1091;p11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2" name="Google Shape;1092;p11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3" name="Google Shape;1093;p11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4" name="Google Shape;1094;p11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5" name="Google Shape;1095;p11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6" name="Google Shape;1096;p11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1097" name="Google Shape;1097;p11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</p:grpSp>
          <p:sp>
            <p:nvSpPr>
              <p:cNvPr id="1098" name="Google Shape;1098;p11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099" name="Google Shape;1099;p11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0" name="Google Shape;1100;p11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1" name="Google Shape;1101;p11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2" name="Google Shape;1102;p11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3" name="Google Shape;1103;p11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4" name="Google Shape;1104;p11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5" name="Google Shape;1105;p11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6" name="Google Shape;1106;p11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7" name="Google Shape;1107;p11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8" name="Google Shape;1108;p11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09" name="Google Shape;1109;p11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0" name="Google Shape;1110;p11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1" name="Google Shape;1111;p11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2" name="Google Shape;1112;p11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3" name="Google Shape;1113;p11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4" name="Google Shape;1114;p11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5" name="Google Shape;1115;p11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6" name="Google Shape;1116;p11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7" name="Google Shape;1117;p11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8" name="Google Shape;1118;p11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19" name="Google Shape;1119;p11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0" name="Google Shape;1120;p11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1" name="Google Shape;1121;p11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2" name="Google Shape;1122;p11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3" name="Google Shape;1123;p11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4" name="Google Shape;1124;p11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5" name="Google Shape;1125;p11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6" name="Google Shape;1126;p11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7" name="Google Shape;1127;p11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128" name="Google Shape;1128;p11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1129" name="Google Shape;1129;p115"/>
          <p:cNvSpPr txBox="1"/>
          <p:nvPr/>
        </p:nvSpPr>
        <p:spPr>
          <a:xfrm>
            <a:off x="3869448" y="696917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1130" name="Google Shape;1130;p115"/>
          <p:cNvSpPr txBox="1"/>
          <p:nvPr/>
        </p:nvSpPr>
        <p:spPr>
          <a:xfrm>
            <a:off x="4680474" y="696917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1131" name="Google Shape;1131;p115"/>
          <p:cNvSpPr txBox="1"/>
          <p:nvPr/>
        </p:nvSpPr>
        <p:spPr>
          <a:xfrm>
            <a:off x="4290551" y="985994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0A266CC-4A15-4AB5-B14C-4F70F9CA307D}"/>
              </a:ext>
            </a:extLst>
          </p:cNvPr>
          <p:cNvSpPr txBox="1"/>
          <p:nvPr/>
        </p:nvSpPr>
        <p:spPr>
          <a:xfrm>
            <a:off x="3701467" y="4826778"/>
            <a:ext cx="5444192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86"/>
          <p:cNvSpPr txBox="1"/>
          <p:nvPr/>
        </p:nvSpPr>
        <p:spPr>
          <a:xfrm>
            <a:off x="399056" y="64007"/>
            <a:ext cx="8346000" cy="1275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>
                <a:solidFill>
                  <a:srgbClr val="202124"/>
                </a:solidFill>
                <a:latin typeface="Roboto-Regular"/>
              </a:rPr>
              <a:t>Un estudiante publica una foto grupal en una cuenta pública, pero no te gusta cómo saliste. ¿Denunciarías la foto? ¿Cómo puedes responder?</a:t>
            </a:r>
          </a:p>
        </p:txBody>
      </p:sp>
      <p:grpSp>
        <p:nvGrpSpPr>
          <p:cNvPr id="846" name="Google Shape;846;p86"/>
          <p:cNvGrpSpPr/>
          <p:nvPr/>
        </p:nvGrpSpPr>
        <p:grpSpPr>
          <a:xfrm>
            <a:off x="851771" y="1579923"/>
            <a:ext cx="2574125" cy="1796628"/>
            <a:chOff x="630583" y="1007695"/>
            <a:chExt cx="556195" cy="388200"/>
          </a:xfrm>
        </p:grpSpPr>
        <p:sp>
          <p:nvSpPr>
            <p:cNvPr id="847" name="Google Shape;847;p86"/>
            <p:cNvSpPr/>
            <p:nvPr/>
          </p:nvSpPr>
          <p:spPr>
            <a:xfrm>
              <a:off x="630583" y="1007695"/>
              <a:ext cx="556195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848" name="Google Shape;848;p86"/>
            <p:cNvSpPr/>
            <p:nvPr/>
          </p:nvSpPr>
          <p:spPr>
            <a:xfrm>
              <a:off x="668474" y="1007695"/>
              <a:ext cx="518304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 dirty="0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849" name="Google Shape;849;p86"/>
          <p:cNvGrpSpPr/>
          <p:nvPr/>
        </p:nvGrpSpPr>
        <p:grpSpPr>
          <a:xfrm>
            <a:off x="5693642" y="1579922"/>
            <a:ext cx="2709342" cy="1927365"/>
            <a:chOff x="798578" y="1007695"/>
            <a:chExt cx="388200" cy="388200"/>
          </a:xfrm>
        </p:grpSpPr>
        <p:sp>
          <p:nvSpPr>
            <p:cNvPr id="850" name="Google Shape;850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851" name="Google Shape;851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852" name="Google Shape;852;p86"/>
          <p:cNvSpPr txBox="1"/>
          <p:nvPr/>
        </p:nvSpPr>
        <p:spPr>
          <a:xfrm rot="532484">
            <a:off x="4477421" y="1136568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853" name="Google Shape;853;p86"/>
          <p:cNvSpPr/>
          <p:nvPr/>
        </p:nvSpPr>
        <p:spPr>
          <a:xfrm>
            <a:off x="3802156" y="4201067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54" name="Google Shape;854;p86"/>
          <p:cNvSpPr/>
          <p:nvPr/>
        </p:nvSpPr>
        <p:spPr>
          <a:xfrm>
            <a:off x="3962737" y="2127100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5" name="Google Shape;855;p86"/>
          <p:cNvSpPr/>
          <p:nvPr/>
        </p:nvSpPr>
        <p:spPr>
          <a:xfrm>
            <a:off x="4009124" y="2855390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6" name="Google Shape;856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7" name="Google Shape;857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8" name="Google Shape;858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9" name="Google Shape;859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0" name="Google Shape;860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1" name="Google Shape;861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2" name="Google Shape;862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3" name="Google Shape;863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4" name="Google Shape;864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5" name="Google Shape;865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6" name="Google Shape;866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7" name="Google Shape;867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8" name="Google Shape;868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9" name="Google Shape;869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0" name="Google Shape;870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1" name="Google Shape;871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2" name="Google Shape;872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3" name="Google Shape;873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4" name="Google Shape;874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5" name="Google Shape;875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6" name="Google Shape;876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7" name="Google Shape;877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8" name="Google Shape;878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9" name="Google Shape;879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0" name="Google Shape;880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1" name="Google Shape;881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2" name="Google Shape;882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3" name="Google Shape;883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4" name="Google Shape;884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5" name="Google Shape;885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6" name="Google Shape;886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7" name="Google Shape;887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8" name="Google Shape;888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9" name="Google Shape;889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0" name="Google Shape;890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1" name="Google Shape;891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2" name="Google Shape;892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3" name="Google Shape;893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4" name="Google Shape;894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5" name="Google Shape;895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6" name="Google Shape;896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7" name="Google Shape;897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8" name="Google Shape;898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9" name="Google Shape;899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0" name="Google Shape;900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1" name="Google Shape;901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2" name="Google Shape;902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4" name="Google Shape;904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5" name="Google Shape;905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6" name="Google Shape;906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7" name="Google Shape;907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9" name="Google Shape;909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0" name="Google Shape;910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1" name="Google Shape;911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2" name="Google Shape;912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3" name="Google Shape;913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4" name="Google Shape;914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5" name="Google Shape;915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6" name="Google Shape;916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7" name="Google Shape;917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8" name="Google Shape;918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9" name="Google Shape;919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0" name="Google Shape;920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2" name="Google Shape;922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3" name="Google Shape;923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4" name="Google Shape;924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5" name="Google Shape;925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6" name="Google Shape;926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7" name="Google Shape;927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8" name="Google Shape;928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9" name="Google Shape;929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0" name="Google Shape;930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1" name="Google Shape;931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2" name="Google Shape;932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3" name="Google Shape;933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4" name="Google Shape;934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5" name="Google Shape;935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6" name="Google Shape;936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7" name="Google Shape;937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38" name="Google Shape;938;p86"/>
          <p:cNvGrpSpPr/>
          <p:nvPr/>
        </p:nvGrpSpPr>
        <p:grpSpPr>
          <a:xfrm rot="-8067427">
            <a:off x="5273769" y="2237401"/>
            <a:ext cx="188378" cy="835927"/>
            <a:chOff x="5102383" y="2971546"/>
            <a:chExt cx="188371" cy="835897"/>
          </a:xfrm>
        </p:grpSpPr>
        <p:sp>
          <p:nvSpPr>
            <p:cNvPr id="939" name="Google Shape;939;p86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0" name="Google Shape;940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1" name="Google Shape;941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2" name="Google Shape;942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3" name="Google Shape;943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4" name="Google Shape;944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5" name="Google Shape;945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6" name="Google Shape;946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7" name="Google Shape;947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8" name="Google Shape;948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49" name="Google Shape;949;p86"/>
          <p:cNvGrpSpPr/>
          <p:nvPr/>
        </p:nvGrpSpPr>
        <p:grpSpPr>
          <a:xfrm rot="8226438">
            <a:off x="3668671" y="2196331"/>
            <a:ext cx="188363" cy="840572"/>
            <a:chOff x="3850892" y="3004511"/>
            <a:chExt cx="188371" cy="840606"/>
          </a:xfrm>
        </p:grpSpPr>
        <p:sp>
          <p:nvSpPr>
            <p:cNvPr id="950" name="Google Shape;950;p86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1" name="Google Shape;951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2" name="Google Shape;952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3" name="Google Shape;953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4" name="Google Shape;954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5" name="Google Shape;955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6" name="Google Shape;956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7" name="Google Shape;957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8" name="Google Shape;958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9" name="Google Shape;959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60" name="Google Shape;960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1" name="Google Shape;961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2" name="Google Shape;962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3" name="Google Shape;963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4" name="Google Shape;964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5" name="Google Shape;965;p86"/>
          <p:cNvSpPr txBox="1"/>
          <p:nvPr/>
        </p:nvSpPr>
        <p:spPr>
          <a:xfrm>
            <a:off x="5906650" y="1968582"/>
            <a:ext cx="2373316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966" name="Google Shape;966;p86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217A2D6-A5B1-441A-8F98-18DBE98D603F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87"/>
          <p:cNvSpPr txBox="1"/>
          <p:nvPr/>
        </p:nvSpPr>
        <p:spPr>
          <a:xfrm>
            <a:off x="399056" y="64007"/>
            <a:ext cx="8346000" cy="136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Se creó una cuenta falsa de un estudiante que conoces con su nombre y su foto de perfil. Dibujaron un bigote y otros rasgos faciales raros en la foto, y </a:t>
            </a:r>
            <a:r>
              <a:rPr lang="es-AR" sz="1800" dirty="0">
                <a:solidFill>
                  <a:srgbClr val="202124"/>
                </a:solidFill>
                <a:latin typeface="Roboto-Regular"/>
              </a:rPr>
              <a:t>la </a:t>
            </a:r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convirtieron la foto en un meme gracioso. ¿Denunciarías la cuenta?</a:t>
            </a:r>
          </a:p>
        </p:txBody>
      </p:sp>
      <p:grpSp>
        <p:nvGrpSpPr>
          <p:cNvPr id="972" name="Google Shape;972;p87"/>
          <p:cNvGrpSpPr/>
          <p:nvPr/>
        </p:nvGrpSpPr>
        <p:grpSpPr>
          <a:xfrm>
            <a:off x="901874" y="1811571"/>
            <a:ext cx="2524023" cy="1796628"/>
            <a:chOff x="798578" y="1007695"/>
            <a:chExt cx="388200" cy="388200"/>
          </a:xfrm>
        </p:grpSpPr>
        <p:sp>
          <p:nvSpPr>
            <p:cNvPr id="973" name="Google Shape;973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975" name="Google Shape;975;p87"/>
          <p:cNvGrpSpPr/>
          <p:nvPr/>
        </p:nvGrpSpPr>
        <p:grpSpPr>
          <a:xfrm>
            <a:off x="5693642" y="1811571"/>
            <a:ext cx="2866632" cy="1796628"/>
            <a:chOff x="798578" y="1007695"/>
            <a:chExt cx="388200" cy="388200"/>
          </a:xfrm>
        </p:grpSpPr>
        <p:sp>
          <p:nvSpPr>
            <p:cNvPr id="976" name="Google Shape;976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/>
            </a:p>
          </p:txBody>
        </p:sp>
      </p:grpSp>
      <p:sp>
        <p:nvSpPr>
          <p:cNvPr id="978" name="Google Shape;978;p87"/>
          <p:cNvSpPr txBox="1"/>
          <p:nvPr/>
        </p:nvSpPr>
        <p:spPr>
          <a:xfrm rot="532484">
            <a:off x="4477421" y="1368216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979" name="Google Shape;979;p87"/>
          <p:cNvSpPr/>
          <p:nvPr/>
        </p:nvSpPr>
        <p:spPr>
          <a:xfrm>
            <a:off x="3802156" y="4420523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80" name="Google Shape;980;p87"/>
          <p:cNvSpPr/>
          <p:nvPr/>
        </p:nvSpPr>
        <p:spPr>
          <a:xfrm>
            <a:off x="3962737" y="2358748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1" name="Google Shape;981;p87"/>
          <p:cNvSpPr/>
          <p:nvPr/>
        </p:nvSpPr>
        <p:spPr>
          <a:xfrm>
            <a:off x="4009124" y="3087038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2" name="Google Shape;982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3" name="Google Shape;983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4" name="Google Shape;984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5" name="Google Shape;985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6" name="Google Shape;986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7" name="Google Shape;987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8" name="Google Shape;988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9" name="Google Shape;989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0" name="Google Shape;990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1" name="Google Shape;991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2" name="Google Shape;992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3" name="Google Shape;993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4" name="Google Shape;994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5" name="Google Shape;995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6" name="Google Shape;996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7" name="Google Shape;997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8" name="Google Shape;998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9" name="Google Shape;999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0" name="Google Shape;1000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1" name="Google Shape;1001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2" name="Google Shape;1002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3" name="Google Shape;1003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4" name="Google Shape;1004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5" name="Google Shape;1005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6" name="Google Shape;1006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7" name="Google Shape;1007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8" name="Google Shape;1008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9" name="Google Shape;1009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0" name="Google Shape;1010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1" name="Google Shape;1011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2" name="Google Shape;1012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3" name="Google Shape;1013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4" name="Google Shape;1014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5" name="Google Shape;1015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6" name="Google Shape;1016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7" name="Google Shape;1017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8" name="Google Shape;1018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9" name="Google Shape;1019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0" name="Google Shape;1020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1" name="Google Shape;1021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2" name="Google Shape;1022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3" name="Google Shape;1023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4" name="Google Shape;1024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5" name="Google Shape;1025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6" name="Google Shape;1026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7" name="Google Shape;1027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8" name="Google Shape;1028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9" name="Google Shape;1029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0" name="Google Shape;1030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1" name="Google Shape;1031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2" name="Google Shape;1032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3" name="Google Shape;1033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4" name="Google Shape;1034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5" name="Google Shape;1035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6" name="Google Shape;1036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7" name="Google Shape;1037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8" name="Google Shape;1038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9" name="Google Shape;1039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0" name="Google Shape;1040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1" name="Google Shape;1041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2" name="Google Shape;1042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3" name="Google Shape;1043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4" name="Google Shape;1044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5" name="Google Shape;1045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6" name="Google Shape;1046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7" name="Google Shape;1047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8" name="Google Shape;1048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9" name="Google Shape;1049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0" name="Google Shape;1050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1" name="Google Shape;1051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2" name="Google Shape;1052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3" name="Google Shape;1053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4" name="Google Shape;1054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5" name="Google Shape;1055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6" name="Google Shape;1056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7" name="Google Shape;1057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8" name="Google Shape;1058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9" name="Google Shape;1059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0" name="Google Shape;1060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1" name="Google Shape;1061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2" name="Google Shape;1062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3" name="Google Shape;1063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64" name="Google Shape;1064;p87"/>
          <p:cNvGrpSpPr/>
          <p:nvPr/>
        </p:nvGrpSpPr>
        <p:grpSpPr>
          <a:xfrm rot="-8067427">
            <a:off x="5273769" y="2469049"/>
            <a:ext cx="188378" cy="835927"/>
            <a:chOff x="5102383" y="2971546"/>
            <a:chExt cx="188371" cy="835897"/>
          </a:xfrm>
        </p:grpSpPr>
        <p:sp>
          <p:nvSpPr>
            <p:cNvPr id="1065" name="Google Shape;1065;p87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6" name="Google Shape;1066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7" name="Google Shape;1067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8" name="Google Shape;1068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9" name="Google Shape;1069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0" name="Google Shape;1070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1" name="Google Shape;1071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2" name="Google Shape;1072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3" name="Google Shape;1073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4" name="Google Shape;1074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75" name="Google Shape;1075;p87"/>
          <p:cNvGrpSpPr/>
          <p:nvPr/>
        </p:nvGrpSpPr>
        <p:grpSpPr>
          <a:xfrm rot="8226438">
            <a:off x="3668671" y="2427979"/>
            <a:ext cx="188363" cy="840572"/>
            <a:chOff x="3850892" y="3004511"/>
            <a:chExt cx="188371" cy="840606"/>
          </a:xfrm>
        </p:grpSpPr>
        <p:sp>
          <p:nvSpPr>
            <p:cNvPr id="1076" name="Google Shape;1076;p87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7" name="Google Shape;1077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8" name="Google Shape;1078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9" name="Google Shape;1079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0" name="Google Shape;1080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1" name="Google Shape;1081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2" name="Google Shape;1082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3" name="Google Shape;1083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4" name="Google Shape;1084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5" name="Google Shape;1085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086" name="Google Shape;1086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7" name="Google Shape;1087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8" name="Google Shape;1088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9" name="Google Shape;1089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0" name="Google Shape;1090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1" name="Google Shape;1091;p87"/>
          <p:cNvSpPr txBox="1"/>
          <p:nvPr/>
        </p:nvSpPr>
        <p:spPr>
          <a:xfrm>
            <a:off x="5906649" y="2200230"/>
            <a:ext cx="2373317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9368E6E-FBCA-465B-B816-8FC62BE041E1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BY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88"/>
          <p:cNvSpPr txBox="1"/>
          <p:nvPr/>
        </p:nvSpPr>
        <p:spPr>
          <a:xfrm>
            <a:off x="843803" y="64007"/>
            <a:ext cx="7456500" cy="1663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</a:t>
            </a:r>
          </a:p>
          <a:p>
            <a:pPr algn="l"/>
            <a:r>
              <a:rPr lang="es-AR" sz="1800" b="0" i="0" u="none" strike="noStrike" baseline="0">
                <a:solidFill>
                  <a:srgbClr val="202124"/>
                </a:solidFill>
                <a:latin typeface="Roboto-Regular"/>
              </a:rPr>
              <a:t>Una noche, te percatas de que un estudiante comentó en línea que iba a pelear con un compañero en la cafetería al día siguiente. ¿Denuncias ese comentario en línea?</a:t>
            </a:r>
          </a:p>
        </p:txBody>
      </p:sp>
      <p:sp>
        <p:nvSpPr>
          <p:cNvPr id="1097" name="Google Shape;1097;p88"/>
          <p:cNvSpPr/>
          <p:nvPr/>
        </p:nvSpPr>
        <p:spPr>
          <a:xfrm>
            <a:off x="2523744" y="1727674"/>
            <a:ext cx="2109340" cy="1921223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88"/>
          <p:cNvSpPr/>
          <p:nvPr/>
        </p:nvSpPr>
        <p:spPr>
          <a:xfrm>
            <a:off x="6741652" y="1565753"/>
            <a:ext cx="1836759" cy="2083144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88"/>
          <p:cNvSpPr/>
          <p:nvPr/>
        </p:nvSpPr>
        <p:spPr>
          <a:xfrm>
            <a:off x="4712433" y="1565753"/>
            <a:ext cx="1949870" cy="2083144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88"/>
          <p:cNvSpPr/>
          <p:nvPr/>
        </p:nvSpPr>
        <p:spPr>
          <a:xfrm>
            <a:off x="350729" y="1727674"/>
            <a:ext cx="2093663" cy="1921223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1" name="Google Shape;1101;p88"/>
          <p:cNvCxnSpPr>
            <a:stCxn id="1100" idx="2"/>
            <a:endCxn id="1100" idx="6"/>
          </p:cNvCxnSpPr>
          <p:nvPr/>
        </p:nvCxnSpPr>
        <p:spPr>
          <a:xfrm>
            <a:off x="350729" y="2688286"/>
            <a:ext cx="2093663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2" name="Google Shape;1102;p88"/>
          <p:cNvCxnSpPr/>
          <p:nvPr/>
        </p:nvCxnSpPr>
        <p:spPr>
          <a:xfrm>
            <a:off x="2643154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3" name="Google Shape;1103;p88"/>
          <p:cNvCxnSpPr/>
          <p:nvPr/>
        </p:nvCxnSpPr>
        <p:spPr>
          <a:xfrm>
            <a:off x="4712432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4" name="Google Shape;1104;p88"/>
          <p:cNvCxnSpPr/>
          <p:nvPr/>
        </p:nvCxnSpPr>
        <p:spPr>
          <a:xfrm>
            <a:off x="6781711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05" name="Google Shape;1105;p88"/>
          <p:cNvSpPr txBox="1"/>
          <p:nvPr/>
        </p:nvSpPr>
        <p:spPr>
          <a:xfrm>
            <a:off x="644938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en línea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 inmediato</a:t>
            </a:r>
          </a:p>
        </p:txBody>
      </p:sp>
      <p:sp>
        <p:nvSpPr>
          <p:cNvPr id="1106" name="Google Shape;1106;p88"/>
          <p:cNvSpPr txBox="1"/>
          <p:nvPr/>
        </p:nvSpPr>
        <p:spPr>
          <a:xfrm>
            <a:off x="2718338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al</a:t>
            </a:r>
            <a:b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maestro al</a:t>
            </a:r>
            <a:b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día siguiente</a:t>
            </a:r>
          </a:p>
        </p:txBody>
      </p:sp>
      <p:sp>
        <p:nvSpPr>
          <p:cNvPr id="1107" name="Google Shape;1107;p88"/>
          <p:cNvSpPr txBox="1"/>
          <p:nvPr/>
        </p:nvSpPr>
        <p:spPr>
          <a:xfrm>
            <a:off x="4791785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ante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el Director el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día siguiente</a:t>
            </a:r>
          </a:p>
        </p:txBody>
      </p:sp>
      <p:sp>
        <p:nvSpPr>
          <p:cNvPr id="1108" name="Google Shape;1108;p88"/>
          <p:cNvSpPr txBox="1"/>
          <p:nvPr/>
        </p:nvSpPr>
        <p:spPr>
          <a:xfrm>
            <a:off x="6861064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No lo</a:t>
            </a:r>
            <a:b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denuncies</a:t>
            </a:r>
          </a:p>
        </p:txBody>
      </p:sp>
      <p:sp>
        <p:nvSpPr>
          <p:cNvPr id="1109" name="Google Shape;1109;p88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96C91B-A465-44DC-AD40-E06C5DD67129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p89"/>
          <p:cNvSpPr txBox="1"/>
          <p:nvPr/>
        </p:nvSpPr>
        <p:spPr>
          <a:xfrm>
            <a:off x="775479" y="64008"/>
            <a:ext cx="7593000" cy="150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Estás mirando un video de dibujos animados y aparece un contenido que definitivamente no es apropiado para niños y te incomoda. ¿Lo denuncias?</a:t>
            </a:r>
          </a:p>
        </p:txBody>
      </p:sp>
      <p:grpSp>
        <p:nvGrpSpPr>
          <p:cNvPr id="1115" name="Google Shape;1115;p89"/>
          <p:cNvGrpSpPr/>
          <p:nvPr/>
        </p:nvGrpSpPr>
        <p:grpSpPr>
          <a:xfrm>
            <a:off x="901789" y="1762803"/>
            <a:ext cx="2536300" cy="1796628"/>
            <a:chOff x="638756" y="1007695"/>
            <a:chExt cx="548022" cy="388200"/>
          </a:xfrm>
        </p:grpSpPr>
        <p:sp>
          <p:nvSpPr>
            <p:cNvPr id="1116" name="Google Shape;1116;p89"/>
            <p:cNvSpPr/>
            <p:nvPr/>
          </p:nvSpPr>
          <p:spPr>
            <a:xfrm>
              <a:off x="654782" y="1007695"/>
              <a:ext cx="531996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89"/>
            <p:cNvSpPr/>
            <p:nvPr/>
          </p:nvSpPr>
          <p:spPr>
            <a:xfrm>
              <a:off x="638756" y="1007695"/>
              <a:ext cx="548022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 dirty="0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1118" name="Google Shape;1118;p89"/>
          <p:cNvGrpSpPr/>
          <p:nvPr/>
        </p:nvGrpSpPr>
        <p:grpSpPr>
          <a:xfrm>
            <a:off x="5705834" y="1762803"/>
            <a:ext cx="2945168" cy="1796628"/>
            <a:chOff x="798578" y="1007695"/>
            <a:chExt cx="388200" cy="388200"/>
          </a:xfrm>
        </p:grpSpPr>
        <p:sp>
          <p:nvSpPr>
            <p:cNvPr id="1119" name="Google Shape;1119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/>
            </a:p>
          </p:txBody>
        </p:sp>
      </p:grpSp>
      <p:sp>
        <p:nvSpPr>
          <p:cNvPr id="1121" name="Google Shape;1121;p89"/>
          <p:cNvSpPr txBox="1"/>
          <p:nvPr/>
        </p:nvSpPr>
        <p:spPr>
          <a:xfrm rot="532484">
            <a:off x="4489613" y="1319448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1122" name="Google Shape;1122;p89"/>
          <p:cNvSpPr/>
          <p:nvPr/>
        </p:nvSpPr>
        <p:spPr>
          <a:xfrm>
            <a:off x="3814348" y="4383947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23" name="Google Shape;1123;p89"/>
          <p:cNvSpPr/>
          <p:nvPr/>
        </p:nvSpPr>
        <p:spPr>
          <a:xfrm>
            <a:off x="3974929" y="2309980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4" name="Google Shape;1124;p89"/>
          <p:cNvSpPr/>
          <p:nvPr/>
        </p:nvSpPr>
        <p:spPr>
          <a:xfrm>
            <a:off x="4021316" y="3038270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5" name="Google Shape;1125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6" name="Google Shape;1126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7" name="Google Shape;1127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8" name="Google Shape;1128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9" name="Google Shape;1129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0" name="Google Shape;1130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1" name="Google Shape;1131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2" name="Google Shape;1132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3" name="Google Shape;1133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4" name="Google Shape;1134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5" name="Google Shape;1135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6" name="Google Shape;1136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7" name="Google Shape;1137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8" name="Google Shape;1138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9" name="Google Shape;1139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0" name="Google Shape;1140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1" name="Google Shape;1141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2" name="Google Shape;1142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3" name="Google Shape;1143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4" name="Google Shape;1144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5" name="Google Shape;1145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6" name="Google Shape;1146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7" name="Google Shape;1147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8" name="Google Shape;1148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9" name="Google Shape;1149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0" name="Google Shape;1150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1" name="Google Shape;1151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2" name="Google Shape;1152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3" name="Google Shape;1153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4" name="Google Shape;1154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5" name="Google Shape;1155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6" name="Google Shape;1156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7" name="Google Shape;1157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8" name="Google Shape;1158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9" name="Google Shape;1159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0" name="Google Shape;1160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1" name="Google Shape;1161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2" name="Google Shape;1162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3" name="Google Shape;1163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4" name="Google Shape;1164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5" name="Google Shape;1165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6" name="Google Shape;1166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7" name="Google Shape;1167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8" name="Google Shape;1168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9" name="Google Shape;1169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0" name="Google Shape;1170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1" name="Google Shape;1171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2" name="Google Shape;1172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3" name="Google Shape;1173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4" name="Google Shape;1174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5" name="Google Shape;1175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6" name="Google Shape;1176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7" name="Google Shape;1177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8" name="Google Shape;1178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9" name="Google Shape;1179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0" name="Google Shape;1180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1" name="Google Shape;1181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2" name="Google Shape;1182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3" name="Google Shape;1183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4" name="Google Shape;1184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5" name="Google Shape;1185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6" name="Google Shape;1186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7" name="Google Shape;1187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8" name="Google Shape;1188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9" name="Google Shape;1189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0" name="Google Shape;1190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1" name="Google Shape;1191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2" name="Google Shape;1192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3" name="Google Shape;1193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4" name="Google Shape;1194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5" name="Google Shape;1195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6" name="Google Shape;1196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7" name="Google Shape;1197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8" name="Google Shape;1198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9" name="Google Shape;1199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0" name="Google Shape;1200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1" name="Google Shape;1201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2" name="Google Shape;1202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3" name="Google Shape;1203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4" name="Google Shape;1204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5" name="Google Shape;1205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6" name="Google Shape;1206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07" name="Google Shape;1207;p89"/>
          <p:cNvGrpSpPr/>
          <p:nvPr/>
        </p:nvGrpSpPr>
        <p:grpSpPr>
          <a:xfrm rot="-8067427">
            <a:off x="5285961" y="2420281"/>
            <a:ext cx="188378" cy="835927"/>
            <a:chOff x="5102383" y="2971546"/>
            <a:chExt cx="188371" cy="835897"/>
          </a:xfrm>
        </p:grpSpPr>
        <p:sp>
          <p:nvSpPr>
            <p:cNvPr id="1208" name="Google Shape;1208;p89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09" name="Google Shape;1209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0" name="Google Shape;1210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1" name="Google Shape;1211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2" name="Google Shape;1212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3" name="Google Shape;1213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4" name="Google Shape;1214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5" name="Google Shape;1215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6" name="Google Shape;1216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7" name="Google Shape;1217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18" name="Google Shape;1218;p89"/>
          <p:cNvGrpSpPr/>
          <p:nvPr/>
        </p:nvGrpSpPr>
        <p:grpSpPr>
          <a:xfrm rot="8226438">
            <a:off x="3680863" y="2379211"/>
            <a:ext cx="188363" cy="840572"/>
            <a:chOff x="3850892" y="3004511"/>
            <a:chExt cx="188371" cy="840606"/>
          </a:xfrm>
        </p:grpSpPr>
        <p:sp>
          <p:nvSpPr>
            <p:cNvPr id="1219" name="Google Shape;1219;p89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0" name="Google Shape;1220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1" name="Google Shape;1221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2" name="Google Shape;1222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3" name="Google Shape;1223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4" name="Google Shape;1224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5" name="Google Shape;1225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6" name="Google Shape;1226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7" name="Google Shape;1227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8" name="Google Shape;1228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229" name="Google Shape;1229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0" name="Google Shape;1230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1" name="Google Shape;1231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2" name="Google Shape;1232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3" name="Google Shape;1233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4" name="Google Shape;1234;p89"/>
          <p:cNvSpPr txBox="1"/>
          <p:nvPr/>
        </p:nvSpPr>
        <p:spPr>
          <a:xfrm>
            <a:off x="5918841" y="2151462"/>
            <a:ext cx="2694627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A43C02-A9F0-4A50-AEF7-80DC95655639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32">
            <a:extLst>
              <a:ext uri="{FF2B5EF4-FFF2-40B4-BE49-F238E27FC236}">
                <a16:creationId xmlns:a16="http://schemas.microsoft.com/office/drawing/2014/main" xmlns="" id="{8B5AAB53-0FCC-4FC1-9C9D-7C2EFA57A7E7}"/>
              </a:ext>
            </a:extLst>
          </p:cNvPr>
          <p:cNvSpPr/>
          <p:nvPr/>
        </p:nvSpPr>
        <p:spPr>
          <a:xfrm>
            <a:off x="1766170" y="1368628"/>
            <a:ext cx="2686430" cy="1356300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Dispositivos</a:t>
            </a:r>
          </a:p>
        </p:txBody>
      </p:sp>
      <p:sp>
        <p:nvSpPr>
          <p:cNvPr id="3" name="Google Shape;149;p32">
            <a:extLst>
              <a:ext uri="{FF2B5EF4-FFF2-40B4-BE49-F238E27FC236}">
                <a16:creationId xmlns:a16="http://schemas.microsoft.com/office/drawing/2014/main" xmlns="" id="{72EF6796-2F18-43C3-8EA8-006BA22A70E0}"/>
              </a:ext>
            </a:extLst>
          </p:cNvPr>
          <p:cNvSpPr/>
          <p:nvPr/>
        </p:nvSpPr>
        <p:spPr>
          <a:xfrm>
            <a:off x="4691375" y="136862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ED571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Privacidad</a:t>
            </a:r>
          </a:p>
        </p:txBody>
      </p:sp>
      <p:sp>
        <p:nvSpPr>
          <p:cNvPr id="4" name="Google Shape;150;p32">
            <a:extLst>
              <a:ext uri="{FF2B5EF4-FFF2-40B4-BE49-F238E27FC236}">
                <a16:creationId xmlns:a16="http://schemas.microsoft.com/office/drawing/2014/main" xmlns="" id="{1ED4A1E3-7AA5-4624-94AA-2A8DC2545C4B}"/>
              </a:ext>
            </a:extLst>
          </p:cNvPr>
          <p:cNvSpPr/>
          <p:nvPr/>
        </p:nvSpPr>
        <p:spPr>
          <a:xfrm>
            <a:off x="2152200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21A9A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Finanzas</a:t>
            </a:r>
          </a:p>
        </p:txBody>
      </p:sp>
      <p:sp>
        <p:nvSpPr>
          <p:cNvPr id="5" name="Google Shape;151;p32">
            <a:extLst>
              <a:ext uri="{FF2B5EF4-FFF2-40B4-BE49-F238E27FC236}">
                <a16:creationId xmlns:a16="http://schemas.microsoft.com/office/drawing/2014/main" xmlns="" id="{9A80A0E5-9036-4011-83CC-E8190D6F06A5}"/>
              </a:ext>
            </a:extLst>
          </p:cNvPr>
          <p:cNvSpPr/>
          <p:nvPr/>
        </p:nvSpPr>
        <p:spPr>
          <a:xfrm>
            <a:off x="4691375" y="30379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Salud</a:t>
            </a:r>
          </a:p>
        </p:txBody>
      </p:sp>
      <p:sp>
        <p:nvSpPr>
          <p:cNvPr id="6" name="Google Shape;147;p32">
            <a:extLst>
              <a:ext uri="{FF2B5EF4-FFF2-40B4-BE49-F238E27FC236}">
                <a16:creationId xmlns:a16="http://schemas.microsoft.com/office/drawing/2014/main" xmlns="" id="{6886BD1F-043B-4333-B996-637E4388CFF0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</p:spTree>
    <p:custDataLst>
      <p:tags r:id="rId1"/>
    </p:custData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0" name="Google Shape;1530;p120"/>
          <p:cNvPicPr preferRelativeResize="0"/>
          <p:nvPr/>
        </p:nvPicPr>
        <p:blipFill rotWithShape="1">
          <a:blip r:embed="rId4">
            <a:alphaModFix/>
          </a:blip>
          <a:srcRect t="19257" b="15284"/>
          <a:stretch/>
        </p:blipFill>
        <p:spPr>
          <a:xfrm>
            <a:off x="0" y="0"/>
            <a:ext cx="9144000" cy="33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1" name="Google Shape;1531;p120"/>
          <p:cNvSpPr/>
          <p:nvPr/>
        </p:nvSpPr>
        <p:spPr>
          <a:xfrm>
            <a:off x="0" y="0"/>
            <a:ext cx="9144000" cy="3366810"/>
          </a:xfrm>
          <a:custGeom>
            <a:avLst/>
            <a:gdLst/>
            <a:ahLst/>
            <a:cxnLst/>
            <a:rect l="l" t="t" r="r" b="b"/>
            <a:pathLst>
              <a:path w="9144000" h="3366810" extrusionOk="0">
                <a:moveTo>
                  <a:pt x="0" y="0"/>
                </a:moveTo>
                <a:lnTo>
                  <a:pt x="9144000" y="0"/>
                </a:lnTo>
                <a:lnTo>
                  <a:pt x="9144000" y="3366810"/>
                </a:lnTo>
                <a:lnTo>
                  <a:pt x="6553876" y="3366810"/>
                </a:lnTo>
                <a:lnTo>
                  <a:pt x="6615887" y="3238084"/>
                </a:lnTo>
                <a:cubicBezTo>
                  <a:pt x="6728134" y="2972702"/>
                  <a:pt x="6790204" y="2680929"/>
                  <a:pt x="6790204" y="2374659"/>
                </a:cubicBezTo>
                <a:cubicBezTo>
                  <a:pt x="6790204" y="1149579"/>
                  <a:pt x="5797081" y="156456"/>
                  <a:pt x="4572001" y="156456"/>
                </a:cubicBezTo>
                <a:cubicBezTo>
                  <a:pt x="3346921" y="156456"/>
                  <a:pt x="2353798" y="1149579"/>
                  <a:pt x="2353798" y="2374659"/>
                </a:cubicBezTo>
                <a:cubicBezTo>
                  <a:pt x="2353798" y="2680929"/>
                  <a:pt x="2415868" y="2972702"/>
                  <a:pt x="2528116" y="3238084"/>
                </a:cubicBezTo>
                <a:lnTo>
                  <a:pt x="2590126" y="3366810"/>
                </a:lnTo>
                <a:lnTo>
                  <a:pt x="0" y="33668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32" name="Google Shape;1532;p120"/>
          <p:cNvSpPr/>
          <p:nvPr/>
        </p:nvSpPr>
        <p:spPr>
          <a:xfrm>
            <a:off x="735061" y="3617570"/>
            <a:ext cx="7674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4000"/>
              <a:buFont typeface="Arial"/>
              <a:buNone/>
            </a:pPr>
            <a:r>
              <a:rPr lang="es-AR" sz="4000" b="1" i="0" u="none" strike="noStrike" cap="none">
                <a:solidFill>
                  <a:srgbClr val="4F78BB"/>
                </a:solidFill>
                <a:latin typeface="Google Sans"/>
                <a:ea typeface="Google Sans"/>
                <a:cs typeface="Google Sans"/>
                <a:sym typeface="Google Sans"/>
              </a:rPr>
              <a:t>Conclusiones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85EF0B-3B9E-4377-83B6-D6E469E36A40}"/>
              </a:ext>
            </a:extLst>
          </p:cNvPr>
          <p:cNvSpPr txBox="1"/>
          <p:nvPr/>
        </p:nvSpPr>
        <p:spPr>
          <a:xfrm>
            <a:off x="3701467" y="4826778"/>
            <a:ext cx="5444192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79;p93">
            <a:extLst>
              <a:ext uri="{FF2B5EF4-FFF2-40B4-BE49-F238E27FC236}">
                <a16:creationId xmlns:a16="http://schemas.microsoft.com/office/drawing/2014/main" xmlns="" id="{CDFA240A-850C-4181-9F48-2ED34122390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1075" y="1669893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Cierre</a:t>
            </a:r>
          </a:p>
        </p:txBody>
      </p:sp>
      <p:sp>
        <p:nvSpPr>
          <p:cNvPr id="10" name="Google Shape;1380;p93">
            <a:extLst>
              <a:ext uri="{FF2B5EF4-FFF2-40B4-BE49-F238E27FC236}">
                <a16:creationId xmlns:a16="http://schemas.microsoft.com/office/drawing/2014/main" xmlns="" id="{E232A7BC-ABAC-403B-8E54-3E87B1371BB8}"/>
              </a:ext>
            </a:extLst>
          </p:cNvPr>
          <p:cNvSpPr txBox="1">
            <a:spLocks/>
          </p:cNvSpPr>
          <p:nvPr/>
        </p:nvSpPr>
        <p:spPr>
          <a:xfrm>
            <a:off x="905250" y="2244693"/>
            <a:ext cx="7333500" cy="18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las encuestas al salir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2444</Words>
  <Application>Microsoft Office PowerPoint</Application>
  <PresentationFormat>On-screen Show (16:9)</PresentationFormat>
  <Paragraphs>426</Paragraphs>
  <Slides>91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91</vt:i4>
      </vt:variant>
    </vt:vector>
  </HeadingPairs>
  <TitlesOfParts>
    <vt:vector size="111" baseType="lpstr">
      <vt:lpstr>Helvetica Neue Light</vt:lpstr>
      <vt:lpstr>Open Sans</vt:lpstr>
      <vt:lpstr>Calibri Light</vt:lpstr>
      <vt:lpstr>Comfortaa</vt:lpstr>
      <vt:lpstr>Elephant</vt:lpstr>
      <vt:lpstr>Calibri</vt:lpstr>
      <vt:lpstr>Proxima Nova</vt:lpstr>
      <vt:lpstr>Google Sans</vt:lpstr>
      <vt:lpstr>Times New Roman</vt:lpstr>
      <vt:lpstr>Arial</vt:lpstr>
      <vt:lpstr>Average</vt:lpstr>
      <vt:lpstr>Open Sans SemiBold</vt:lpstr>
      <vt:lpstr>Caveat</vt:lpstr>
      <vt:lpstr>Arial Black</vt:lpstr>
      <vt:lpstr>Roboto</vt:lpstr>
      <vt:lpstr>Helvetica Neue</vt:lpstr>
      <vt:lpstr>Roboto-Regular</vt:lpstr>
      <vt:lpstr>Wingdings</vt:lpstr>
      <vt:lpstr>Simple Light</vt:lpstr>
      <vt:lpstr>White</vt:lpstr>
      <vt:lpstr>Bienvenidos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Cierre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Cierre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Sullivan, Kaili</dc:creator>
  <cp:lastModifiedBy>Jackie Metivier</cp:lastModifiedBy>
  <cp:revision>57</cp:revision>
  <dcterms:modified xsi:type="dcterms:W3CDTF">2021-11-05T13:58:46Z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277EB363-6FA1-48ED-BE10-AD19F9E29AB4</vt:lpwstr>
  </property>
  <property fmtid="{D5CDD505-2E9C-101B-9397-08002B2CF9AE}" pid="3" name="ArticulatePath">
    <vt:lpwstr>https://ncconnect-my.sharepoint.com/personal/abigail_waldrupe_ncdcr_gov/Documents/Toolkit/Workshop Documents/Session 6 - Online Safety and Security/Session 6 - two groups</vt:lpwstr>
  </property>
</Properties>
</file>