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ppt/tags/tag32.xml" ContentType="application/vnd.openxmlformats-officedocument.presentationml.tags+xml"/>
  <Override PartName="/ppt/notesSlides/notesSlide31.xml" ContentType="application/vnd.openxmlformats-officedocument.presentationml.notesSlide+xml"/>
  <Override PartName="/ppt/tags/tag33.xml" ContentType="application/vnd.openxmlformats-officedocument.presentationml.tags+xml"/>
  <Override PartName="/ppt/notesSlides/notesSlide32.xml" ContentType="application/vnd.openxmlformats-officedocument.presentationml.notesSlide+xml"/>
  <Override PartName="/ppt/tags/tag34.xml" ContentType="application/vnd.openxmlformats-officedocument.presentationml.tags+xml"/>
  <Override PartName="/ppt/notesSlides/notesSlide33.xml" ContentType="application/vnd.openxmlformats-officedocument.presentationml.notesSlide+xml"/>
  <Override PartName="/ppt/tags/tag35.xml" ContentType="application/vnd.openxmlformats-officedocument.presentationml.tags+xml"/>
  <Override PartName="/ppt/notesSlides/notesSlide34.xml" ContentType="application/vnd.openxmlformats-officedocument.presentationml.notesSlide+xml"/>
  <Override PartName="/ppt/tags/tag36.xml" ContentType="application/vnd.openxmlformats-officedocument.presentationml.tags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tags/tag37.xml" ContentType="application/vnd.openxmlformats-officedocument.presentationml.tags+xml"/>
  <Override PartName="/ppt/notesSlides/notesSlide37.xml" ContentType="application/vnd.openxmlformats-officedocument.presentationml.notesSlide+xml"/>
  <Override PartName="/ppt/tags/tag38.xml" ContentType="application/vnd.openxmlformats-officedocument.presentationml.tags+xml"/>
  <Override PartName="/ppt/notesSlides/notesSlide38.xml" ContentType="application/vnd.openxmlformats-officedocument.presentationml.notesSlide+xml"/>
  <Override PartName="/ppt/tags/tag39.xml" ContentType="application/vnd.openxmlformats-officedocument.presentationml.tags+xml"/>
  <Override PartName="/ppt/notesSlides/notesSlide39.xml" ContentType="application/vnd.openxmlformats-officedocument.presentationml.notesSlide+xml"/>
  <Override PartName="/ppt/tags/tag40.xml" ContentType="application/vnd.openxmlformats-officedocument.presentationml.tags+xml"/>
  <Override PartName="/ppt/notesSlides/notesSlide40.xml" ContentType="application/vnd.openxmlformats-officedocument.presentationml.notesSlide+xml"/>
  <Override PartName="/ppt/tags/tag41.xml" ContentType="application/vnd.openxmlformats-officedocument.presentationml.tags+xml"/>
  <Override PartName="/ppt/notesSlides/notesSlide41.xml" ContentType="application/vnd.openxmlformats-officedocument.presentationml.notesSlide+xml"/>
  <Override PartName="/ppt/tags/tag42.xml" ContentType="application/vnd.openxmlformats-officedocument.presentationml.tags+xml"/>
  <Override PartName="/ppt/notesSlides/notesSlide42.xml" ContentType="application/vnd.openxmlformats-officedocument.presentationml.notesSlide+xml"/>
  <Override PartName="/ppt/tags/tag43.xml" ContentType="application/vnd.openxmlformats-officedocument.presentationml.tags+xml"/>
  <Override PartName="/ppt/notesSlides/notesSlide43.xml" ContentType="application/vnd.openxmlformats-officedocument.presentationml.notesSlide+xml"/>
  <Override PartName="/ppt/tags/tag44.xml" ContentType="application/vnd.openxmlformats-officedocument.presentationml.tags+xml"/>
  <Override PartName="/ppt/notesSlides/notesSlide44.xml" ContentType="application/vnd.openxmlformats-officedocument.presentationml.notesSlide+xml"/>
  <Override PartName="/ppt/tags/tag45.xml" ContentType="application/vnd.openxmlformats-officedocument.presentationml.tags+xml"/>
  <Override PartName="/ppt/notesSlides/notesSlide45.xml" ContentType="application/vnd.openxmlformats-officedocument.presentationml.notesSlide+xml"/>
  <Override PartName="/ppt/tags/tag46.xml" ContentType="application/vnd.openxmlformats-officedocument.presentationml.tags+xml"/>
  <Override PartName="/ppt/notesSlides/notesSlide46.xml" ContentType="application/vnd.openxmlformats-officedocument.presentationml.notesSlide+xml"/>
  <Override PartName="/ppt/tags/tag47.xml" ContentType="application/vnd.openxmlformats-officedocument.presentationml.tags+xml"/>
  <Override PartName="/ppt/notesSlides/notesSlide47.xml" ContentType="application/vnd.openxmlformats-officedocument.presentationml.notesSlide+xml"/>
  <Override PartName="/ppt/tags/tag48.xml" ContentType="application/vnd.openxmlformats-officedocument.presentationml.tags+xml"/>
  <Override PartName="/ppt/notesSlides/notesSlide48.xml" ContentType="application/vnd.openxmlformats-officedocument.presentationml.notesSlide+xml"/>
  <Override PartName="/ppt/tags/tag49.xml" ContentType="application/vnd.openxmlformats-officedocument.presentationml.tags+xml"/>
  <Override PartName="/ppt/notesSlides/notesSlide49.xml" ContentType="application/vnd.openxmlformats-officedocument.presentationml.notesSlide+xml"/>
  <Override PartName="/ppt/tags/tag50.xml" ContentType="application/vnd.openxmlformats-officedocument.presentationml.tags+xml"/>
  <Override PartName="/ppt/notesSlides/notesSlide50.xml" ContentType="application/vnd.openxmlformats-officedocument.presentationml.notesSlide+xml"/>
  <Override PartName="/ppt/tags/tag51.xml" ContentType="application/vnd.openxmlformats-officedocument.presentationml.tags+xml"/>
  <Override PartName="/ppt/notesSlides/notesSlide51.xml" ContentType="application/vnd.openxmlformats-officedocument.presentationml.notesSlide+xml"/>
  <Override PartName="/ppt/tags/tag52.xml" ContentType="application/vnd.openxmlformats-officedocument.presentationml.tags+xml"/>
  <Override PartName="/ppt/notesSlides/notesSlide52.xml" ContentType="application/vnd.openxmlformats-officedocument.presentationml.notesSlide+xml"/>
  <Override PartName="/ppt/tags/tag53.xml" ContentType="application/vnd.openxmlformats-officedocument.presentationml.tags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tags/tag54.xml" ContentType="application/vnd.openxmlformats-officedocument.presentationml.tags+xml"/>
  <Override PartName="/ppt/notesSlides/notesSlide55.xml" ContentType="application/vnd.openxmlformats-officedocument.presentationml.notesSlide+xml"/>
  <Override PartName="/ppt/comments/comment1.xml" ContentType="application/vnd.openxmlformats-officedocument.presentationml.comments+xml"/>
  <Override PartName="/ppt/tags/tag55.xml" ContentType="application/vnd.openxmlformats-officedocument.presentationml.tags+xml"/>
  <Override PartName="/ppt/notesSlides/notesSlide56.xml" ContentType="application/vnd.openxmlformats-officedocument.presentationml.notesSlide+xml"/>
  <Override PartName="/ppt/tags/tag56.xml" ContentType="application/vnd.openxmlformats-officedocument.presentationml.tags+xml"/>
  <Override PartName="/ppt/notesSlides/notesSlide57.xml" ContentType="application/vnd.openxmlformats-officedocument.presentationml.notesSlide+xml"/>
  <Override PartName="/ppt/comments/comment2.xml" ContentType="application/vnd.openxmlformats-officedocument.presentationml.comments+xml"/>
  <Override PartName="/ppt/tags/tag57.xml" ContentType="application/vnd.openxmlformats-officedocument.presentationml.tags+xml"/>
  <Override PartName="/ppt/notesSlides/notesSlide58.xml" ContentType="application/vnd.openxmlformats-officedocument.presentationml.notesSlide+xml"/>
  <Override PartName="/ppt/tags/tag58.xml" ContentType="application/vnd.openxmlformats-officedocument.presentationml.tags+xml"/>
  <Override PartName="/ppt/notesSlides/notesSlide59.xml" ContentType="application/vnd.openxmlformats-officedocument.presentationml.notesSlide+xml"/>
  <Override PartName="/ppt/tags/tag59.xml" ContentType="application/vnd.openxmlformats-officedocument.presentationml.tags+xml"/>
  <Override PartName="/ppt/notesSlides/notesSlide60.xml" ContentType="application/vnd.openxmlformats-officedocument.presentationml.notesSlide+xml"/>
  <Override PartName="/ppt/tags/tag60.xml" ContentType="application/vnd.openxmlformats-officedocument.presentationml.tags+xml"/>
  <Override PartName="/ppt/notesSlides/notesSlide61.xml" ContentType="application/vnd.openxmlformats-officedocument.presentationml.notesSlide+xml"/>
  <Override PartName="/ppt/tags/tag61.xml" ContentType="application/vnd.openxmlformats-officedocument.presentationml.tags+xml"/>
  <Override PartName="/ppt/notesSlides/notesSlide62.xml" ContentType="application/vnd.openxmlformats-officedocument.presentationml.notesSlide+xml"/>
  <Override PartName="/ppt/tags/tag62.xml" ContentType="application/vnd.openxmlformats-officedocument.presentationml.tags+xml"/>
  <Override PartName="/ppt/notesSlides/notesSlide63.xml" ContentType="application/vnd.openxmlformats-officedocument.presentationml.notesSlide+xml"/>
  <Override PartName="/ppt/tags/tag63.xml" ContentType="application/vnd.openxmlformats-officedocument.presentationml.tags+xml"/>
  <Override PartName="/ppt/notesSlides/notesSlide64.xml" ContentType="application/vnd.openxmlformats-officedocument.presentationml.notesSlide+xml"/>
  <Override PartName="/ppt/tags/tag64.xml" ContentType="application/vnd.openxmlformats-officedocument.presentationml.tags+xml"/>
  <Override PartName="/ppt/notesSlides/notesSlide65.xml" ContentType="application/vnd.openxmlformats-officedocument.presentationml.notesSlide+xml"/>
  <Override PartName="/ppt/tags/tag65.xml" ContentType="application/vnd.openxmlformats-officedocument.presentationml.tags+xml"/>
  <Override PartName="/ppt/notesSlides/notesSlide66.xml" ContentType="application/vnd.openxmlformats-officedocument.presentationml.notesSlide+xml"/>
  <Override PartName="/ppt/tags/tag66.xml" ContentType="application/vnd.openxmlformats-officedocument.presentationml.tags+xml"/>
  <Override PartName="/ppt/notesSlides/notesSlide67.xml" ContentType="application/vnd.openxmlformats-officedocument.presentationml.notesSlide+xml"/>
  <Override PartName="/ppt/tags/tag67.xml" ContentType="application/vnd.openxmlformats-officedocument.presentationml.tags+xml"/>
  <Override PartName="/ppt/notesSlides/notesSlide6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672" r:id="rId2"/>
    <p:sldMasterId id="2147483671" r:id="rId3"/>
  </p:sldMasterIdLst>
  <p:notesMasterIdLst>
    <p:notesMasterId r:id="rId72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</p:sldIdLst>
  <p:sldSz cx="9144000" cy="5143500" type="screen16x9"/>
  <p:notesSz cx="6858000" cy="9144000"/>
  <p:embeddedFontLst>
    <p:embeddedFont>
      <p:font typeface="Helvetica Neue Light" panose="020B0604020202020204" charset="0"/>
      <p:regular r:id="rId73"/>
      <p:bold r:id="rId74"/>
      <p:italic r:id="rId75"/>
      <p:boldItalic r:id="rId76"/>
    </p:embeddedFont>
    <p:embeddedFont>
      <p:font typeface="Open Sans" panose="020B0604020202020204" charset="0"/>
      <p:regular r:id="rId77"/>
      <p:bold r:id="rId78"/>
      <p:italic r:id="rId79"/>
      <p:boldItalic r:id="rId80"/>
    </p:embeddedFont>
    <p:embeddedFont>
      <p:font typeface="Calibri Light" panose="020F0302020204030204" pitchFamily="34" charset="0"/>
      <p:regular r:id="rId81"/>
      <p:italic r:id="rId82"/>
    </p:embeddedFont>
    <p:embeddedFont>
      <p:font typeface="Comfortaa" panose="020B0604020202020204" charset="0"/>
      <p:regular r:id="rId83"/>
      <p:bold r:id="rId84"/>
    </p:embeddedFont>
    <p:embeddedFont>
      <p:font typeface="Elephant" panose="02020904090505020303" pitchFamily="18" charset="0"/>
      <p:regular r:id="rId85"/>
      <p:italic r:id="rId86"/>
    </p:embeddedFont>
    <p:embeddedFont>
      <p:font typeface="Calibri" panose="020F0502020204030204" pitchFamily="34" charset="0"/>
      <p:regular r:id="rId87"/>
      <p:bold r:id="rId88"/>
      <p:italic r:id="rId89"/>
      <p:boldItalic r:id="rId90"/>
    </p:embeddedFont>
    <p:embeddedFont>
      <p:font typeface="Google Sans" panose="020B0604020202020204" charset="0"/>
      <p:regular r:id="rId91"/>
      <p:bold r:id="rId92"/>
      <p:italic r:id="rId93"/>
      <p:boldItalic r:id="rId94"/>
    </p:embeddedFont>
    <p:embeddedFont>
      <p:font typeface="Average" panose="020B0604020202020204" charset="0"/>
      <p:regular r:id="rId95"/>
    </p:embeddedFont>
    <p:embeddedFont>
      <p:font typeface="Open Sans SemiBold" panose="020B0604020202020204" charset="0"/>
      <p:bold r:id="rId96"/>
      <p:boldItalic r:id="rId97"/>
    </p:embeddedFont>
    <p:embeddedFont>
      <p:font typeface="Caveat" panose="020B0604020202020204" charset="0"/>
      <p:regular r:id="rId98"/>
      <p:bold r:id="rId99"/>
    </p:embeddedFont>
    <p:embeddedFont>
      <p:font typeface="Arial Black" panose="020B0A04020102020204" pitchFamily="34" charset="0"/>
      <p:bold r:id="rId100"/>
    </p:embeddedFont>
    <p:embeddedFont>
      <p:font typeface="Roboto" panose="020B0604020202020204" charset="0"/>
      <p:regular r:id="rId101"/>
      <p:bold r:id="rId102"/>
      <p:italic r:id="rId103"/>
      <p:boldItalic r:id="rId104"/>
    </p:embeddedFont>
    <p:embeddedFont>
      <p:font typeface="Helvetica Neue" panose="020B0604020202020204" charset="0"/>
      <p:regular r:id="rId105"/>
      <p:bold r:id="rId106"/>
      <p:italic r:id="rId107"/>
      <p:boldItalic r:id="rId108"/>
    </p:embeddedFont>
  </p:embeddedFontLst>
  <p:custDataLst>
    <p:tags r:id="rId109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briela Rangel" initials="GR" lastIdx="5" clrIdx="0">
    <p:extLst>
      <p:ext uri="{19B8F6BF-5375-455C-9EA6-DF929625EA0E}">
        <p15:presenceInfo xmlns:p15="http://schemas.microsoft.com/office/powerpoint/2012/main" userId="S::gaby@bicomms.com::1ce43b82-c5a2-4081-ae9c-5793604531b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6F6"/>
    <a:srgbClr val="0099CC"/>
    <a:srgbClr val="06235E"/>
    <a:srgbClr val="D9EAD3"/>
    <a:srgbClr val="FCE5CD"/>
    <a:srgbClr val="E6B8AF"/>
    <a:srgbClr val="FFF2CC"/>
    <a:srgbClr val="ED5714"/>
    <a:srgbClr val="21A9AC"/>
    <a:srgbClr val="E654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6952" autoAdjust="0"/>
  </p:normalViewPr>
  <p:slideViewPr>
    <p:cSldViewPr snapToGrid="0">
      <p:cViewPr varScale="1">
        <p:scale>
          <a:sx n="109" d="100"/>
          <a:sy n="109" d="100"/>
        </p:scale>
        <p:origin x="8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font" Target="fonts/font12.fntdata"/><Relationship Id="rId89" Type="http://schemas.openxmlformats.org/officeDocument/2006/relationships/font" Target="fonts/font17.fntdata"/><Relationship Id="rId1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07" Type="http://schemas.openxmlformats.org/officeDocument/2006/relationships/font" Target="fonts/font35.fntdata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font" Target="fonts/font2.fntdata"/><Relationship Id="rId79" Type="http://schemas.openxmlformats.org/officeDocument/2006/relationships/font" Target="fonts/font7.fntdata"/><Relationship Id="rId87" Type="http://schemas.openxmlformats.org/officeDocument/2006/relationships/font" Target="fonts/font15.fntdata"/><Relationship Id="rId102" Type="http://schemas.openxmlformats.org/officeDocument/2006/relationships/font" Target="fonts/font30.fntdata"/><Relationship Id="rId110" Type="http://schemas.openxmlformats.org/officeDocument/2006/relationships/commentAuthors" Target="commentAuthor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font" Target="fonts/font10.fntdata"/><Relationship Id="rId90" Type="http://schemas.openxmlformats.org/officeDocument/2006/relationships/font" Target="fonts/font18.fntdata"/><Relationship Id="rId95" Type="http://schemas.openxmlformats.org/officeDocument/2006/relationships/font" Target="fonts/font23.fntdata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font" Target="fonts/font5.fntdata"/><Relationship Id="rId100" Type="http://schemas.openxmlformats.org/officeDocument/2006/relationships/font" Target="fonts/font28.fntdata"/><Relationship Id="rId105" Type="http://schemas.openxmlformats.org/officeDocument/2006/relationships/font" Target="fonts/font33.fntdata"/><Relationship Id="rId113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notesMaster" Target="notesMasters/notesMaster1.xml"/><Relationship Id="rId80" Type="http://schemas.openxmlformats.org/officeDocument/2006/relationships/font" Target="fonts/font8.fntdata"/><Relationship Id="rId85" Type="http://schemas.openxmlformats.org/officeDocument/2006/relationships/font" Target="fonts/font13.fntdata"/><Relationship Id="rId93" Type="http://schemas.openxmlformats.org/officeDocument/2006/relationships/font" Target="fonts/font21.fntdata"/><Relationship Id="rId98" Type="http://schemas.openxmlformats.org/officeDocument/2006/relationships/font" Target="fonts/font26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font" Target="fonts/font31.fntdata"/><Relationship Id="rId108" Type="http://schemas.openxmlformats.org/officeDocument/2006/relationships/font" Target="fonts/font36.fntdata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font" Target="fonts/font3.fntdata"/><Relationship Id="rId83" Type="http://schemas.openxmlformats.org/officeDocument/2006/relationships/font" Target="fonts/font11.fntdata"/><Relationship Id="rId88" Type="http://schemas.openxmlformats.org/officeDocument/2006/relationships/font" Target="fonts/font16.fntdata"/><Relationship Id="rId91" Type="http://schemas.openxmlformats.org/officeDocument/2006/relationships/font" Target="fonts/font19.fntdata"/><Relationship Id="rId96" Type="http://schemas.openxmlformats.org/officeDocument/2006/relationships/font" Target="fonts/font24.fntdata"/><Relationship Id="rId1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font" Target="fonts/font34.fntdata"/><Relationship Id="rId114" Type="http://schemas.openxmlformats.org/officeDocument/2006/relationships/tableStyles" Target="tableStyle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font" Target="fonts/font1.fntdata"/><Relationship Id="rId78" Type="http://schemas.openxmlformats.org/officeDocument/2006/relationships/font" Target="fonts/font6.fntdata"/><Relationship Id="rId81" Type="http://schemas.openxmlformats.org/officeDocument/2006/relationships/font" Target="fonts/font9.fntdata"/><Relationship Id="rId86" Type="http://schemas.openxmlformats.org/officeDocument/2006/relationships/font" Target="fonts/font14.fntdata"/><Relationship Id="rId94" Type="http://schemas.openxmlformats.org/officeDocument/2006/relationships/font" Target="fonts/font22.fntdata"/><Relationship Id="rId99" Type="http://schemas.openxmlformats.org/officeDocument/2006/relationships/font" Target="fonts/font27.fntdata"/><Relationship Id="rId101" Type="http://schemas.openxmlformats.org/officeDocument/2006/relationships/font" Target="fonts/font29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tags" Target="tags/tag1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font" Target="fonts/font4.fntdata"/><Relationship Id="rId97" Type="http://schemas.openxmlformats.org/officeDocument/2006/relationships/font" Target="fonts/font25.fntdata"/><Relationship Id="rId104" Type="http://schemas.openxmlformats.org/officeDocument/2006/relationships/font" Target="fonts/font32.fntdata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font" Target="fonts/font20.fntdata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11-02T10:17:59.898" idx="2">
    <p:pos x="5500" y="3072"/>
    <p:text>I would change for "según"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11-02T10:23:42.508" idx="4">
    <p:pos x="5139" y="3072"/>
    <p:text>I would change for "según"</p:text>
    <p:extLst>
      <p:ext uri="{C676402C-5697-4E1C-873F-D02D1690AC5C}">
        <p15:threadingInfo xmlns:p15="http://schemas.microsoft.com/office/powerpoint/2012/main" timeZoneBias="24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7015313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5a883c170b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5a883c170b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716698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6f149233d4_0_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6f149233d4_0_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419322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6f149233d4_0_3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6f149233d4_0_3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69061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6f149233d4_0_1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6f149233d4_0_1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201237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6f149233d4_0_4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6f149233d4_0_4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439706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6f149233d4_0_4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6f149233d4_0_4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921553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6f149233d4_0_4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6f149233d4_0_4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886996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6f149233d4_0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6f149233d4_0_1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784172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6f149233d4_0_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6f149233d4_0_1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762207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6f149233d4_0_4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6f149233d4_0_4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990364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6f149233d4_0_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6f149233d4_0_1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15529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509c392e1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509c392e1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506836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6f149233d4_0_4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Google Shape;274;g6f149233d4_0_4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908756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6f149233d4_0_28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6f149233d4_0_28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514411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6f149233d4_0_4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6f149233d4_0_4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12197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6f149233d4_0_4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6f149233d4_0_4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204809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6f149233d4_0_4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6f149233d4_0_4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364857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6f149233d4_0_5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6f149233d4_0_5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136258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6f149233d4_0_2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6f149233d4_0_2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898432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6f149233d4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6f149233d4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2405874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6f149233d4_0_2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6f149233d4_0_2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613246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6f149233d4_0_5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Google Shape;369;g6f149233d4_0_5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71741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1b83a6e18aaa509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1b83a6e18aaa509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112741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6f149233d4_0_5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6f149233d4_0_5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823243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6f149233d4_0_2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9" name="Google Shape;389;g6f149233d4_0_2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71094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6f149233d4_0_2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9" name="Google Shape;399;g6f149233d4_0_2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3640731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6f149233d4_0_5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" name="Google Shape;415;g6f149233d4_0_5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0160743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g6f149233d4_0_5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7" name="Google Shape;427;g6f149233d4_0_5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47291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g6f149233d4_0_28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9" name="Google Shape;439;g6f149233d4_0_28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4997901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6f149233d4_0_2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6f149233d4_0_2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5403720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6f149233d4_0_3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Google Shape;451;g6f149233d4_0_3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5583058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g6f149233d4_0_6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9" name="Google Shape;459;g6f149233d4_0_6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048751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6f149233d4_0_6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6f149233d4_0_6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0976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519c4a0bdc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519c4a0bdc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0318445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g6f149233d4_0_6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4" name="Google Shape;474;g6f149233d4_0_6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1733335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g6f149233d4_0_6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2" name="Google Shape;482;g6f149233d4_0_6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7452028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g6f149233d4_0_6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1" name="Google Shape;491;g6f149233d4_0_6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388018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g6f149233d4_0_6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5" name="Google Shape;505;g6f149233d4_0_6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0399084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g6f149233d4_0_7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9" name="Google Shape;519;g6f149233d4_0_7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2025139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g6f149233d4_0_7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2" name="Google Shape;532;g6f149233d4_0_7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5404261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g6f149233d4_0_7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9" name="Google Shape;539;g6f149233d4_0_7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6761660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g6f149233d4_0_7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6" name="Google Shape;546;g6f149233d4_0_7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2937628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g6f149233d4_0_7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6" name="Google Shape;556;g6f149233d4_0_7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1246383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6f149233d4_0_7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6f149233d4_0_7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046174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6f149233d4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6f149233d4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920894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g6f149233d4_0_7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9" name="Google Shape;569;g6f149233d4_0_7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087907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g6f149233d4_0_7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5" name="Google Shape;575;g6f149233d4_0_7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7541667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g6f149233d4_0_7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2" name="Google Shape;582;g6f149233d4_0_7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381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g6f149233d4_0_8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9" name="Google Shape;589;g6f149233d4_0_8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6515916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g6f149233d4_0_8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1" name="Google Shape;601;g6f149233d4_0_8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3459538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g6f149233d4_0_18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08" name="Google Shape;608;g6f149233d4_0_18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1200"/>
              </a:spcBef>
              <a:spcAft>
                <a:spcPts val="0"/>
              </a:spcAft>
              <a:buSzPts val="800"/>
              <a:buFont typeface="Helvetica Neue"/>
              <a:buNone/>
            </a:pPr>
            <a:endParaRPr dirty="0"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259562983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g6f149233d4_0_18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37" name="Google Shape;637;g6f149233d4_0_18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dirty="0"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52702304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g6f149233d4_0_19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53" name="Google Shape;653;g6f149233d4_0_19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1200"/>
              </a:spcBef>
              <a:spcAft>
                <a:spcPts val="0"/>
              </a:spcAft>
              <a:buSzPts val="800"/>
              <a:buFont typeface="Helvetica Neue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1948353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g6f149233d4_0_28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66" name="Google Shape;666;g6f149233d4_0_28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1200"/>
              </a:spcBef>
              <a:spcAft>
                <a:spcPts val="0"/>
              </a:spcAft>
              <a:buSzPts val="800"/>
              <a:buFont typeface="Helvetica Neue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3232362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g6f149233d4_0_18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83" name="Google Shape;683;g6f149233d4_0_18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1200"/>
              </a:spcBef>
              <a:spcAft>
                <a:spcPts val="0"/>
              </a:spcAft>
              <a:buSzPts val="800"/>
              <a:buFont typeface="Helvetica Neue"/>
              <a:buNone/>
            </a:pPr>
            <a:endParaRPr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6008613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6f149233d4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6f149233d4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357325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g6f149233d4_0_19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06" name="Google Shape;706;g6f149233d4_0_192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27654104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g6f149233d4_0_2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43" name="Google Shape;843;g6f149233d4_0_205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800"/>
              <a:buFont typeface="Helvetica Neue"/>
              <a:buNone/>
            </a:pPr>
            <a:endParaRPr sz="80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07091665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g6f149233d4_0_2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69" name="Google Shape;969;g6f149233d4_0_218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800"/>
              <a:buFont typeface="Helvetica Neue"/>
              <a:buNone/>
            </a:pPr>
            <a:endParaRPr sz="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1021479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Google Shape;1093;g6f149233d4_0_25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94" name="Google Shape;1094;g6f149233d4_0_255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800"/>
              <a:buFont typeface="Helvetica Neue"/>
              <a:buNone/>
            </a:pPr>
            <a:endParaRPr sz="800" b="1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98653735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" name="Google Shape;1111;g6f149233d4_0_25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12" name="Google Shape;1112;g6f149233d4_0_257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800"/>
              <a:buFont typeface="Helvetica Neue"/>
              <a:buNone/>
            </a:pPr>
            <a:endParaRPr sz="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15080990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" name="Google Shape;1236;g6f149233d4_0_26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37" name="Google Shape;1237;g6f149233d4_0_269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800"/>
              <a:buFont typeface="Helvetica Neue"/>
              <a:buNone/>
            </a:pPr>
            <a:endParaRPr sz="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06609100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Google Shape;1361;g6f149233d4_0_28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62" name="Google Shape;1362;g6f149233d4_0_282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1200"/>
              </a:spcBef>
              <a:spcAft>
                <a:spcPts val="0"/>
              </a:spcAft>
              <a:buNone/>
            </a:pPr>
            <a:endParaRPr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072531798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" name="Google Shape;1368;g6dbffbb251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9" name="Google Shape;1369;g6dbffbb251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881260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" name="Google Shape;1375;g5b6a11b69a_0_1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6" name="Google Shape;1376;g5b6a11b69a_0_1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017182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6f149233d4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6f149233d4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88801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6f149233d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6f149233d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477348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6f149233d4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6f149233d4_0_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15790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 dirty="0"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5646131" y="466321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E6EA55E-BE39-4C71-88AA-E1D77A66D7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A07ACFF-5DC0-4416-AF9D-4A1DFBEB2C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Right Justified">
  <p:cSld name="Title - Right Justified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161975" y="1748125"/>
            <a:ext cx="47094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 dirty="0"/>
          </a:p>
        </p:txBody>
      </p:sp>
      <p:sp>
        <p:nvSpPr>
          <p:cNvPr id="52" name="Google Shape;52;p13"/>
          <p:cNvSpPr txBox="1">
            <a:spLocks noGrp="1"/>
          </p:cNvSpPr>
          <p:nvPr>
            <p:ph type="subTitle" idx="1"/>
          </p:nvPr>
        </p:nvSpPr>
        <p:spPr>
          <a:xfrm>
            <a:off x="162200" y="2380975"/>
            <a:ext cx="4709400" cy="9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76A88F7-7DD2-4404-80AB-2C286C5967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3C5696D-6013-438A-AB1F-FF421AECF3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>
  <p:cSld name="1_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3779DCB-FD56-4146-890C-3D1CFBA4DF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TITLE_AND_BODY_1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7E24535-B171-4CD5-B2BB-98035ACED6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>
  <p:cSld name="Titile onl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7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9C2FB6C-EAF6-46A4-9E75-0D6F57CD20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 1">
  <p:cSld name="TITLE_AND_BODY_2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A88804B-ED70-45BD-AC0C-0CBCD44EEB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F3BFC8C-58E7-48C4-B7AE-9A0235CB6A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9533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0801499-6F36-4EA3-BAA2-F50C20541C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084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7A8E4B6-C442-4732-A638-60EA7AC20B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EA47FE4-D095-48D8-926D-A2AE9B7B16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3537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 preserve="1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8B0AB5E-F1AD-4785-9B6C-5EED8F1667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7603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04623A4-B66C-4E1D-B8F3-D98E5026E6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5385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E182C54-E97A-4098-B166-3731ED3DE1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7680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ED28039-16E3-40E0-8485-20077F217D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1665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2FCAD9B-061A-4533-AFE4-3955FC0E4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2707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preserve="1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BD6300B-240B-495C-A953-685FBA5730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8822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6D95FE1-C2DB-47BD-8BC8-DF7C712641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978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55954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Right Justified" preserve="1">
  <p:cSld name="Title - Right Justified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161975" y="1748125"/>
            <a:ext cx="47094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subTitle" idx="1"/>
          </p:nvPr>
        </p:nvSpPr>
        <p:spPr>
          <a:xfrm>
            <a:off x="162200" y="2380975"/>
            <a:ext cx="4709400" cy="9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989031A-77AD-4F71-81E1-30B486ADCF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181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EE4FE9F-D8E7-4304-A1C0-826EFF3789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preserve="1">
  <p:cSld name="Titl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56B42E4-DE1F-4467-80BE-02B56CFA0B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140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 preserve="1">
  <p:cSld name="Blank 1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04303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 preserve="1">
  <p:cSld name="1_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10967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 preserve="1">
  <p:cSld name="Titile onl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7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268254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 1" preserve="1">
  <p:cSld name="1_Blank 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91691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1_Blank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Right Justified">
  <p:cSld name="Title - Right Justified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1"/>
          <p:cNvSpPr txBox="1">
            <a:spLocks noGrp="1"/>
          </p:cNvSpPr>
          <p:nvPr>
            <p:ph type="title"/>
          </p:nvPr>
        </p:nvSpPr>
        <p:spPr>
          <a:xfrm>
            <a:off x="161975" y="1748125"/>
            <a:ext cx="47094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67" name="Google Shape;67;p21"/>
          <p:cNvSpPr txBox="1">
            <a:spLocks noGrp="1"/>
          </p:cNvSpPr>
          <p:nvPr>
            <p:ph type="subTitle" idx="1"/>
          </p:nvPr>
        </p:nvSpPr>
        <p:spPr>
          <a:xfrm>
            <a:off x="162200" y="2380975"/>
            <a:ext cx="4709400" cy="9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70" name="Google Shape;70;p22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 type="tx">
  <p:cSld name="TITLE_AND_BODY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>
  <p:cSld name="Titile onl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7027262F-5DD6-4179-827A-15F1B3C86B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50A111B-9CFF-4038-AB5B-2FF877ED79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5575FBF-F8FA-4A59-9367-29B0EE015D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7FBDB84-AD02-4FE5-BCC0-63847D6A01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6D8414B-A464-4CB6-A5FC-38BC43556A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F55536E-E6B4-4363-B8EF-212948E0F8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86D8325-9A47-4AE5-A52E-616A4B23EC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>
            <a:alphaModFix amt="20000"/>
          </a:blip>
          <a:srcRect l="1684" t="-831" r="51146" b="57114"/>
          <a:stretch/>
        </p:blipFill>
        <p:spPr>
          <a:xfrm rot="16200000">
            <a:off x="4532768" y="248781"/>
            <a:ext cx="4860017" cy="43624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BB578DAA-0845-4832-91B0-3B42DA666F73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65228" y="1211423"/>
            <a:ext cx="2859030" cy="3404623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A3F6DBD-C39C-4C79-AD26-D2AADD3648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>
            <a:alphaModFix amt="20000"/>
          </a:blip>
          <a:srcRect l="1684" t="-831" r="51146" b="57114"/>
          <a:stretch/>
        </p:blipFill>
        <p:spPr>
          <a:xfrm rot="16200000">
            <a:off x="4532768" y="248781"/>
            <a:ext cx="4860017" cy="43624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BC3E809-F6EE-4D6B-B10E-3A7C47C4E4C4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65228" y="1211423"/>
            <a:ext cx="2859030" cy="340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71469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>
            <a:spLocks noGrp="1"/>
          </p:cNvSpPr>
          <p:nvPr>
            <p:ph type="title"/>
          </p:nvPr>
        </p:nvSpPr>
        <p:spPr>
          <a:xfrm>
            <a:off x="633412" y="357187"/>
            <a:ext cx="78771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body" idx="1"/>
          </p:nvPr>
        </p:nvSpPr>
        <p:spPr>
          <a:xfrm>
            <a:off x="633412" y="1214437"/>
            <a:ext cx="7877100" cy="3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9717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Relationship Id="rId5" Type="http://schemas.openxmlformats.org/officeDocument/2006/relationships/image" Target="../media/image18.png"/><Relationship Id="rId4" Type="http://schemas.openxmlformats.org/officeDocument/2006/relationships/hyperlink" Target="https://phishingquiz.withgoogle.com/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8.xml"/><Relationship Id="rId6" Type="http://schemas.openxmlformats.org/officeDocument/2006/relationships/hyperlink" Target="https://phishingquiz.withgoogle.com/" TargetMode="External"/><Relationship Id="rId5" Type="http://schemas.openxmlformats.org/officeDocument/2006/relationships/hyperlink" Target="http://bit.ly/2p2t2e" TargetMode="External"/><Relationship Id="rId4" Type="http://schemas.openxmlformats.org/officeDocument/2006/relationships/hyperlink" Target="https://transparencyreport.google.com/safe-browsing/search" TargetMode="External"/><Relationship Id="rId9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7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1.xml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2.xml"/><Relationship Id="rId4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3.xml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4.xml"/><Relationship Id="rId4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5.xml"/><Relationship Id="rId6" Type="http://schemas.openxmlformats.org/officeDocument/2006/relationships/image" Target="../media/image20.png"/><Relationship Id="rId5" Type="http://schemas.openxmlformats.org/officeDocument/2006/relationships/hyperlink" Target="https://howsecureismypassword.net/" TargetMode="External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7.xml"/><Relationship Id="rId4" Type="http://schemas.openxmlformats.org/officeDocument/2006/relationships/image" Target="../media/image2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9.xml"/><Relationship Id="rId5" Type="http://schemas.openxmlformats.org/officeDocument/2006/relationships/image" Target="../media/image30.jpg"/><Relationship Id="rId4" Type="http://schemas.openxmlformats.org/officeDocument/2006/relationships/hyperlink" Target="http://www.youtube.com/watch?v=6EHSlhnE6Ck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0.xml"/><Relationship Id="rId4" Type="http://schemas.openxmlformats.org/officeDocument/2006/relationships/image" Target="../media/image2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42.xml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34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notesSlide" Target="../notesSlides/notesSlide43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5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notesSlide" Target="../notesSlides/notesSlide44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4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6.xml"/><Relationship Id="rId4" Type="http://schemas.openxmlformats.org/officeDocument/2006/relationships/image" Target="../media/image3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7.xml"/><Relationship Id="rId4" Type="http://schemas.openxmlformats.org/officeDocument/2006/relationships/image" Target="../media/image2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7" Type="http://schemas.openxmlformats.org/officeDocument/2006/relationships/hyperlink" Target="http://food.com" TargetMode="Externa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8.xml"/><Relationship Id="rId6" Type="http://schemas.openxmlformats.org/officeDocument/2006/relationships/hyperlink" Target="http://weather.com" TargetMode="External"/><Relationship Id="rId5" Type="http://schemas.openxmlformats.org/officeDocument/2006/relationships/hyperlink" Target="http://nationalgeographic.com" TargetMode="External"/><Relationship Id="rId4" Type="http://schemas.openxmlformats.org/officeDocument/2006/relationships/hyperlink" Target="https://www.akc.org/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9.xml"/><Relationship Id="rId4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2.xml"/><Relationship Id="rId4" Type="http://schemas.openxmlformats.org/officeDocument/2006/relationships/image" Target="../media/image3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3.xml"/><Relationship Id="rId6" Type="http://schemas.openxmlformats.org/officeDocument/2006/relationships/image" Target="../media/image20.png"/><Relationship Id="rId5" Type="http://schemas.openxmlformats.org/officeDocument/2006/relationships/image" Target="../media/image37.png"/><Relationship Id="rId4" Type="http://schemas.openxmlformats.org/officeDocument/2006/relationships/hyperlink" Target="https://www.commonsensemedia.org/" TargetMode="Externa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7" Type="http://schemas.openxmlformats.org/officeDocument/2006/relationships/comments" Target="../comments/comment1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54.xml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hyperlink" Target="https://beinternetawesome.withgoogle.com/en_us/educators" TargetMode="External"/><Relationship Id="rId4" Type="http://schemas.openxmlformats.org/officeDocument/2006/relationships/image" Target="../media/image3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55.xml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s://beinternetawesome.withgoogle.com/en_us/educators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7" Type="http://schemas.openxmlformats.org/officeDocument/2006/relationships/comments" Target="../comments/comment2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56.xml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hyperlink" Target="https://beinternetawesome.withgoogle.com/en_us/educators" TargetMode="External"/><Relationship Id="rId4" Type="http://schemas.openxmlformats.org/officeDocument/2006/relationships/hyperlink" Target="http://dontchangethislink.peardeckmagic.zone?eyJ0eXBlIjoiZ29vZ2xlLXNsaWRlcy1hZGRvbi1yZXNwb25zZS1mb290ZXIiLCJsYXN0RWRpdGVkQnkiOiIxMDgxMTg1MDQxNjYzNDkzODgwMTMiLCJwcmVzZW50YXRpb25JZCI6IjFDbEE4QktRYzlKRVBLVzUzSnd2RzVVb3F3T21QQ0tDYk9lMER2VnlfT1Y0IiwiY29udGVudElkIjoiY3VzdG9tLXJlc3BvbnNlLWZyZWVSZXNwb25zZS10ZXh0Iiwic2xpZGVJZCI6ImczOTQxYWNhZjQ0XzJfMTgwIiwiY29udGVudEluc3RhbmNlSWQiOiIxQ2xBOEJLUWM5SkVQS1c1M0p3dkc1VW9xd09tUENLQ2JPZTBEdlZ5X09WNC8zYzgzNjAzNS1jMzQ1LTQxMjEtOGVlMi1hYTIxMjhhZWI3NmEifQ==pearId=magic-pear-metadata-identifier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57.xml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hyperlink" Target="https://beinternetawesome.withgoogle.com/en_us/educators" TargetMode="External"/><Relationship Id="rId4" Type="http://schemas.openxmlformats.org/officeDocument/2006/relationships/image" Target="../media/image3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58.xml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hyperlink" Target="https://beinternetawesome.withgoogle.com/en_us/educators" TargetMode="External"/><Relationship Id="rId4" Type="http://schemas.openxmlformats.org/officeDocument/2006/relationships/image" Target="../media/image40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59.xml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hyperlink" Target="https://beinternetawesome.withgoogle.com/en_us/educators" TargetMode="External"/><Relationship Id="rId4" Type="http://schemas.openxmlformats.org/officeDocument/2006/relationships/image" Target="../media/image4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60.xml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hyperlink" Target="https://beinternetawesome.withgoogle.com/en_us/educators" TargetMode="External"/><Relationship Id="rId4" Type="http://schemas.openxmlformats.org/officeDocument/2006/relationships/hyperlink" Target="http://dontchangethislink.peardeckmagic.zone?eyJ0eXBlIjoiZ29vZ2xlLXNsaWRlcy1hZGRvbi1yZXNwb25zZS1mb290ZXIiLCJsYXN0RWRpdGVkQnkiOiIxMDgxMTg1MDQxNjYzNDkzODgwMTMiLCJwcmVzZW50YXRpb25JZCI6IjFIZ2kzY1FVcTQ5dFJsWlo5bnVwblRWY1RMMkQtcU1fUGtzUDAwMlZVQkdRIiwiY29udGVudElkIjoiY3VzdG9tLXJlc3BvbnNlLWRyYWdnYWJsZSIsInNsaWRlSWQiOiJnMzk0MWFjYWY2Ml8yXzM0MCIsImNvbnRlbnRJbnN0YW5jZUlkIjoiMUhnaTNjUVVxNDl0UmxaWjludXBuVFZjVEwyRC1xTV9Qa3NQMDAyVlVCR1EvZmRlNWVkYTEtYTEwMC00YzM0LWE3ODItN2U4ZTA5ZGNlMjVhIn0=pearId=magic-pear-metadata-identifier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61.xml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s://beinternetawesome.withgoogle.com/en_us/educators" TargetMode="Externa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62.xml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hyperlink" Target="https://beinternetawesome.withgoogle.com/en_us/educators" TargetMode="External"/><Relationship Id="rId4" Type="http://schemas.openxmlformats.org/officeDocument/2006/relationships/hyperlink" Target="http://dontchangethislink.peardeckmagic.zone?eyJ0eXBlIjoiZ29vZ2xlLXNsaWRlcy1hZGRvbi1yZXNwb25zZS1mb290ZXIiLCJsYXN0RWRpdGVkQnkiOiIxMDgxMTg1MDQxNjYzNDkzODgwMTMiLCJwcmVzZW50YXRpb25JZCI6IjFIZ2kzY1FVcTQ5dFJsWlo5bnVwblRWY1RMMkQtcU1fUGtzUDAwMlZVQkdRIiwiY29udGVudElkIjoiY3VzdG9tLXJlc3BvbnNlLWZyZWVoYW5kRHJhd2luZyIsInNsaWRlSWQiOiJnMzk0MWFjYWY2Ml8yXzg0MCIsImNvbnRlbnRJbnN0YW5jZUlkIjoiMUhnaTNjUVVxNDl0UmxaWjludXBuVFZjVEwyRC1xTV9Qa3NQMDAyVlVCR1EvYWMwYTIyMmYtOGMzNy00NTdlLWFiNTctZjQ0MWQ5MjVlNWJiIn0=pearId=magic-pear-metadata-identifier" TargetMode="Externa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63.xml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s://beinternetawesome.withgoogle.com/en_us/educators" TargetMode="Externa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64.xml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s://beinternetawesome.withgoogle.com/en_us/educators" TargetMode="Externa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65.xml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hyperlink" Target="https://beinternetawesome.withgoogle.com/en_us/educators" TargetMode="External"/><Relationship Id="rId4" Type="http://schemas.openxmlformats.org/officeDocument/2006/relationships/image" Target="../media/image4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6.xml"/><Relationship Id="rId5" Type="http://schemas.openxmlformats.org/officeDocument/2006/relationships/image" Target="../media/image43.png"/><Relationship Id="rId4" Type="http://schemas.openxmlformats.org/officeDocument/2006/relationships/hyperlink" Target="https://www.commonsensemedia.org/" TargetMode="Externa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 txBox="1">
            <a:spLocks noGrp="1"/>
          </p:cNvSpPr>
          <p:nvPr>
            <p:ph type="ctrTitle"/>
          </p:nvPr>
        </p:nvSpPr>
        <p:spPr>
          <a:xfrm>
            <a:off x="504686" y="754264"/>
            <a:ext cx="8729400" cy="57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Bienvenidos</a:t>
            </a:r>
          </a:p>
        </p:txBody>
      </p:sp>
      <p:sp>
        <p:nvSpPr>
          <p:cNvPr id="80" name="Google Shape;80;p25"/>
          <p:cNvSpPr txBox="1">
            <a:spLocks noGrp="1"/>
          </p:cNvSpPr>
          <p:nvPr>
            <p:ph type="ctrTitle"/>
          </p:nvPr>
        </p:nvSpPr>
        <p:spPr>
          <a:xfrm>
            <a:off x="1050150" y="1418850"/>
            <a:ext cx="7333500" cy="318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ts val="2400"/>
              <a:buFont typeface="Average"/>
              <a:buChar char="➔"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Registrarse (el adulto y el estudiante).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ts val="2400"/>
              <a:buFont typeface="Average"/>
              <a:buChar char="➔"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Buscar un asiento (familias, por favor, siéntense juntos).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ts val="2400"/>
              <a:buFont typeface="Average"/>
              <a:buChar char="➔"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Encender la computadora e iniciar sesión.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ts val="2400"/>
              <a:buFont typeface="Average"/>
              <a:buChar char="➔"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Comprobar que la batería esté cargada o buscar un lugar donde conectarla.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4"/>
          <p:cNvSpPr/>
          <p:nvPr/>
        </p:nvSpPr>
        <p:spPr>
          <a:xfrm>
            <a:off x="412500" y="2167424"/>
            <a:ext cx="8319000" cy="2486953"/>
          </a:xfrm>
          <a:prstGeom prst="roundRect">
            <a:avLst>
              <a:gd name="adj" fmla="val 16667"/>
            </a:avLst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34"/>
          <p:cNvSpPr txBox="1"/>
          <p:nvPr/>
        </p:nvSpPr>
        <p:spPr>
          <a:xfrm>
            <a:off x="0" y="346734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166" name="Google Shape;166;p34"/>
          <p:cNvSpPr txBox="1"/>
          <p:nvPr/>
        </p:nvSpPr>
        <p:spPr>
          <a:xfrm>
            <a:off x="1110775" y="1353975"/>
            <a:ext cx="6417000" cy="6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pic>
        <p:nvPicPr>
          <p:cNvPr id="167" name="Google Shape;167;p34"/>
          <p:cNvPicPr preferRelativeResize="0"/>
          <p:nvPr/>
        </p:nvPicPr>
        <p:blipFill rotWithShape="1">
          <a:blip r:embed="rId4">
            <a:alphaModFix/>
          </a:blip>
          <a:srcRect r="51541" b="75322"/>
          <a:stretch/>
        </p:blipFill>
        <p:spPr>
          <a:xfrm>
            <a:off x="2393425" y="2977288"/>
            <a:ext cx="4357150" cy="123877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68" name="Google Shape;168;p34"/>
          <p:cNvSpPr txBox="1"/>
          <p:nvPr/>
        </p:nvSpPr>
        <p:spPr>
          <a:xfrm>
            <a:off x="504825" y="2213924"/>
            <a:ext cx="8226675" cy="6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Antes de ingresar contraseñas o información personal, buscar el candado.</a:t>
            </a:r>
          </a:p>
        </p:txBody>
      </p:sp>
      <p:sp>
        <p:nvSpPr>
          <p:cNvPr id="169" name="Google Shape;169;p34"/>
          <p:cNvSpPr/>
          <p:nvPr/>
        </p:nvSpPr>
        <p:spPr>
          <a:xfrm>
            <a:off x="3275225" y="3253216"/>
            <a:ext cx="618000" cy="554100"/>
          </a:xfrm>
          <a:prstGeom prst="ellipse">
            <a:avLst/>
          </a:prstGeom>
          <a:noFill/>
          <a:ln w="76200" cap="flat" cmpd="sng">
            <a:solidFill>
              <a:srgbClr val="ED571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70" name="Google Shape;170;p34"/>
          <p:cNvCxnSpPr/>
          <p:nvPr/>
        </p:nvCxnSpPr>
        <p:spPr>
          <a:xfrm>
            <a:off x="1428125" y="3324241"/>
            <a:ext cx="1598400" cy="57000"/>
          </a:xfrm>
          <a:prstGeom prst="straightConnector1">
            <a:avLst/>
          </a:prstGeom>
          <a:noFill/>
          <a:ln w="38100" cap="flat" cmpd="sng">
            <a:solidFill>
              <a:srgbClr val="ED5714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5"/>
          <p:cNvSpPr/>
          <p:nvPr/>
        </p:nvSpPr>
        <p:spPr>
          <a:xfrm>
            <a:off x="412500" y="2167425"/>
            <a:ext cx="8319000" cy="22521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35"/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178" name="Google Shape;178;p35"/>
          <p:cNvSpPr txBox="1"/>
          <p:nvPr/>
        </p:nvSpPr>
        <p:spPr>
          <a:xfrm>
            <a:off x="1110775" y="1353975"/>
            <a:ext cx="6417000" cy="6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179" name="Google Shape;179;p35"/>
          <p:cNvSpPr txBox="1"/>
          <p:nvPr/>
        </p:nvSpPr>
        <p:spPr>
          <a:xfrm>
            <a:off x="1371426" y="2374575"/>
            <a:ext cx="2614200" cy="17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0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Ir a un sitio web.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0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 sobre el ícono para obtener más información.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400" b="1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Pruebe ahora.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pic>
        <p:nvPicPr>
          <p:cNvPr id="180" name="Google Shape;180;p35"/>
          <p:cNvPicPr preferRelativeResize="0"/>
          <p:nvPr/>
        </p:nvPicPr>
        <p:blipFill rotWithShape="1">
          <a:blip r:embed="rId4">
            <a:alphaModFix/>
          </a:blip>
          <a:srcRect l="1468" t="1526"/>
          <a:stretch/>
        </p:blipFill>
        <p:spPr>
          <a:xfrm>
            <a:off x="4795675" y="1954875"/>
            <a:ext cx="3691026" cy="26209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81" name="Google Shape;181;p35"/>
          <p:cNvSpPr/>
          <p:nvPr/>
        </p:nvSpPr>
        <p:spPr>
          <a:xfrm>
            <a:off x="5335550" y="1954875"/>
            <a:ext cx="433200" cy="419700"/>
          </a:xfrm>
          <a:prstGeom prst="ellipse">
            <a:avLst/>
          </a:prstGeom>
          <a:noFill/>
          <a:ln w="38100" cap="flat" cmpd="sng">
            <a:solidFill>
              <a:srgbClr val="ED571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82" name="Google Shape;182;p35"/>
          <p:cNvCxnSpPr/>
          <p:nvPr/>
        </p:nvCxnSpPr>
        <p:spPr>
          <a:xfrm flipH="1">
            <a:off x="5811325" y="1371750"/>
            <a:ext cx="575700" cy="583200"/>
          </a:xfrm>
          <a:prstGeom prst="straightConnector1">
            <a:avLst/>
          </a:prstGeom>
          <a:noFill/>
          <a:ln w="38100" cap="flat" cmpd="sng">
            <a:solidFill>
              <a:srgbClr val="ED5714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6"/>
          <p:cNvSpPr/>
          <p:nvPr/>
        </p:nvSpPr>
        <p:spPr>
          <a:xfrm>
            <a:off x="2142325" y="1995551"/>
            <a:ext cx="4980000" cy="1856541"/>
          </a:xfrm>
          <a:prstGeom prst="roundRect">
            <a:avLst>
              <a:gd name="adj" fmla="val 16667"/>
            </a:avLst>
          </a:prstGeom>
          <a:solidFill>
            <a:srgbClr val="0623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1A9AC"/>
              </a:solidFill>
            </a:endParaRPr>
          </a:p>
        </p:txBody>
      </p:sp>
      <p:sp>
        <p:nvSpPr>
          <p:cNvPr id="188" name="Google Shape;188;p36"/>
          <p:cNvSpPr txBox="1"/>
          <p:nvPr/>
        </p:nvSpPr>
        <p:spPr>
          <a:xfrm>
            <a:off x="1273612" y="1326733"/>
            <a:ext cx="7081247" cy="581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</p:txBody>
      </p:sp>
      <p:sp>
        <p:nvSpPr>
          <p:cNvPr id="190" name="Google Shape;190;p36"/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191" name="Google Shape;191;p36"/>
          <p:cNvSpPr txBox="1"/>
          <p:nvPr/>
        </p:nvSpPr>
        <p:spPr>
          <a:xfrm>
            <a:off x="2327100" y="1908025"/>
            <a:ext cx="4489800" cy="15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AR" sz="2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Malware</a:t>
            </a:r>
            <a:r>
              <a:rPr lang="es-AR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es un término general para un software diseñado para atacar su computadora, como los virus de las computadoras.</a:t>
            </a: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7"/>
          <p:cNvSpPr/>
          <p:nvPr/>
        </p:nvSpPr>
        <p:spPr>
          <a:xfrm>
            <a:off x="2210084" y="1942527"/>
            <a:ext cx="4767000" cy="1919416"/>
          </a:xfrm>
          <a:prstGeom prst="roundRect">
            <a:avLst>
              <a:gd name="adj" fmla="val 16667"/>
            </a:avLst>
          </a:prstGeom>
          <a:solidFill>
            <a:srgbClr val="0623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37"/>
          <p:cNvSpPr txBox="1"/>
          <p:nvPr/>
        </p:nvSpPr>
        <p:spPr>
          <a:xfrm>
            <a:off x="1067983" y="1252050"/>
            <a:ext cx="7444502" cy="647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</p:txBody>
      </p:sp>
      <p:sp>
        <p:nvSpPr>
          <p:cNvPr id="199" name="Google Shape;199;p37"/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200" name="Google Shape;200;p37"/>
          <p:cNvSpPr/>
          <p:nvPr/>
        </p:nvSpPr>
        <p:spPr>
          <a:xfrm>
            <a:off x="2172562" y="2831948"/>
            <a:ext cx="4767000" cy="290400"/>
          </a:xfrm>
          <a:prstGeom prst="rect">
            <a:avLst/>
          </a:prstGeom>
          <a:solidFill>
            <a:srgbClr val="D9EA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37"/>
          <p:cNvSpPr txBox="1"/>
          <p:nvPr/>
        </p:nvSpPr>
        <p:spPr>
          <a:xfrm>
            <a:off x="2210084" y="2071220"/>
            <a:ext cx="5160300" cy="15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las direcciones de sitios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(</a:t>
            </a:r>
            <a:r>
              <a:rPr lang="es-AR" sz="17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URL</a:t>
            </a:r>
            <a:r>
              <a:rPr lang="es-AR" sz="17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) que sean muy similares: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REAL | </a:t>
            </a:r>
            <a:r>
              <a:rPr lang="es-AR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wellsfargo.com</a:t>
            </a:r>
            <a:endParaRPr lang="es-AR" sz="1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FALSO | </a:t>
            </a:r>
            <a:r>
              <a:rPr lang="es-AR" sz="1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wellfargo.com</a:t>
            </a:r>
            <a:endParaRPr lang="es-AR" sz="1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FALSO | </a:t>
            </a:r>
            <a:r>
              <a:rPr lang="es-AR" sz="1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wellsfargo.com-badguys.com</a:t>
            </a:r>
            <a:endParaRPr lang="es-AR" sz="1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8"/>
          <p:cNvSpPr/>
          <p:nvPr/>
        </p:nvSpPr>
        <p:spPr>
          <a:xfrm>
            <a:off x="3072714" y="2323070"/>
            <a:ext cx="3155091" cy="1062681"/>
          </a:xfrm>
          <a:prstGeom prst="roundRect">
            <a:avLst>
              <a:gd name="adj" fmla="val 16667"/>
            </a:avLst>
          </a:prstGeom>
          <a:solidFill>
            <a:srgbClr val="F0753E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38"/>
          <p:cNvSpPr txBox="1"/>
          <p:nvPr/>
        </p:nvSpPr>
        <p:spPr>
          <a:xfrm>
            <a:off x="1110774" y="1353975"/>
            <a:ext cx="7269137" cy="581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</p:txBody>
      </p:sp>
      <p:sp>
        <p:nvSpPr>
          <p:cNvPr id="209" name="Google Shape;209;p38"/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210" name="Google Shape;210;p38"/>
          <p:cNvSpPr txBox="1"/>
          <p:nvPr/>
        </p:nvSpPr>
        <p:spPr>
          <a:xfrm>
            <a:off x="3368399" y="2427978"/>
            <a:ext cx="2544600" cy="84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>
                <a:latin typeface="Comfortaa"/>
                <a:ea typeface="Comfortaa"/>
                <a:cs typeface="Comfortaa"/>
                <a:sym typeface="Comfortaa"/>
              </a:rPr>
              <a:t>Haga clic aquí para reclamar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>
                <a:latin typeface="Comfortaa"/>
                <a:ea typeface="Comfortaa"/>
                <a:cs typeface="Comfortaa"/>
                <a:sym typeface="Comfortaa"/>
              </a:rPr>
              <a:t>tus $100,000,000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9"/>
          <p:cNvSpPr/>
          <p:nvPr/>
        </p:nvSpPr>
        <p:spPr>
          <a:xfrm>
            <a:off x="1915662" y="3068952"/>
            <a:ext cx="5312525" cy="172547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39"/>
          <p:cNvSpPr txBox="1"/>
          <p:nvPr/>
        </p:nvSpPr>
        <p:spPr>
          <a:xfrm>
            <a:off x="1110774" y="1433837"/>
            <a:ext cx="7193981" cy="1565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</p:txBody>
      </p:sp>
      <p:sp>
        <p:nvSpPr>
          <p:cNvPr id="218" name="Google Shape;218;p39"/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grpSp>
        <p:nvGrpSpPr>
          <p:cNvPr id="219" name="Google Shape;219;p39"/>
          <p:cNvGrpSpPr/>
          <p:nvPr/>
        </p:nvGrpSpPr>
        <p:grpSpPr>
          <a:xfrm>
            <a:off x="5487808" y="2049899"/>
            <a:ext cx="2163550" cy="622507"/>
            <a:chOff x="2650150" y="2757075"/>
            <a:chExt cx="2827800" cy="909300"/>
          </a:xfrm>
          <a:solidFill>
            <a:srgbClr val="F0753E"/>
          </a:solidFill>
        </p:grpSpPr>
        <p:sp>
          <p:nvSpPr>
            <p:cNvPr id="220" name="Google Shape;220;p39"/>
            <p:cNvSpPr/>
            <p:nvPr/>
          </p:nvSpPr>
          <p:spPr>
            <a:xfrm>
              <a:off x="2650150" y="2757075"/>
              <a:ext cx="2827800" cy="90930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9"/>
            <p:cNvSpPr txBox="1"/>
            <p:nvPr/>
          </p:nvSpPr>
          <p:spPr>
            <a:xfrm>
              <a:off x="2791750" y="2789778"/>
              <a:ext cx="2544600" cy="8439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200">
                  <a:latin typeface="Comfortaa"/>
                  <a:ea typeface="Comfortaa"/>
                  <a:cs typeface="Comfortaa"/>
                  <a:sym typeface="Comfortaa"/>
                </a:rPr>
                <a:t>Haga clic aquí para reclamar 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200">
                  <a:latin typeface="Comfortaa"/>
                  <a:ea typeface="Comfortaa"/>
                  <a:cs typeface="Comfortaa"/>
                  <a:sym typeface="Comfortaa"/>
                </a:rPr>
                <a:t>tus $100,000,000</a:t>
              </a:r>
            </a:p>
          </p:txBody>
        </p:sp>
      </p:grpSp>
      <p:pic>
        <p:nvPicPr>
          <p:cNvPr id="222" name="Google Shape;222;p39"/>
          <p:cNvPicPr preferRelativeResize="0"/>
          <p:nvPr/>
        </p:nvPicPr>
        <p:blipFill rotWithShape="1">
          <a:blip r:embed="rId4">
            <a:alphaModFix/>
          </a:blip>
          <a:srcRect b="31539"/>
          <a:stretch/>
        </p:blipFill>
        <p:spPr>
          <a:xfrm>
            <a:off x="2653789" y="3800988"/>
            <a:ext cx="3970024" cy="6225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23" name="Google Shape;223;p39"/>
          <p:cNvSpPr txBox="1"/>
          <p:nvPr/>
        </p:nvSpPr>
        <p:spPr>
          <a:xfrm>
            <a:off x="1261124" y="2155188"/>
            <a:ext cx="3310800" cy="41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wellsfargo.com-badguys.com</a:t>
            </a:r>
          </a:p>
        </p:txBody>
      </p:sp>
      <p:sp>
        <p:nvSpPr>
          <p:cNvPr id="226" name="Google Shape;226;p39"/>
          <p:cNvSpPr txBox="1"/>
          <p:nvPr/>
        </p:nvSpPr>
        <p:spPr>
          <a:xfrm>
            <a:off x="2426875" y="3185517"/>
            <a:ext cx="4382250" cy="55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¡Cuando Dude, Escriba Salir!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7024C53-1A4B-4F33-BBF1-6EFF057C7B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7541" y="1637109"/>
            <a:ext cx="1277966" cy="15221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06D69041-5896-4640-BABF-D40C989114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7844" y="1637108"/>
            <a:ext cx="1277966" cy="152219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0"/>
          <p:cNvSpPr txBox="1"/>
          <p:nvPr/>
        </p:nvSpPr>
        <p:spPr>
          <a:xfrm>
            <a:off x="1110775" y="1353975"/>
            <a:ext cx="7356820" cy="164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</p:txBody>
      </p:sp>
      <p:sp>
        <p:nvSpPr>
          <p:cNvPr id="2" name="Google Shape;215;p39">
            <a:extLst>
              <a:ext uri="{FF2B5EF4-FFF2-40B4-BE49-F238E27FC236}">
                <a16:creationId xmlns:a16="http://schemas.microsoft.com/office/drawing/2014/main" xmlns="" id="{66D0AE55-D2E6-4CD2-A229-C30C3B36E666}"/>
              </a:ext>
            </a:extLst>
          </p:cNvPr>
          <p:cNvSpPr/>
          <p:nvPr/>
        </p:nvSpPr>
        <p:spPr>
          <a:xfrm>
            <a:off x="2144296" y="2059798"/>
            <a:ext cx="4757285" cy="88993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233;p40">
            <a:extLst>
              <a:ext uri="{FF2B5EF4-FFF2-40B4-BE49-F238E27FC236}">
                <a16:creationId xmlns:a16="http://schemas.microsoft.com/office/drawing/2014/main" xmlns="" id="{6D058F5D-8C36-4D5E-9E82-F960BA0BBB19}"/>
              </a:ext>
            </a:extLst>
          </p:cNvPr>
          <p:cNvSpPr txBox="1"/>
          <p:nvPr/>
        </p:nvSpPr>
        <p:spPr>
          <a:xfrm>
            <a:off x="3028097" y="1900474"/>
            <a:ext cx="5160300" cy="1049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Pruebe más tarde: </a:t>
            </a:r>
            <a:br>
              <a:rPr lang="es-AR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r>
              <a:rPr lang="es-AR" u="sng" dirty="0">
                <a:solidFill>
                  <a:srgbClr val="0000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4"/>
              </a:rPr>
              <a:t>https://</a:t>
            </a:r>
            <a:r>
              <a:rPr lang="es-AR" u="sng" dirty="0" err="1">
                <a:solidFill>
                  <a:srgbClr val="0000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4"/>
              </a:rPr>
              <a:t>phishingquiz.withgoogle.com</a:t>
            </a:r>
            <a:r>
              <a:rPr lang="es-AR" u="sng" dirty="0">
                <a:solidFill>
                  <a:srgbClr val="0000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4"/>
              </a:rPr>
              <a:t>/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59F1029-0BEE-495F-AA7B-048BDA1FAA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4296" y="1847182"/>
            <a:ext cx="747143" cy="889930"/>
          </a:xfrm>
          <a:prstGeom prst="rect">
            <a:avLst/>
          </a:prstGeom>
        </p:spPr>
      </p:pic>
      <p:sp>
        <p:nvSpPr>
          <p:cNvPr id="5" name="Google Shape;246;p41">
            <a:extLst>
              <a:ext uri="{FF2B5EF4-FFF2-40B4-BE49-F238E27FC236}">
                <a16:creationId xmlns:a16="http://schemas.microsoft.com/office/drawing/2014/main" xmlns="" id="{BB64FB0A-CA60-4F54-9D49-5CEC83C57F4A}"/>
              </a:ext>
            </a:extLst>
          </p:cNvPr>
          <p:cNvSpPr txBox="1"/>
          <p:nvPr/>
        </p:nvSpPr>
        <p:spPr>
          <a:xfrm>
            <a:off x="0" y="257055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215;p39">
            <a:extLst>
              <a:ext uri="{FF2B5EF4-FFF2-40B4-BE49-F238E27FC236}">
                <a16:creationId xmlns:a16="http://schemas.microsoft.com/office/drawing/2014/main" xmlns="" id="{DA1EA274-46C8-49B4-8599-DC7B6DA1E8AC}"/>
              </a:ext>
            </a:extLst>
          </p:cNvPr>
          <p:cNvSpPr/>
          <p:nvPr/>
        </p:nvSpPr>
        <p:spPr>
          <a:xfrm>
            <a:off x="1234435" y="3085569"/>
            <a:ext cx="6586608" cy="88993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215;p39">
            <a:extLst>
              <a:ext uri="{FF2B5EF4-FFF2-40B4-BE49-F238E27FC236}">
                <a16:creationId xmlns:a16="http://schemas.microsoft.com/office/drawing/2014/main" xmlns="" id="{3D8CD87C-2F9F-4CC7-B41E-D404EEC94A77}"/>
              </a:ext>
            </a:extLst>
          </p:cNvPr>
          <p:cNvSpPr/>
          <p:nvPr/>
        </p:nvSpPr>
        <p:spPr>
          <a:xfrm>
            <a:off x="2065240" y="2015139"/>
            <a:ext cx="4757285" cy="88993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41"/>
          <p:cNvSpPr txBox="1"/>
          <p:nvPr/>
        </p:nvSpPr>
        <p:spPr>
          <a:xfrm>
            <a:off x="1110775" y="1353975"/>
            <a:ext cx="7444502" cy="53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</p:txBody>
      </p:sp>
      <p:sp>
        <p:nvSpPr>
          <p:cNvPr id="246" name="Google Shape;246;p41"/>
          <p:cNvSpPr txBox="1"/>
          <p:nvPr/>
        </p:nvSpPr>
        <p:spPr>
          <a:xfrm>
            <a:off x="0" y="257055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248" name="Google Shape;248;p41"/>
          <p:cNvSpPr txBox="1"/>
          <p:nvPr/>
        </p:nvSpPr>
        <p:spPr>
          <a:xfrm>
            <a:off x="2065240" y="3106768"/>
            <a:ext cx="5612425" cy="7778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Lea antes de saltar a otra página: </a:t>
            </a:r>
            <a:r>
              <a:rPr lang="es-AR" sz="16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/>
            </a:r>
            <a:br>
              <a:rPr lang="es-AR" sz="16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r>
              <a:rPr lang="es-AR" u="sng">
                <a:solidFill>
                  <a:srgbClr val="0000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4"/>
              </a:rPr>
              <a:t>https://transparencyreport.google.com/safe-browsing/search</a:t>
            </a:r>
            <a:r>
              <a:rPr lang="es-AR">
                <a:solidFill>
                  <a:srgbClr val="0000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 </a:t>
            </a:r>
          </a:p>
        </p:txBody>
      </p:sp>
      <p:sp>
        <p:nvSpPr>
          <p:cNvPr id="250" name="Google Shape;250;p41"/>
          <p:cNvSpPr txBox="1"/>
          <p:nvPr/>
        </p:nvSpPr>
        <p:spPr>
          <a:xfrm rot="20698741">
            <a:off x="1891507" y="3967577"/>
            <a:ext cx="1619520" cy="628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dirty="0">
                <a:latin typeface="Caveat"/>
                <a:ea typeface="Caveat"/>
                <a:cs typeface="Caveat"/>
                <a:sym typeface="Caveat"/>
              </a:rPr>
              <a:t>¡Pruebe ahora!</a:t>
            </a:r>
          </a:p>
        </p:txBody>
      </p:sp>
      <p:sp>
        <p:nvSpPr>
          <p:cNvPr id="252" name="Google Shape;252;p41"/>
          <p:cNvSpPr txBox="1"/>
          <p:nvPr/>
        </p:nvSpPr>
        <p:spPr>
          <a:xfrm>
            <a:off x="4364100" y="4271168"/>
            <a:ext cx="3824297" cy="4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[</a:t>
            </a:r>
            <a:r>
              <a:rPr lang="es-AR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URL</a:t>
            </a:r>
            <a:r>
              <a:rPr lang="es-AR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corta </a:t>
            </a:r>
            <a:r>
              <a:rPr lang="es-AR" sz="1800" u="sng" dirty="0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5"/>
              </a:rPr>
              <a:t>http://</a:t>
            </a:r>
            <a:r>
              <a:rPr lang="es-AR" sz="1800" u="sng" dirty="0" err="1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5"/>
              </a:rPr>
              <a:t>bit.ly</a:t>
            </a:r>
            <a:r>
              <a:rPr lang="es-AR" sz="1800" u="sng" dirty="0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5"/>
              </a:rPr>
              <a:t>/</a:t>
            </a:r>
            <a:r>
              <a:rPr lang="es-AR" sz="1800" u="sng" dirty="0" err="1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5"/>
              </a:rPr>
              <a:t>2p2t2e</a:t>
            </a:r>
            <a:r>
              <a:rPr lang="es-AR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]</a:t>
            </a:r>
          </a:p>
        </p:txBody>
      </p:sp>
      <p:sp>
        <p:nvSpPr>
          <p:cNvPr id="3" name="Google Shape;233;p40">
            <a:extLst>
              <a:ext uri="{FF2B5EF4-FFF2-40B4-BE49-F238E27FC236}">
                <a16:creationId xmlns:a16="http://schemas.microsoft.com/office/drawing/2014/main" xmlns="" id="{1A35D7DC-C962-4A40-95C3-EFA4BF7A865A}"/>
              </a:ext>
            </a:extLst>
          </p:cNvPr>
          <p:cNvSpPr txBox="1"/>
          <p:nvPr/>
        </p:nvSpPr>
        <p:spPr>
          <a:xfrm>
            <a:off x="3028097" y="1900474"/>
            <a:ext cx="5160300" cy="1049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Pruebe más tarde: </a:t>
            </a:r>
            <a:br>
              <a:rPr lang="es-AR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r>
              <a:rPr lang="es-AR" u="sng">
                <a:solidFill>
                  <a:srgbClr val="0000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6"/>
              </a:rPr>
              <a:t>https://phishingquiz.withgoogle.com/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7F4D682F-A908-44F4-ADCE-377E2ADCA8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4296" y="1847182"/>
            <a:ext cx="747143" cy="8899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7E3984C-F719-49F7-860A-9E696D82C5E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24515" y="3044405"/>
            <a:ext cx="716011" cy="85284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1DA25213-2BED-4823-A455-907ED2420F5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29393" y="3338145"/>
            <a:ext cx="2043061" cy="243351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2"/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2" name="Google Shape;266;p43">
            <a:extLst>
              <a:ext uri="{FF2B5EF4-FFF2-40B4-BE49-F238E27FC236}">
                <a16:creationId xmlns:a16="http://schemas.microsoft.com/office/drawing/2014/main" xmlns="" id="{C529DA3B-E652-41DF-BD64-19515F166279}"/>
              </a:ext>
            </a:extLst>
          </p:cNvPr>
          <p:cNvSpPr txBox="1"/>
          <p:nvPr/>
        </p:nvSpPr>
        <p:spPr>
          <a:xfrm>
            <a:off x="1110774" y="1181948"/>
            <a:ext cx="7006091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43"/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266" name="Google Shape;266;p43"/>
          <p:cNvSpPr txBox="1"/>
          <p:nvPr/>
        </p:nvSpPr>
        <p:spPr>
          <a:xfrm>
            <a:off x="1110775" y="1181948"/>
            <a:ext cx="6417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</p:txBody>
      </p:sp>
      <p:sp>
        <p:nvSpPr>
          <p:cNvPr id="267" name="Google Shape;267;p43"/>
          <p:cNvSpPr/>
          <p:nvPr/>
        </p:nvSpPr>
        <p:spPr>
          <a:xfrm>
            <a:off x="1110775" y="2537578"/>
            <a:ext cx="7596559" cy="2066102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43"/>
          <p:cNvSpPr txBox="1"/>
          <p:nvPr/>
        </p:nvSpPr>
        <p:spPr>
          <a:xfrm>
            <a:off x="3404803" y="2487122"/>
            <a:ext cx="4122971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El contexto importa.</a:t>
            </a:r>
          </a:p>
        </p:txBody>
      </p:sp>
      <p:sp>
        <p:nvSpPr>
          <p:cNvPr id="269" name="Google Shape;269;p43"/>
          <p:cNvSpPr txBox="1"/>
          <p:nvPr/>
        </p:nvSpPr>
        <p:spPr>
          <a:xfrm>
            <a:off x="1697100" y="3118529"/>
            <a:ext cx="30000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Información médica:</a:t>
            </a:r>
          </a:p>
        </p:txBody>
      </p:sp>
      <p:sp>
        <p:nvSpPr>
          <p:cNvPr id="270" name="Google Shape;270;p43"/>
          <p:cNvSpPr txBox="1"/>
          <p:nvPr/>
        </p:nvSpPr>
        <p:spPr>
          <a:xfrm>
            <a:off x="3715228" y="3570629"/>
            <a:ext cx="473984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¿Facebook?</a:t>
            </a:r>
            <a:r>
              <a:rPr lang="es-AR" sz="24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  <a:r>
              <a:rPr lang="es-AR" sz="24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¡Probablemente no!</a:t>
            </a:r>
          </a:p>
        </p:txBody>
      </p:sp>
      <p:sp>
        <p:nvSpPr>
          <p:cNvPr id="271" name="Google Shape;271;p43"/>
          <p:cNvSpPr txBox="1"/>
          <p:nvPr/>
        </p:nvSpPr>
        <p:spPr>
          <a:xfrm>
            <a:off x="3715228" y="3174816"/>
            <a:ext cx="4237446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¿Sitio web del hospital? </a:t>
            </a:r>
            <a:r>
              <a:rPr lang="es-AR" sz="2400" b="1" dirty="0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¡OK!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6"/>
          <p:cNvSpPr txBox="1">
            <a:spLocks noGrp="1"/>
          </p:cNvSpPr>
          <p:nvPr>
            <p:ph type="ctrTitle" idx="4294967295"/>
          </p:nvPr>
        </p:nvSpPr>
        <p:spPr>
          <a:xfrm>
            <a:off x="527565" y="1212649"/>
            <a:ext cx="8674100" cy="205263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0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Privacidad y Seguridad en Línea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Taller sobre Educación Digital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57E9FCB-F456-4BB4-9A85-C831743A63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59" y="360635"/>
            <a:ext cx="3794725" cy="22111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80;p44">
            <a:extLst>
              <a:ext uri="{FF2B5EF4-FFF2-40B4-BE49-F238E27FC236}">
                <a16:creationId xmlns:a16="http://schemas.microsoft.com/office/drawing/2014/main" xmlns="" id="{CC5D28B5-4707-4C34-918B-0BAF75BB2756}"/>
              </a:ext>
            </a:extLst>
          </p:cNvPr>
          <p:cNvSpPr/>
          <p:nvPr/>
        </p:nvSpPr>
        <p:spPr>
          <a:xfrm>
            <a:off x="828008" y="1486615"/>
            <a:ext cx="1749900" cy="18879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p44"/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¿Compartir o no compartir?</a:t>
            </a:r>
          </a:p>
        </p:txBody>
      </p:sp>
      <p:sp>
        <p:nvSpPr>
          <p:cNvPr id="281" name="Google Shape;281;p44"/>
          <p:cNvSpPr txBox="1"/>
          <p:nvPr/>
        </p:nvSpPr>
        <p:spPr>
          <a:xfrm>
            <a:off x="828008" y="1738465"/>
            <a:ext cx="1677844" cy="13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i="1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Aquí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i="1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encontrará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i="1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ejemplos de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i="1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información</a:t>
            </a:r>
          </a:p>
        </p:txBody>
      </p:sp>
      <p:sp>
        <p:nvSpPr>
          <p:cNvPr id="2" name="Google Shape;278;p44">
            <a:extLst>
              <a:ext uri="{FF2B5EF4-FFF2-40B4-BE49-F238E27FC236}">
                <a16:creationId xmlns:a16="http://schemas.microsoft.com/office/drawing/2014/main" xmlns="" id="{C113726B-050E-4D92-9635-21ACC670449F}"/>
              </a:ext>
            </a:extLst>
          </p:cNvPr>
          <p:cNvSpPr txBox="1"/>
          <p:nvPr/>
        </p:nvSpPr>
        <p:spPr>
          <a:xfrm>
            <a:off x="2853950" y="1486615"/>
            <a:ext cx="5868000" cy="22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Sitio web seguro del banco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Publicación abierta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Amigo/seguidores solo de publicación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Mensaje privado o correo electrónico</a:t>
            </a: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280;p44">
            <a:extLst>
              <a:ext uri="{FF2B5EF4-FFF2-40B4-BE49-F238E27FC236}">
                <a16:creationId xmlns:a16="http://schemas.microsoft.com/office/drawing/2014/main" xmlns="" id="{A3D8A05B-98CD-4393-89CA-9F7373CA75E6}"/>
              </a:ext>
            </a:extLst>
          </p:cNvPr>
          <p:cNvSpPr/>
          <p:nvPr/>
        </p:nvSpPr>
        <p:spPr>
          <a:xfrm>
            <a:off x="828008" y="1486615"/>
            <a:ext cx="1749900" cy="18879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45"/>
          <p:cNvSpPr txBox="1"/>
          <p:nvPr/>
        </p:nvSpPr>
        <p:spPr>
          <a:xfrm>
            <a:off x="0" y="202094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¿Lo compartiría?</a:t>
            </a:r>
          </a:p>
        </p:txBody>
      </p:sp>
      <p:sp>
        <p:nvSpPr>
          <p:cNvPr id="291" name="Google Shape;291;p45"/>
          <p:cNvSpPr txBox="1"/>
          <p:nvPr/>
        </p:nvSpPr>
        <p:spPr>
          <a:xfrm>
            <a:off x="974204" y="1827865"/>
            <a:ext cx="1603704" cy="12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chemeClr val="dk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Número de Seguro Social</a:t>
            </a:r>
          </a:p>
        </p:txBody>
      </p:sp>
      <p:sp>
        <p:nvSpPr>
          <p:cNvPr id="2" name="Google Shape;278;p44">
            <a:extLst>
              <a:ext uri="{FF2B5EF4-FFF2-40B4-BE49-F238E27FC236}">
                <a16:creationId xmlns:a16="http://schemas.microsoft.com/office/drawing/2014/main" xmlns="" id="{CB1591BA-2627-422F-8208-234BCBC26758}"/>
              </a:ext>
            </a:extLst>
          </p:cNvPr>
          <p:cNvSpPr txBox="1"/>
          <p:nvPr/>
        </p:nvSpPr>
        <p:spPr>
          <a:xfrm>
            <a:off x="2853950" y="1486615"/>
            <a:ext cx="5868000" cy="22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Sitio web seguro del banco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Publicación abierta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Amigo/seguidores solo de publicación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Mensaje privado o correo electrónico</a:t>
            </a:r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80;p44">
            <a:extLst>
              <a:ext uri="{FF2B5EF4-FFF2-40B4-BE49-F238E27FC236}">
                <a16:creationId xmlns:a16="http://schemas.microsoft.com/office/drawing/2014/main" xmlns="" id="{A325694A-5114-4A2B-BA0C-44D9DA8471A7}"/>
              </a:ext>
            </a:extLst>
          </p:cNvPr>
          <p:cNvSpPr/>
          <p:nvPr/>
        </p:nvSpPr>
        <p:spPr>
          <a:xfrm>
            <a:off x="828008" y="1486615"/>
            <a:ext cx="1749900" cy="18879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46"/>
          <p:cNvSpPr txBox="1"/>
          <p:nvPr/>
        </p:nvSpPr>
        <p:spPr>
          <a:xfrm>
            <a:off x="828008" y="1827865"/>
            <a:ext cx="1325700" cy="12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chemeClr val="dk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Su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chemeClr val="dk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Película Favorita</a:t>
            </a:r>
          </a:p>
        </p:txBody>
      </p:sp>
      <p:sp>
        <p:nvSpPr>
          <p:cNvPr id="3" name="Google Shape;278;p44">
            <a:extLst>
              <a:ext uri="{FF2B5EF4-FFF2-40B4-BE49-F238E27FC236}">
                <a16:creationId xmlns:a16="http://schemas.microsoft.com/office/drawing/2014/main" xmlns="" id="{62E1000C-0118-4159-A5F7-BE680E534645}"/>
              </a:ext>
            </a:extLst>
          </p:cNvPr>
          <p:cNvSpPr txBox="1"/>
          <p:nvPr/>
        </p:nvSpPr>
        <p:spPr>
          <a:xfrm>
            <a:off x="2853950" y="1486615"/>
            <a:ext cx="5868000" cy="22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Sitio web seguro del banco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Publicación abierta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Amigo/seguidores solo de publicación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Mensaje privado o correo electrónico</a:t>
            </a:r>
          </a:p>
        </p:txBody>
      </p:sp>
      <p:sp>
        <p:nvSpPr>
          <p:cNvPr id="5" name="Google Shape;287;p45">
            <a:extLst>
              <a:ext uri="{FF2B5EF4-FFF2-40B4-BE49-F238E27FC236}">
                <a16:creationId xmlns:a16="http://schemas.microsoft.com/office/drawing/2014/main" xmlns="" id="{91EDA82F-97FF-40EF-8EE3-8EFC0F7D0425}"/>
              </a:ext>
            </a:extLst>
          </p:cNvPr>
          <p:cNvSpPr txBox="1"/>
          <p:nvPr/>
        </p:nvSpPr>
        <p:spPr>
          <a:xfrm>
            <a:off x="0" y="202094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¿Lo compartiría?</a:t>
            </a:r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80;p44">
            <a:extLst>
              <a:ext uri="{FF2B5EF4-FFF2-40B4-BE49-F238E27FC236}">
                <a16:creationId xmlns:a16="http://schemas.microsoft.com/office/drawing/2014/main" xmlns="" id="{73DAF9F6-BF5B-4CBF-A1BE-564DBDEBF4A2}"/>
              </a:ext>
            </a:extLst>
          </p:cNvPr>
          <p:cNvSpPr/>
          <p:nvPr/>
        </p:nvSpPr>
        <p:spPr>
          <a:xfrm>
            <a:off x="828008" y="1486615"/>
            <a:ext cx="1749900" cy="18879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47"/>
          <p:cNvSpPr txBox="1"/>
          <p:nvPr/>
        </p:nvSpPr>
        <p:spPr>
          <a:xfrm>
            <a:off x="828008" y="1827865"/>
            <a:ext cx="1749900" cy="12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chemeClr val="dk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Su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chemeClr val="dk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Ubicación Actual</a:t>
            </a:r>
          </a:p>
        </p:txBody>
      </p:sp>
      <p:sp>
        <p:nvSpPr>
          <p:cNvPr id="4" name="Google Shape;278;p44">
            <a:extLst>
              <a:ext uri="{FF2B5EF4-FFF2-40B4-BE49-F238E27FC236}">
                <a16:creationId xmlns:a16="http://schemas.microsoft.com/office/drawing/2014/main" xmlns="" id="{C0C212C2-D76F-4D10-B267-C5244C8BFE97}"/>
              </a:ext>
            </a:extLst>
          </p:cNvPr>
          <p:cNvSpPr txBox="1"/>
          <p:nvPr/>
        </p:nvSpPr>
        <p:spPr>
          <a:xfrm>
            <a:off x="2853950" y="1486615"/>
            <a:ext cx="5868000" cy="22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Sitio web seguro del banco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Publicación abierta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Amigo/seguidores solo de publicación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Mensaje privado o correo electrónico</a:t>
            </a:r>
          </a:p>
        </p:txBody>
      </p:sp>
      <p:sp>
        <p:nvSpPr>
          <p:cNvPr id="6" name="Google Shape;287;p45">
            <a:extLst>
              <a:ext uri="{FF2B5EF4-FFF2-40B4-BE49-F238E27FC236}">
                <a16:creationId xmlns:a16="http://schemas.microsoft.com/office/drawing/2014/main" xmlns="" id="{CA9B6C90-2E87-42B9-A78F-1B9F96207968}"/>
              </a:ext>
            </a:extLst>
          </p:cNvPr>
          <p:cNvSpPr txBox="1"/>
          <p:nvPr/>
        </p:nvSpPr>
        <p:spPr>
          <a:xfrm>
            <a:off x="0" y="202094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¿Lo compartiría?</a:t>
            </a:r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80;p44">
            <a:extLst>
              <a:ext uri="{FF2B5EF4-FFF2-40B4-BE49-F238E27FC236}">
                <a16:creationId xmlns:a16="http://schemas.microsoft.com/office/drawing/2014/main" xmlns="" id="{1CA3265C-A152-4D18-8E50-D1A0AD1ACF4D}"/>
              </a:ext>
            </a:extLst>
          </p:cNvPr>
          <p:cNvSpPr/>
          <p:nvPr/>
        </p:nvSpPr>
        <p:spPr>
          <a:xfrm>
            <a:off x="828008" y="1486615"/>
            <a:ext cx="1749900" cy="18879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p48"/>
          <p:cNvSpPr txBox="1"/>
          <p:nvPr/>
        </p:nvSpPr>
        <p:spPr>
          <a:xfrm>
            <a:off x="938206" y="1827865"/>
            <a:ext cx="1639701" cy="12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chemeClr val="dk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Su Número de Teléfono</a:t>
            </a:r>
          </a:p>
        </p:txBody>
      </p:sp>
      <p:sp>
        <p:nvSpPr>
          <p:cNvPr id="4" name="Google Shape;278;p44">
            <a:extLst>
              <a:ext uri="{FF2B5EF4-FFF2-40B4-BE49-F238E27FC236}">
                <a16:creationId xmlns:a16="http://schemas.microsoft.com/office/drawing/2014/main" xmlns="" id="{23D650D7-2A4E-412E-A4EF-D4E1BD1ADB90}"/>
              </a:ext>
            </a:extLst>
          </p:cNvPr>
          <p:cNvSpPr txBox="1"/>
          <p:nvPr/>
        </p:nvSpPr>
        <p:spPr>
          <a:xfrm>
            <a:off x="2853950" y="1486615"/>
            <a:ext cx="5868000" cy="22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Sitio web seguro del banco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Publicación abierta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Amigo/seguidores solo de publicación en redes sociales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Mensaje privado o correo electrónico</a:t>
            </a:r>
          </a:p>
        </p:txBody>
      </p:sp>
      <p:sp>
        <p:nvSpPr>
          <p:cNvPr id="6" name="Google Shape;287;p45">
            <a:extLst>
              <a:ext uri="{FF2B5EF4-FFF2-40B4-BE49-F238E27FC236}">
                <a16:creationId xmlns:a16="http://schemas.microsoft.com/office/drawing/2014/main" xmlns="" id="{E41AD2AD-A856-4029-A43F-75973746AC31}"/>
              </a:ext>
            </a:extLst>
          </p:cNvPr>
          <p:cNvSpPr txBox="1"/>
          <p:nvPr/>
        </p:nvSpPr>
        <p:spPr>
          <a:xfrm>
            <a:off x="0" y="202094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¿Lo compartiría?</a:t>
            </a:r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49"/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2" name="Google Shape;266;p43">
            <a:extLst>
              <a:ext uri="{FF2B5EF4-FFF2-40B4-BE49-F238E27FC236}">
                <a16:creationId xmlns:a16="http://schemas.microsoft.com/office/drawing/2014/main" xmlns="" id="{EF76F5A3-1F7C-4415-9F1D-A6AB50E87D58}"/>
              </a:ext>
            </a:extLst>
          </p:cNvPr>
          <p:cNvSpPr txBox="1"/>
          <p:nvPr/>
        </p:nvSpPr>
        <p:spPr>
          <a:xfrm>
            <a:off x="1110775" y="1181948"/>
            <a:ext cx="6417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Google Shape;333;p50"/>
          <p:cNvPicPr preferRelativeResize="0"/>
          <p:nvPr/>
        </p:nvPicPr>
        <p:blipFill rotWithShape="1">
          <a:blip r:embed="rId4">
            <a:alphaModFix/>
          </a:blip>
          <a:srcRect b="32407"/>
          <a:stretch/>
        </p:blipFill>
        <p:spPr>
          <a:xfrm>
            <a:off x="4608678" y="0"/>
            <a:ext cx="3498123" cy="4860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50"/>
          <p:cNvPicPr preferRelativeResize="0"/>
          <p:nvPr/>
        </p:nvPicPr>
        <p:blipFill rotWithShape="1">
          <a:blip r:embed="rId5">
            <a:alphaModFix/>
          </a:blip>
          <a:srcRect r="78942"/>
          <a:stretch/>
        </p:blipFill>
        <p:spPr>
          <a:xfrm>
            <a:off x="1682023" y="1"/>
            <a:ext cx="2015428" cy="51435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280;p44">
            <a:extLst>
              <a:ext uri="{FF2B5EF4-FFF2-40B4-BE49-F238E27FC236}">
                <a16:creationId xmlns:a16="http://schemas.microsoft.com/office/drawing/2014/main" xmlns="" id="{88C31EDE-8618-439A-A11D-4614B53F23FB}"/>
              </a:ext>
            </a:extLst>
          </p:cNvPr>
          <p:cNvSpPr/>
          <p:nvPr/>
        </p:nvSpPr>
        <p:spPr>
          <a:xfrm>
            <a:off x="898440" y="2759675"/>
            <a:ext cx="2044538" cy="1249595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215;p39">
            <a:extLst>
              <a:ext uri="{FF2B5EF4-FFF2-40B4-BE49-F238E27FC236}">
                <a16:creationId xmlns:a16="http://schemas.microsoft.com/office/drawing/2014/main" xmlns="" id="{0E319D01-07A1-498C-9629-E8F4CFFDE6FB}"/>
              </a:ext>
            </a:extLst>
          </p:cNvPr>
          <p:cNvSpPr/>
          <p:nvPr/>
        </p:nvSpPr>
        <p:spPr>
          <a:xfrm>
            <a:off x="3130378" y="4049944"/>
            <a:ext cx="5068800" cy="74744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215;p39">
            <a:extLst>
              <a:ext uri="{FF2B5EF4-FFF2-40B4-BE49-F238E27FC236}">
                <a16:creationId xmlns:a16="http://schemas.microsoft.com/office/drawing/2014/main" xmlns="" id="{42993BC1-F6CA-44CA-B2E0-01C0845DA9A1}"/>
              </a:ext>
            </a:extLst>
          </p:cNvPr>
          <p:cNvSpPr/>
          <p:nvPr/>
        </p:nvSpPr>
        <p:spPr>
          <a:xfrm>
            <a:off x="3130378" y="3261835"/>
            <a:ext cx="5068800" cy="68928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215;p39">
            <a:extLst>
              <a:ext uri="{FF2B5EF4-FFF2-40B4-BE49-F238E27FC236}">
                <a16:creationId xmlns:a16="http://schemas.microsoft.com/office/drawing/2014/main" xmlns="" id="{E383C5AE-74E7-4FD3-8489-C954B20A38F0}"/>
              </a:ext>
            </a:extLst>
          </p:cNvPr>
          <p:cNvSpPr/>
          <p:nvPr/>
        </p:nvSpPr>
        <p:spPr>
          <a:xfrm>
            <a:off x="3130378" y="2486763"/>
            <a:ext cx="3080952" cy="68928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Google Shape;340;p51"/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344" name="Google Shape;344;p51"/>
          <p:cNvSpPr txBox="1"/>
          <p:nvPr/>
        </p:nvSpPr>
        <p:spPr>
          <a:xfrm>
            <a:off x="3338393" y="2575356"/>
            <a:ext cx="2969827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Busque la ruedita.</a:t>
            </a:r>
          </a:p>
        </p:txBody>
      </p:sp>
      <p:sp>
        <p:nvSpPr>
          <p:cNvPr id="346" name="Google Shape;346;p51"/>
          <p:cNvSpPr txBox="1"/>
          <p:nvPr/>
        </p:nvSpPr>
        <p:spPr>
          <a:xfrm>
            <a:off x="3924886" y="3350428"/>
            <a:ext cx="4094408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Puede estar escondida detrás de la hamburguesa.</a:t>
            </a:r>
          </a:p>
        </p:txBody>
      </p:sp>
      <p:sp>
        <p:nvSpPr>
          <p:cNvPr id="351" name="Google Shape;351;p51"/>
          <p:cNvSpPr txBox="1"/>
          <p:nvPr/>
        </p:nvSpPr>
        <p:spPr>
          <a:xfrm>
            <a:off x="3980501" y="4121444"/>
            <a:ext cx="4161075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Compruebe y ajuste la configuración con frecuencia.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F011E1B-AFF9-49B7-BFB9-C45BC54F1F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2281" y="2436104"/>
            <a:ext cx="665593" cy="79279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F93DCC5-920D-4F60-8D11-D891D6B2B64B}"/>
              </a:ext>
            </a:extLst>
          </p:cNvPr>
          <p:cNvSpPr txBox="1"/>
          <p:nvPr/>
        </p:nvSpPr>
        <p:spPr>
          <a:xfrm>
            <a:off x="898440" y="2861025"/>
            <a:ext cx="210064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0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Busque configuración de privacidad: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9D80E020-F85D-452F-8A04-9BB8C2762E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8393" y="3268308"/>
            <a:ext cx="578692" cy="6892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1906750B-1286-4DC7-8002-A74D042726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91974" y="3992643"/>
            <a:ext cx="646205" cy="769702"/>
          </a:xfrm>
          <a:prstGeom prst="rect">
            <a:avLst/>
          </a:prstGeom>
        </p:spPr>
      </p:pic>
      <p:sp>
        <p:nvSpPr>
          <p:cNvPr id="14" name="Google Shape;266;p43">
            <a:extLst>
              <a:ext uri="{FF2B5EF4-FFF2-40B4-BE49-F238E27FC236}">
                <a16:creationId xmlns:a16="http://schemas.microsoft.com/office/drawing/2014/main" xmlns="" id="{14E2CE77-85CA-4FC0-B657-C5A2FC794B5F}"/>
              </a:ext>
            </a:extLst>
          </p:cNvPr>
          <p:cNvSpPr txBox="1"/>
          <p:nvPr/>
        </p:nvSpPr>
        <p:spPr>
          <a:xfrm>
            <a:off x="1171269" y="819475"/>
            <a:ext cx="7532184" cy="1874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53"/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2" name="Google Shape;266;p43">
            <a:extLst>
              <a:ext uri="{FF2B5EF4-FFF2-40B4-BE49-F238E27FC236}">
                <a16:creationId xmlns:a16="http://schemas.microsoft.com/office/drawing/2014/main" xmlns="" id="{3EE47F60-C745-4317-9BFC-649267891748}"/>
              </a:ext>
            </a:extLst>
          </p:cNvPr>
          <p:cNvSpPr txBox="1"/>
          <p:nvPr/>
        </p:nvSpPr>
        <p:spPr>
          <a:xfrm>
            <a:off x="1110774" y="1181948"/>
            <a:ext cx="7219033" cy="1874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Hágalo más difícil para los chicos malos.</a:t>
            </a:r>
          </a:p>
        </p:txBody>
      </p:sp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15;p39">
            <a:extLst>
              <a:ext uri="{FF2B5EF4-FFF2-40B4-BE49-F238E27FC236}">
                <a16:creationId xmlns:a16="http://schemas.microsoft.com/office/drawing/2014/main" xmlns="" id="{5DC4F20E-5263-433D-9512-DAB8D5311446}"/>
              </a:ext>
            </a:extLst>
          </p:cNvPr>
          <p:cNvSpPr/>
          <p:nvPr/>
        </p:nvSpPr>
        <p:spPr>
          <a:xfrm>
            <a:off x="1721510" y="3138783"/>
            <a:ext cx="6357778" cy="68928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372" name="Google Shape;372;p54"/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grpSp>
        <p:nvGrpSpPr>
          <p:cNvPr id="374" name="Google Shape;374;p54"/>
          <p:cNvGrpSpPr/>
          <p:nvPr/>
        </p:nvGrpSpPr>
        <p:grpSpPr>
          <a:xfrm>
            <a:off x="1037967" y="3122141"/>
            <a:ext cx="578257" cy="705928"/>
            <a:chOff x="1598725" y="3076775"/>
            <a:chExt cx="547200" cy="1029000"/>
          </a:xfrm>
          <a:solidFill>
            <a:srgbClr val="FFBEAF"/>
          </a:solidFill>
        </p:grpSpPr>
        <p:sp>
          <p:nvSpPr>
            <p:cNvPr id="375" name="Google Shape;375;p54"/>
            <p:cNvSpPr/>
            <p:nvPr/>
          </p:nvSpPr>
          <p:spPr>
            <a:xfrm>
              <a:off x="1598725" y="3076775"/>
              <a:ext cx="547200" cy="1029000"/>
            </a:xfrm>
            <a:prstGeom prst="roundRect">
              <a:avLst>
                <a:gd name="adj" fmla="val 16667"/>
              </a:avLst>
            </a:prstGeom>
            <a:solidFill>
              <a:srgbClr val="0623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76" name="Google Shape;376;p54"/>
            <p:cNvSpPr/>
            <p:nvPr/>
          </p:nvSpPr>
          <p:spPr>
            <a:xfrm>
              <a:off x="1701775" y="3250325"/>
              <a:ext cx="341100" cy="681900"/>
            </a:xfrm>
            <a:prstGeom prst="upArrow">
              <a:avLst>
                <a:gd name="adj1" fmla="val 50000"/>
                <a:gd name="adj2" fmla="val 50000"/>
              </a:avLst>
            </a:pr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7" name="Google Shape;377;p54"/>
          <p:cNvSpPr txBox="1"/>
          <p:nvPr/>
        </p:nvSpPr>
        <p:spPr>
          <a:xfrm>
            <a:off x="1830407" y="3187269"/>
            <a:ext cx="6148672" cy="9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1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Descargue las actualizaciones frecuentemente.</a:t>
            </a:r>
          </a:p>
        </p:txBody>
      </p:sp>
      <p:sp>
        <p:nvSpPr>
          <p:cNvPr id="2" name="Google Shape;266;p43">
            <a:extLst>
              <a:ext uri="{FF2B5EF4-FFF2-40B4-BE49-F238E27FC236}">
                <a16:creationId xmlns:a16="http://schemas.microsoft.com/office/drawing/2014/main" xmlns="" id="{891E5A6F-C72C-453F-AF39-AE704B6CCD75}"/>
              </a:ext>
            </a:extLst>
          </p:cNvPr>
          <p:cNvSpPr txBox="1"/>
          <p:nvPr/>
        </p:nvSpPr>
        <p:spPr>
          <a:xfrm>
            <a:off x="1085844" y="970518"/>
            <a:ext cx="7356698" cy="1874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Hágalo más difícil para los chicos malos.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7"/>
          <p:cNvSpPr txBox="1">
            <a:spLocks noGrp="1"/>
          </p:cNvSpPr>
          <p:nvPr>
            <p:ph type="title" idx="4294967295"/>
          </p:nvPr>
        </p:nvSpPr>
        <p:spPr>
          <a:xfrm>
            <a:off x="1252538" y="293688"/>
            <a:ext cx="7891462" cy="82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AR" sz="40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Agenda</a:t>
            </a:r>
          </a:p>
        </p:txBody>
      </p:sp>
      <p:sp>
        <p:nvSpPr>
          <p:cNvPr id="93" name="Google Shape;93;p27"/>
          <p:cNvSpPr txBox="1">
            <a:spLocks noGrp="1"/>
          </p:cNvSpPr>
          <p:nvPr>
            <p:ph type="ctrTitle" idx="4294967295"/>
          </p:nvPr>
        </p:nvSpPr>
        <p:spPr>
          <a:xfrm>
            <a:off x="1651000" y="1282700"/>
            <a:ext cx="7493000" cy="30400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64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ts val="2800"/>
              <a:buFont typeface="Wingdings" panose="05000000000000000000" pitchFamily="2" charset="2"/>
              <a:buChar char="§"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Primeros Pasos de Todos</a:t>
            </a:r>
            <a:b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(para proteger cuentas y dispositivos)</a:t>
            </a:r>
            <a:b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--- DESCANSO ---</a:t>
            </a:r>
          </a:p>
          <a:p>
            <a:pPr marL="457200" lvl="0" indent="-4064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ts val="2800"/>
              <a:buFont typeface="Wingdings" panose="05000000000000000000" pitchFamily="2" charset="2"/>
              <a:buChar char="§"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Rastreo Digital y Cookies</a:t>
            </a:r>
          </a:p>
          <a:p>
            <a:pPr marL="457200" lvl="0" indent="-406400"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Protección de los Estudiantes en Línea </a:t>
            </a:r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15;p39">
            <a:extLst>
              <a:ext uri="{FF2B5EF4-FFF2-40B4-BE49-F238E27FC236}">
                <a16:creationId xmlns:a16="http://schemas.microsoft.com/office/drawing/2014/main" xmlns="" id="{6C9A2854-94D3-4E10-9F8A-889A3D52D5EF}"/>
              </a:ext>
            </a:extLst>
          </p:cNvPr>
          <p:cNvSpPr/>
          <p:nvPr/>
        </p:nvSpPr>
        <p:spPr>
          <a:xfrm>
            <a:off x="1721509" y="3138783"/>
            <a:ext cx="6069679" cy="66912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383" name="Google Shape;383;p55"/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10" name="Google Shape;377;p54">
            <a:extLst>
              <a:ext uri="{FF2B5EF4-FFF2-40B4-BE49-F238E27FC236}">
                <a16:creationId xmlns:a16="http://schemas.microsoft.com/office/drawing/2014/main" xmlns="" id="{6250CD65-8056-4CD2-A510-A71A5F1F8529}"/>
              </a:ext>
            </a:extLst>
          </p:cNvPr>
          <p:cNvSpPr txBox="1"/>
          <p:nvPr/>
        </p:nvSpPr>
        <p:spPr>
          <a:xfrm>
            <a:off x="1805063" y="3194555"/>
            <a:ext cx="6913051" cy="9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Reaccione sin apuros y sospeche.</a:t>
            </a:r>
          </a:p>
        </p:txBody>
      </p:sp>
      <p:sp>
        <p:nvSpPr>
          <p:cNvPr id="11" name="Google Shape;266;p43">
            <a:extLst>
              <a:ext uri="{FF2B5EF4-FFF2-40B4-BE49-F238E27FC236}">
                <a16:creationId xmlns:a16="http://schemas.microsoft.com/office/drawing/2014/main" xmlns="" id="{FD69FB4C-48C1-4887-91E2-9CA94F10A9D8}"/>
              </a:ext>
            </a:extLst>
          </p:cNvPr>
          <p:cNvSpPr txBox="1"/>
          <p:nvPr/>
        </p:nvSpPr>
        <p:spPr>
          <a:xfrm>
            <a:off x="1110774" y="1181948"/>
            <a:ext cx="8033225" cy="1874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Hágalo más difícil para los chicos malos.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266DA82-0FA4-4767-A369-D16F44238A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972" y="2808510"/>
            <a:ext cx="1040311" cy="123912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215;p39">
            <a:extLst>
              <a:ext uri="{FF2B5EF4-FFF2-40B4-BE49-F238E27FC236}">
                <a16:creationId xmlns:a16="http://schemas.microsoft.com/office/drawing/2014/main" xmlns="" id="{CCB154C0-E3E4-4E59-9A00-54A2A33D90BA}"/>
              </a:ext>
            </a:extLst>
          </p:cNvPr>
          <p:cNvSpPr/>
          <p:nvPr/>
        </p:nvSpPr>
        <p:spPr>
          <a:xfrm>
            <a:off x="1721509" y="3138783"/>
            <a:ext cx="6432933" cy="68928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392" name="Google Shape;392;p56"/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3" name="Google Shape;266;p43">
            <a:extLst>
              <a:ext uri="{FF2B5EF4-FFF2-40B4-BE49-F238E27FC236}">
                <a16:creationId xmlns:a16="http://schemas.microsoft.com/office/drawing/2014/main" xmlns="" id="{1F61BF1C-D85F-43C3-92F4-EE04F58703BE}"/>
              </a:ext>
            </a:extLst>
          </p:cNvPr>
          <p:cNvSpPr txBox="1"/>
          <p:nvPr/>
        </p:nvSpPr>
        <p:spPr>
          <a:xfrm>
            <a:off x="1110775" y="1181948"/>
            <a:ext cx="7532184" cy="1676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Hágalo más difícil para los chicos malos.</a:t>
            </a:r>
          </a:p>
        </p:txBody>
      </p:sp>
      <p:sp>
        <p:nvSpPr>
          <p:cNvPr id="4" name="Google Shape;377;p54">
            <a:extLst>
              <a:ext uri="{FF2B5EF4-FFF2-40B4-BE49-F238E27FC236}">
                <a16:creationId xmlns:a16="http://schemas.microsoft.com/office/drawing/2014/main" xmlns="" id="{BF7F469A-6E15-4502-A90F-AA4793A02FB3}"/>
              </a:ext>
            </a:extLst>
          </p:cNvPr>
          <p:cNvSpPr txBox="1"/>
          <p:nvPr/>
        </p:nvSpPr>
        <p:spPr>
          <a:xfrm>
            <a:off x="1846252" y="3194555"/>
            <a:ext cx="6308191" cy="9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¿Qué hace que una contraseña sea buena?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818021A-927C-4774-844A-E2C32127ED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644" y="2914468"/>
            <a:ext cx="879082" cy="104708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215;p39">
            <a:extLst>
              <a:ext uri="{FF2B5EF4-FFF2-40B4-BE49-F238E27FC236}">
                <a16:creationId xmlns:a16="http://schemas.microsoft.com/office/drawing/2014/main" xmlns="" id="{834FA877-CE20-44CD-8F55-E17C1B3322F8}"/>
              </a:ext>
            </a:extLst>
          </p:cNvPr>
          <p:cNvSpPr/>
          <p:nvPr/>
        </p:nvSpPr>
        <p:spPr>
          <a:xfrm>
            <a:off x="5369521" y="4104847"/>
            <a:ext cx="3407120" cy="543253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7" name="Google Shape;215;p39">
            <a:extLst>
              <a:ext uri="{FF2B5EF4-FFF2-40B4-BE49-F238E27FC236}">
                <a16:creationId xmlns:a16="http://schemas.microsoft.com/office/drawing/2014/main" xmlns="" id="{0B5C1824-A14B-4CCB-A8FC-CEFEA285A0B2}"/>
              </a:ext>
            </a:extLst>
          </p:cNvPr>
          <p:cNvSpPr/>
          <p:nvPr/>
        </p:nvSpPr>
        <p:spPr>
          <a:xfrm>
            <a:off x="2719132" y="4108190"/>
            <a:ext cx="2479589" cy="543253"/>
          </a:xfrm>
          <a:prstGeom prst="roundRect">
            <a:avLst>
              <a:gd name="adj" fmla="val 16667"/>
            </a:avLst>
          </a:prstGeom>
          <a:solidFill>
            <a:srgbClr val="FCE5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6" name="Google Shape;215;p39">
            <a:extLst>
              <a:ext uri="{FF2B5EF4-FFF2-40B4-BE49-F238E27FC236}">
                <a16:creationId xmlns:a16="http://schemas.microsoft.com/office/drawing/2014/main" xmlns="" id="{BA46FC5A-12DE-4DA2-904E-E548812CCABC}"/>
              </a:ext>
            </a:extLst>
          </p:cNvPr>
          <p:cNvSpPr/>
          <p:nvPr/>
        </p:nvSpPr>
        <p:spPr>
          <a:xfrm>
            <a:off x="419195" y="4110843"/>
            <a:ext cx="2129138" cy="543253"/>
          </a:xfrm>
          <a:prstGeom prst="roundRect">
            <a:avLst>
              <a:gd name="adj" fmla="val 16667"/>
            </a:avLst>
          </a:prstGeom>
          <a:solidFill>
            <a:srgbClr val="E6B8A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402" name="Google Shape;402;p57"/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408" name="Google Shape;408;p57"/>
          <p:cNvSpPr txBox="1"/>
          <p:nvPr/>
        </p:nvSpPr>
        <p:spPr>
          <a:xfrm>
            <a:off x="3191343" y="4123766"/>
            <a:ext cx="1585886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Spaceship123</a:t>
            </a:r>
          </a:p>
        </p:txBody>
      </p:sp>
      <p:sp>
        <p:nvSpPr>
          <p:cNvPr id="410" name="Google Shape;410;p57"/>
          <p:cNvSpPr txBox="1"/>
          <p:nvPr/>
        </p:nvSpPr>
        <p:spPr>
          <a:xfrm>
            <a:off x="492171" y="4136000"/>
            <a:ext cx="1956900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spaceship</a:t>
            </a:r>
          </a:p>
        </p:txBody>
      </p:sp>
      <p:sp>
        <p:nvSpPr>
          <p:cNvPr id="412" name="Google Shape;412;p57"/>
          <p:cNvSpPr txBox="1"/>
          <p:nvPr/>
        </p:nvSpPr>
        <p:spPr>
          <a:xfrm>
            <a:off x="5958450" y="4120423"/>
            <a:ext cx="2229262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Sp@c3Sh1pSailing</a:t>
            </a:r>
          </a:p>
        </p:txBody>
      </p:sp>
      <p:sp>
        <p:nvSpPr>
          <p:cNvPr id="2" name="Google Shape;215;p39">
            <a:extLst>
              <a:ext uri="{FF2B5EF4-FFF2-40B4-BE49-F238E27FC236}">
                <a16:creationId xmlns:a16="http://schemas.microsoft.com/office/drawing/2014/main" xmlns="" id="{5372F6A6-32D9-4BDF-8E3A-A4EC09F6054D}"/>
              </a:ext>
            </a:extLst>
          </p:cNvPr>
          <p:cNvSpPr/>
          <p:nvPr/>
        </p:nvSpPr>
        <p:spPr>
          <a:xfrm>
            <a:off x="1721510" y="3138783"/>
            <a:ext cx="6658402" cy="68928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3" name="Google Shape;266;p43">
            <a:extLst>
              <a:ext uri="{FF2B5EF4-FFF2-40B4-BE49-F238E27FC236}">
                <a16:creationId xmlns:a16="http://schemas.microsoft.com/office/drawing/2014/main" xmlns="" id="{E1E85A8A-DD50-413D-87CC-4A9E4A6C99CD}"/>
              </a:ext>
            </a:extLst>
          </p:cNvPr>
          <p:cNvSpPr txBox="1"/>
          <p:nvPr/>
        </p:nvSpPr>
        <p:spPr>
          <a:xfrm>
            <a:off x="1110775" y="1181948"/>
            <a:ext cx="7665866" cy="1676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Hágalo más difícil para los chicos malos.</a:t>
            </a:r>
          </a:p>
        </p:txBody>
      </p:sp>
      <p:sp>
        <p:nvSpPr>
          <p:cNvPr id="4" name="Google Shape;377;p54">
            <a:extLst>
              <a:ext uri="{FF2B5EF4-FFF2-40B4-BE49-F238E27FC236}">
                <a16:creationId xmlns:a16="http://schemas.microsoft.com/office/drawing/2014/main" xmlns="" id="{6295C546-4E08-4C7E-903C-346E97018BC1}"/>
              </a:ext>
            </a:extLst>
          </p:cNvPr>
          <p:cNvSpPr txBox="1"/>
          <p:nvPr/>
        </p:nvSpPr>
        <p:spPr>
          <a:xfrm>
            <a:off x="1846253" y="3181172"/>
            <a:ext cx="6796706" cy="534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¿Qué hace que una contraseña sea buena?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CC91819-8534-4869-93C9-389F512E19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644" y="2914468"/>
            <a:ext cx="879082" cy="104708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58"/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424" name="Google Shape;424;p58"/>
          <p:cNvSpPr txBox="1"/>
          <p:nvPr/>
        </p:nvSpPr>
        <p:spPr>
          <a:xfrm>
            <a:off x="1846253" y="3757654"/>
            <a:ext cx="6606944" cy="110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¿Utiliza la misma contraseña para distintas cuentas?</a:t>
            </a:r>
          </a:p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¿Cuántas contraseñas diferentes utiliza?</a:t>
            </a:r>
          </a:p>
        </p:txBody>
      </p:sp>
      <p:sp>
        <p:nvSpPr>
          <p:cNvPr id="2" name="Google Shape;266;p43">
            <a:extLst>
              <a:ext uri="{FF2B5EF4-FFF2-40B4-BE49-F238E27FC236}">
                <a16:creationId xmlns:a16="http://schemas.microsoft.com/office/drawing/2014/main" xmlns="" id="{0D32ACF5-784F-44C7-8E49-584B85EE41E2}"/>
              </a:ext>
            </a:extLst>
          </p:cNvPr>
          <p:cNvSpPr txBox="1"/>
          <p:nvPr/>
        </p:nvSpPr>
        <p:spPr>
          <a:xfrm>
            <a:off x="1628725" y="926996"/>
            <a:ext cx="7014233" cy="1676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compartes.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Hágalo más difícil para los chicos malos.</a:t>
            </a:r>
          </a:p>
        </p:txBody>
      </p:sp>
      <p:sp>
        <p:nvSpPr>
          <p:cNvPr id="3" name="Google Shape;215;p39">
            <a:extLst>
              <a:ext uri="{FF2B5EF4-FFF2-40B4-BE49-F238E27FC236}">
                <a16:creationId xmlns:a16="http://schemas.microsoft.com/office/drawing/2014/main" xmlns="" id="{60478130-3DE5-4B37-8355-AB297D537E3D}"/>
              </a:ext>
            </a:extLst>
          </p:cNvPr>
          <p:cNvSpPr/>
          <p:nvPr/>
        </p:nvSpPr>
        <p:spPr>
          <a:xfrm>
            <a:off x="1721510" y="3138783"/>
            <a:ext cx="3600133" cy="68928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4" name="Google Shape;377;p54">
            <a:extLst>
              <a:ext uri="{FF2B5EF4-FFF2-40B4-BE49-F238E27FC236}">
                <a16:creationId xmlns:a16="http://schemas.microsoft.com/office/drawing/2014/main" xmlns="" id="{ECFE83D5-8BA4-4943-A38D-35C1C022684A}"/>
              </a:ext>
            </a:extLst>
          </p:cNvPr>
          <p:cNvSpPr txBox="1"/>
          <p:nvPr/>
        </p:nvSpPr>
        <p:spPr>
          <a:xfrm>
            <a:off x="1846253" y="3181172"/>
            <a:ext cx="4636926" cy="534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Preguntas para Debatir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B825E6B-809A-42CB-B012-500C22D152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644" y="2914468"/>
            <a:ext cx="879082" cy="104708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59"/>
          <p:cNvSpPr txBox="1"/>
          <p:nvPr/>
        </p:nvSpPr>
        <p:spPr>
          <a:xfrm>
            <a:off x="0" y="1905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  <p:sp>
        <p:nvSpPr>
          <p:cNvPr id="2" name="Google Shape;215;p39">
            <a:extLst>
              <a:ext uri="{FF2B5EF4-FFF2-40B4-BE49-F238E27FC236}">
                <a16:creationId xmlns:a16="http://schemas.microsoft.com/office/drawing/2014/main" xmlns="" id="{3D8872C0-AE98-4507-8C2D-2E50C831BB1D}"/>
              </a:ext>
            </a:extLst>
          </p:cNvPr>
          <p:cNvSpPr/>
          <p:nvPr/>
        </p:nvSpPr>
        <p:spPr>
          <a:xfrm>
            <a:off x="1721510" y="3138783"/>
            <a:ext cx="4951139" cy="68928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CA1710C-E315-4560-815C-20C5CB9B48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644" y="2914468"/>
            <a:ext cx="879082" cy="1047084"/>
          </a:xfrm>
          <a:prstGeom prst="rect">
            <a:avLst/>
          </a:prstGeom>
        </p:spPr>
      </p:pic>
      <p:sp>
        <p:nvSpPr>
          <p:cNvPr id="433" name="Google Shape;433;p59"/>
          <p:cNvSpPr txBox="1"/>
          <p:nvPr/>
        </p:nvSpPr>
        <p:spPr>
          <a:xfrm>
            <a:off x="1850516" y="3202940"/>
            <a:ext cx="5835386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u="sng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5"/>
              </a:rPr>
              <a:t>https://howsecureismypassword.net/</a:t>
            </a:r>
            <a:r>
              <a:rPr lang="es-AR" sz="20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</a:p>
        </p:txBody>
      </p:sp>
      <p:sp>
        <p:nvSpPr>
          <p:cNvPr id="5" name="Google Shape;266;p43">
            <a:extLst>
              <a:ext uri="{FF2B5EF4-FFF2-40B4-BE49-F238E27FC236}">
                <a16:creationId xmlns:a16="http://schemas.microsoft.com/office/drawing/2014/main" xmlns="" id="{8DBCC352-87DF-4600-BCA1-625AA2B5AD26}"/>
              </a:ext>
            </a:extLst>
          </p:cNvPr>
          <p:cNvSpPr txBox="1"/>
          <p:nvPr/>
        </p:nvSpPr>
        <p:spPr>
          <a:xfrm>
            <a:off x="1110775" y="1181948"/>
            <a:ext cx="7607340" cy="1676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 que compartes.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Hágalo más difícil para los chicos malos.</a:t>
            </a:r>
          </a:p>
        </p:txBody>
      </p:sp>
      <p:sp>
        <p:nvSpPr>
          <p:cNvPr id="6" name="Google Shape;250;p41">
            <a:extLst>
              <a:ext uri="{FF2B5EF4-FFF2-40B4-BE49-F238E27FC236}">
                <a16:creationId xmlns:a16="http://schemas.microsoft.com/office/drawing/2014/main" xmlns="" id="{DA8B997C-2717-4E24-8AE0-0F2FB6745D30}"/>
              </a:ext>
            </a:extLst>
          </p:cNvPr>
          <p:cNvSpPr txBox="1"/>
          <p:nvPr/>
        </p:nvSpPr>
        <p:spPr>
          <a:xfrm rot="20698741">
            <a:off x="2100579" y="3978324"/>
            <a:ext cx="1619520" cy="628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>
                <a:latin typeface="Caveat"/>
                <a:ea typeface="Caveat"/>
                <a:cs typeface="Caveat"/>
                <a:sym typeface="Caveat"/>
              </a:rPr>
              <a:t>¡Pruebe ahora!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C20F10C-86A9-4C9A-AC6E-5FFAF7EA61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836790">
            <a:off x="3245969" y="2744794"/>
            <a:ext cx="2043061" cy="243351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60"/>
          <p:cNvSpPr txBox="1"/>
          <p:nvPr/>
        </p:nvSpPr>
        <p:spPr>
          <a:xfrm>
            <a:off x="0" y="287316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40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Preguntas:</a:t>
            </a:r>
          </a:p>
        </p:txBody>
      </p:sp>
      <p:sp>
        <p:nvSpPr>
          <p:cNvPr id="2" name="Google Shape;442;p60">
            <a:extLst>
              <a:ext uri="{FF2B5EF4-FFF2-40B4-BE49-F238E27FC236}">
                <a16:creationId xmlns:a16="http://schemas.microsoft.com/office/drawing/2014/main" xmlns="" id="{F848370F-9392-413E-BEED-D55EDCF46B81}"/>
              </a:ext>
            </a:extLst>
          </p:cNvPr>
          <p:cNvSpPr txBox="1"/>
          <p:nvPr/>
        </p:nvSpPr>
        <p:spPr>
          <a:xfrm>
            <a:off x="0" y="15427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166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?</a:t>
            </a:r>
          </a:p>
        </p:txBody>
      </p:sp>
    </p:spTree>
    <p:custDataLst>
      <p:tags r:id="rId1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5DA111B-2B4A-4569-B2CC-0D789BCBB8B3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623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Google Shape;442;p60">
            <a:extLst>
              <a:ext uri="{FF2B5EF4-FFF2-40B4-BE49-F238E27FC236}">
                <a16:creationId xmlns:a16="http://schemas.microsoft.com/office/drawing/2014/main" xmlns="" id="{A84CDF94-9A0F-4F3B-BD96-A0119B819B1E}"/>
              </a:ext>
            </a:extLst>
          </p:cNvPr>
          <p:cNvSpPr txBox="1"/>
          <p:nvPr/>
        </p:nvSpPr>
        <p:spPr>
          <a:xfrm>
            <a:off x="0" y="2955539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400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Descanso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B6F52EDF-786E-4353-BA64-AFFD2247F1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523" y="1086806"/>
            <a:ext cx="1848954" cy="220231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62"/>
          <p:cNvSpPr txBox="1"/>
          <p:nvPr/>
        </p:nvSpPr>
        <p:spPr>
          <a:xfrm>
            <a:off x="0" y="4191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Rastreo Digital y Cookies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D632C2D-8681-4EEE-89E2-B953B13676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7272" y="1597092"/>
            <a:ext cx="5049456" cy="252002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63"/>
          <p:cNvSpPr txBox="1"/>
          <p:nvPr/>
        </p:nvSpPr>
        <p:spPr>
          <a:xfrm>
            <a:off x="0" y="4191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Rastreo Digital y Cookies</a:t>
            </a:r>
          </a:p>
        </p:txBody>
      </p:sp>
      <p:sp>
        <p:nvSpPr>
          <p:cNvPr id="463" name="Google Shape;463;p63"/>
          <p:cNvSpPr/>
          <p:nvPr/>
        </p:nvSpPr>
        <p:spPr>
          <a:xfrm>
            <a:off x="2955749" y="1448150"/>
            <a:ext cx="3895987" cy="2671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3"/>
          <p:cNvSpPr/>
          <p:nvPr/>
        </p:nvSpPr>
        <p:spPr>
          <a:xfrm>
            <a:off x="4184750" y="3530825"/>
            <a:ext cx="1001700" cy="3198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3"/>
          <p:cNvSpPr txBox="1"/>
          <p:nvPr/>
        </p:nvSpPr>
        <p:spPr>
          <a:xfrm>
            <a:off x="2875825" y="1673619"/>
            <a:ext cx="3619549" cy="2937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200" b="1" dirty="0">
                <a:latin typeface="Times New Roman"/>
                <a:ea typeface="Times New Roman"/>
                <a:cs typeface="Times New Roman"/>
                <a:sym typeface="Times New Roman"/>
              </a:rPr>
              <a:t>LA PRIVACIDAD </a:t>
            </a:r>
          </a:p>
          <a:p>
            <a:pPr marL="0" lvl="0" indent="0" algn="ctr" rtl="0">
              <a:spcBef>
                <a:spcPts val="100"/>
              </a:spcBef>
              <a:spcAft>
                <a:spcPts val="0"/>
              </a:spcAft>
              <a:buNone/>
            </a:pPr>
            <a:r>
              <a:rPr lang="es-AR" sz="2200" b="1" dirty="0">
                <a:latin typeface="Times New Roman"/>
                <a:ea typeface="Times New Roman"/>
                <a:cs typeface="Times New Roman"/>
                <a:sym typeface="Times New Roman"/>
              </a:rPr>
              <a:t>IMPORTA</a:t>
            </a:r>
            <a:r>
              <a:rPr lang="es-AR" sz="1800" dirty="0"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s-AR" sz="1800" dirty="0">
                <a:latin typeface="Times New Roman"/>
                <a:ea typeface="Times New Roman"/>
                <a:cs typeface="Times New Roman"/>
                <a:sym typeface="Times New Roman"/>
              </a:rPr>
            </a:br>
            <a:endParaRPr lang="es-AR"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dirty="0">
                <a:latin typeface="Times New Roman"/>
                <a:ea typeface="Times New Roman"/>
                <a:cs typeface="Times New Roman"/>
                <a:sym typeface="Times New Roman"/>
              </a:rPr>
              <a:t>Este sitio web utiliza cookies para personalizar el contenido y los avisos</a:t>
            </a:r>
            <a:r>
              <a:rPr lang="es-AR" sz="1800"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dirty="0">
                <a:latin typeface="Times New Roman"/>
                <a:ea typeface="Times New Roman"/>
                <a:cs typeface="Times New Roman"/>
                <a:sym typeface="Times New Roman"/>
              </a:rPr>
              <a:t>ACEPTAR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000" u="sng" dirty="0">
                <a:latin typeface="Times New Roman"/>
                <a:ea typeface="Times New Roman"/>
                <a:cs typeface="Times New Roman"/>
                <a:sym typeface="Times New Roman"/>
              </a:rPr>
              <a:t>Obtener más </a:t>
            </a:r>
            <a:r>
              <a:rPr lang="es-AR" sz="1000" u="sng" dirty="0" err="1">
                <a:latin typeface="Times New Roman"/>
                <a:ea typeface="Times New Roman"/>
                <a:cs typeface="Times New Roman"/>
                <a:sym typeface="Times New Roman"/>
              </a:rPr>
              <a:t>info</a:t>
            </a:r>
            <a:endParaRPr lang="es-AR" sz="1000" u="sng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" name="Google Shape;471;p64" descr="In this video, you’ll learn more about digital and browser tracking. Visit https://www.gcflearnfree.org/internetsafety/understanding-browser-tracking/1/ for our text-based lesson.&#10;&#10;This video includes information on:&#10;• Why websites track browsing activity&#10;• How cookies work&#10;• Avoiding cookie tracking&#10;&#10;We hope you enjoy!" title="Understanding Digital Tracking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37225" y="0"/>
            <a:ext cx="685798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CuadroTexto 1"/>
          <p:cNvSpPr txBox="1"/>
          <p:nvPr/>
        </p:nvSpPr>
        <p:spPr>
          <a:xfrm>
            <a:off x="1342018" y="965200"/>
            <a:ext cx="6248400" cy="707886"/>
          </a:xfrm>
          <a:prstGeom prst="rect">
            <a:avLst/>
          </a:prstGeom>
          <a:solidFill>
            <a:srgbClr val="0099CC"/>
          </a:solidFill>
        </p:spPr>
        <p:txBody>
          <a:bodyPr wrap="square" rtlCol="0">
            <a:spAutoFit/>
          </a:bodyPr>
          <a:lstStyle/>
          <a:p>
            <a:r>
              <a:rPr lang="es-AR" sz="4000" dirty="0">
                <a:solidFill>
                  <a:schemeClr val="bg1"/>
                </a:solidFill>
                <a:latin typeface="Elephant" panose="02020904090505020303" pitchFamily="18" charset="0"/>
              </a:rPr>
              <a:t>RASTREO DIGITAL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8"/>
          <p:cNvSpPr txBox="1">
            <a:spLocks noGrp="1"/>
          </p:cNvSpPr>
          <p:nvPr>
            <p:ph type="ctrTitle" idx="4294967295"/>
          </p:nvPr>
        </p:nvSpPr>
        <p:spPr>
          <a:xfrm>
            <a:off x="-75" y="1528806"/>
            <a:ext cx="9144000" cy="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Presentación y comentarios:</a:t>
            </a:r>
          </a:p>
        </p:txBody>
      </p:sp>
      <p:sp>
        <p:nvSpPr>
          <p:cNvPr id="100" name="Google Shape;100;p28"/>
          <p:cNvSpPr txBox="1">
            <a:spLocks noGrp="1"/>
          </p:cNvSpPr>
          <p:nvPr>
            <p:ph type="ctrTitle" idx="4294967295"/>
          </p:nvPr>
        </p:nvSpPr>
        <p:spPr>
          <a:xfrm>
            <a:off x="-75" y="2242376"/>
            <a:ext cx="9144000" cy="209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¿Qué hace o evita hacer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para protegerse en línea?</a:t>
            </a:r>
          </a:p>
        </p:txBody>
      </p:sp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65"/>
          <p:cNvSpPr txBox="1"/>
          <p:nvPr/>
        </p:nvSpPr>
        <p:spPr>
          <a:xfrm>
            <a:off x="0" y="4191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Rastreo Digital y Cookies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AC5D854-F669-4F84-AEC4-016ED94742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7359" y="1751116"/>
            <a:ext cx="4674804" cy="233304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66"/>
          <p:cNvSpPr txBox="1"/>
          <p:nvPr/>
        </p:nvSpPr>
        <p:spPr>
          <a:xfrm>
            <a:off x="0" y="4191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Actividad Digital del Día de Daisy</a:t>
            </a:r>
          </a:p>
        </p:txBody>
      </p:sp>
      <p:sp>
        <p:nvSpPr>
          <p:cNvPr id="488" name="Google Shape;488;p66"/>
          <p:cNvSpPr txBox="1"/>
          <p:nvPr/>
        </p:nvSpPr>
        <p:spPr>
          <a:xfrm>
            <a:off x="0" y="181620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Instrucciones: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Abrir un documento nuevo en su dispositivo.</a:t>
            </a:r>
          </a:p>
        </p:txBody>
      </p:sp>
    </p:spTree>
    <p:custDataLst>
      <p:tags r:id="rId1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67"/>
          <p:cNvSpPr txBox="1"/>
          <p:nvPr/>
        </p:nvSpPr>
        <p:spPr>
          <a:xfrm>
            <a:off x="0" y="78479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Actividad Digital del Día de Daisy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E7FFC79A-667B-4011-80C2-A4FCAA97D8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539998">
            <a:off x="321330" y="907549"/>
            <a:ext cx="1553828" cy="1850782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5803D349-DAFA-4395-BAC3-2E61275C2D07}"/>
              </a:ext>
            </a:extLst>
          </p:cNvPr>
          <p:cNvGrpSpPr/>
          <p:nvPr/>
        </p:nvGrpSpPr>
        <p:grpSpPr>
          <a:xfrm>
            <a:off x="502333" y="1964170"/>
            <a:ext cx="8065839" cy="1215160"/>
            <a:chOff x="502333" y="2153225"/>
            <a:chExt cx="8065839" cy="1215160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xmlns="" id="{4D829C61-E16F-44AE-94EF-4112FC0E5E6C}"/>
                </a:ext>
              </a:extLst>
            </p:cNvPr>
            <p:cNvSpPr/>
            <p:nvPr/>
          </p:nvSpPr>
          <p:spPr>
            <a:xfrm>
              <a:off x="7402440" y="2202653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xmlns="" id="{66263C2D-6CDF-4E26-AC7A-0D31F57EFCD9}"/>
                </a:ext>
              </a:extLst>
            </p:cNvPr>
            <p:cNvSpPr/>
            <p:nvPr/>
          </p:nvSpPr>
          <p:spPr>
            <a:xfrm>
              <a:off x="6012971" y="2153225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xmlns="" id="{BFF189FB-57BB-4BD8-818E-44E978BA140B}"/>
                </a:ext>
              </a:extLst>
            </p:cNvPr>
            <p:cNvSpPr/>
            <p:nvPr/>
          </p:nvSpPr>
          <p:spPr>
            <a:xfrm>
              <a:off x="4648216" y="2155403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xmlns="" id="{4B06F931-9BF7-438B-AE1B-98937770CD33}"/>
                </a:ext>
              </a:extLst>
            </p:cNvPr>
            <p:cNvSpPr/>
            <p:nvPr/>
          </p:nvSpPr>
          <p:spPr>
            <a:xfrm>
              <a:off x="3282689" y="2153225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xmlns="" id="{23A9AE2F-8CCD-4962-A06F-82F9C4D7357A}"/>
                </a:ext>
              </a:extLst>
            </p:cNvPr>
            <p:cNvSpPr/>
            <p:nvPr/>
          </p:nvSpPr>
          <p:spPr>
            <a:xfrm>
              <a:off x="1893820" y="2164069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xmlns="" id="{B282DFE5-C954-4AA3-B9E8-1E57E2FBB6F5}"/>
                </a:ext>
              </a:extLst>
            </p:cNvPr>
            <p:cNvSpPr/>
            <p:nvPr/>
          </p:nvSpPr>
          <p:spPr>
            <a:xfrm>
              <a:off x="502333" y="2164069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9" name="Google Shape;495;p67">
              <a:extLst>
                <a:ext uri="{FF2B5EF4-FFF2-40B4-BE49-F238E27FC236}">
                  <a16:creationId xmlns:a16="http://schemas.microsoft.com/office/drawing/2014/main" xmlns="" id="{8FC6E219-4E6F-4F62-BA29-8A184917D69B}"/>
                </a:ext>
              </a:extLst>
            </p:cNvPr>
            <p:cNvPicPr preferRelativeResize="0"/>
            <p:nvPr/>
          </p:nvPicPr>
          <p:blipFill>
            <a:blip r:embed="rId5"/>
            <a:srcRect/>
            <a:stretch/>
          </p:blipFill>
          <p:spPr>
            <a:xfrm>
              <a:off x="701356" y="2291944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" name="Google Shape;496;p67">
              <a:extLst>
                <a:ext uri="{FF2B5EF4-FFF2-40B4-BE49-F238E27FC236}">
                  <a16:creationId xmlns:a16="http://schemas.microsoft.com/office/drawing/2014/main" xmlns="" id="{5E50015F-9742-49A2-94CB-9E7CC329BA99}"/>
                </a:ext>
              </a:extLst>
            </p:cNvPr>
            <p:cNvPicPr preferRelativeResize="0"/>
            <p:nvPr/>
          </p:nvPicPr>
          <p:blipFill>
            <a:blip r:embed="rId6"/>
            <a:srcRect/>
            <a:stretch/>
          </p:blipFill>
          <p:spPr>
            <a:xfrm>
              <a:off x="2084487" y="2278891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" name="Google Shape;497;p67">
              <a:extLst>
                <a:ext uri="{FF2B5EF4-FFF2-40B4-BE49-F238E27FC236}">
                  <a16:creationId xmlns:a16="http://schemas.microsoft.com/office/drawing/2014/main" xmlns="" id="{A4430364-2CF5-4886-906B-7FC997F0E553}"/>
                </a:ext>
              </a:extLst>
            </p:cNvPr>
            <p:cNvPicPr preferRelativeResize="0"/>
            <p:nvPr/>
          </p:nvPicPr>
          <p:blipFill>
            <a:blip r:embed="rId7"/>
            <a:srcRect/>
            <a:stretch/>
          </p:blipFill>
          <p:spPr>
            <a:xfrm>
              <a:off x="3503693" y="2254177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" name="Google Shape;498;p67">
              <a:extLst>
                <a:ext uri="{FF2B5EF4-FFF2-40B4-BE49-F238E27FC236}">
                  <a16:creationId xmlns:a16="http://schemas.microsoft.com/office/drawing/2014/main" xmlns="" id="{95FA7D60-ADD0-4D73-B7B7-25B785A0B0B0}"/>
                </a:ext>
              </a:extLst>
            </p:cNvPr>
            <p:cNvPicPr preferRelativeResize="0"/>
            <p:nvPr/>
          </p:nvPicPr>
          <p:blipFill>
            <a:blip r:embed="rId8"/>
            <a:srcRect/>
            <a:stretch/>
          </p:blipFill>
          <p:spPr>
            <a:xfrm>
              <a:off x="4847239" y="2306943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" name="Google Shape;499;p67">
              <a:extLst>
                <a:ext uri="{FF2B5EF4-FFF2-40B4-BE49-F238E27FC236}">
                  <a16:creationId xmlns:a16="http://schemas.microsoft.com/office/drawing/2014/main" xmlns="" id="{49D6BAE8-C897-417F-9F1C-0A659F0A9809}"/>
                </a:ext>
              </a:extLst>
            </p:cNvPr>
            <p:cNvPicPr preferRelativeResize="0"/>
            <p:nvPr/>
          </p:nvPicPr>
          <p:blipFill>
            <a:blip r:embed="rId9"/>
            <a:srcRect/>
            <a:stretch/>
          </p:blipFill>
          <p:spPr>
            <a:xfrm>
              <a:off x="6236708" y="2254177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" name="Google Shape;500;p67">
              <a:extLst>
                <a:ext uri="{FF2B5EF4-FFF2-40B4-BE49-F238E27FC236}">
                  <a16:creationId xmlns:a16="http://schemas.microsoft.com/office/drawing/2014/main" xmlns="" id="{5AB95FCC-05D9-41C7-B059-97C10C9239A2}"/>
                </a:ext>
              </a:extLst>
            </p:cNvPr>
            <p:cNvPicPr preferRelativeResize="0"/>
            <p:nvPr/>
          </p:nvPicPr>
          <p:blipFill>
            <a:blip r:embed="rId10"/>
            <a:srcRect/>
            <a:stretch/>
          </p:blipFill>
          <p:spPr>
            <a:xfrm>
              <a:off x="7617939" y="2278891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custDataLst>
      <p:tags r:id="rId1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68"/>
          <p:cNvSpPr txBox="1"/>
          <p:nvPr/>
        </p:nvSpPr>
        <p:spPr>
          <a:xfrm>
            <a:off x="0" y="254693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Actividad Digital del Día de Daisy</a:t>
            </a:r>
          </a:p>
        </p:txBody>
      </p:sp>
      <p:sp>
        <p:nvSpPr>
          <p:cNvPr id="509" name="Google Shape;509;p68"/>
          <p:cNvSpPr txBox="1"/>
          <p:nvPr/>
        </p:nvSpPr>
        <p:spPr>
          <a:xfrm>
            <a:off x="0" y="2110683"/>
            <a:ext cx="9144000" cy="21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dirty="0">
                <a:solidFill>
                  <a:schemeClr val="dk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Instrucciones:</a:t>
            </a: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 smtClean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una lista de </a:t>
            </a: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los datos digitales que </a:t>
            </a:r>
            <a:r>
              <a:rPr lang="es-AR" sz="2400" dirty="0" smtClean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Daisy crea</a:t>
            </a: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(Ejemplos: publica una fotografía en redes sociales o su GPS del teléfono celular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capta su ubicación)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5DDB18A9-1134-41CB-9FA9-AB1C4E4E81E1}"/>
              </a:ext>
            </a:extLst>
          </p:cNvPr>
          <p:cNvGrpSpPr/>
          <p:nvPr/>
        </p:nvGrpSpPr>
        <p:grpSpPr>
          <a:xfrm>
            <a:off x="1457226" y="1283693"/>
            <a:ext cx="6229548" cy="938513"/>
            <a:chOff x="502333" y="2153225"/>
            <a:chExt cx="8065839" cy="121516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xmlns="" id="{B5389BA0-D0D9-4ACF-860F-D0596CCCA684}"/>
                </a:ext>
              </a:extLst>
            </p:cNvPr>
            <p:cNvSpPr/>
            <p:nvPr/>
          </p:nvSpPr>
          <p:spPr>
            <a:xfrm>
              <a:off x="7402440" y="2202653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xmlns="" id="{0E6D98D7-B869-41F5-9F1E-2694CA7B581B}"/>
                </a:ext>
              </a:extLst>
            </p:cNvPr>
            <p:cNvSpPr/>
            <p:nvPr/>
          </p:nvSpPr>
          <p:spPr>
            <a:xfrm>
              <a:off x="6012971" y="2153225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xmlns="" id="{1B8BE436-B13E-40E6-95F0-F697588E8513}"/>
                </a:ext>
              </a:extLst>
            </p:cNvPr>
            <p:cNvSpPr/>
            <p:nvPr/>
          </p:nvSpPr>
          <p:spPr>
            <a:xfrm>
              <a:off x="4648216" y="2155403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xmlns="" id="{F2525B72-1B89-48DD-8EAB-C04C47FA1D19}"/>
                </a:ext>
              </a:extLst>
            </p:cNvPr>
            <p:cNvSpPr/>
            <p:nvPr/>
          </p:nvSpPr>
          <p:spPr>
            <a:xfrm>
              <a:off x="3282689" y="2153225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xmlns="" id="{9DEBE119-69DE-48AF-8BC4-B8A74CD54D08}"/>
                </a:ext>
              </a:extLst>
            </p:cNvPr>
            <p:cNvSpPr/>
            <p:nvPr/>
          </p:nvSpPr>
          <p:spPr>
            <a:xfrm>
              <a:off x="1893820" y="2164069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xmlns="" id="{4F0514A8-FC6A-439A-8A1C-FBB128D12F40}"/>
                </a:ext>
              </a:extLst>
            </p:cNvPr>
            <p:cNvSpPr/>
            <p:nvPr/>
          </p:nvSpPr>
          <p:spPr>
            <a:xfrm>
              <a:off x="502333" y="2164069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3" name="Google Shape;495;p67">
              <a:extLst>
                <a:ext uri="{FF2B5EF4-FFF2-40B4-BE49-F238E27FC236}">
                  <a16:creationId xmlns:a16="http://schemas.microsoft.com/office/drawing/2014/main" xmlns="" id="{ADC50AAB-DBD3-4986-B602-9E2ACD9A7636}"/>
                </a:ext>
              </a:extLst>
            </p:cNvPr>
            <p:cNvPicPr preferRelativeResize="0"/>
            <p:nvPr/>
          </p:nvPicPr>
          <p:blipFill>
            <a:blip r:embed="rId4"/>
            <a:srcRect/>
            <a:stretch/>
          </p:blipFill>
          <p:spPr>
            <a:xfrm>
              <a:off x="701356" y="2291944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Google Shape;496;p67">
              <a:extLst>
                <a:ext uri="{FF2B5EF4-FFF2-40B4-BE49-F238E27FC236}">
                  <a16:creationId xmlns:a16="http://schemas.microsoft.com/office/drawing/2014/main" xmlns="" id="{D4926BAF-34A8-4EF4-B61D-4925DE0AC0A3}"/>
                </a:ext>
              </a:extLst>
            </p:cNvPr>
            <p:cNvPicPr preferRelativeResize="0"/>
            <p:nvPr/>
          </p:nvPicPr>
          <p:blipFill>
            <a:blip r:embed="rId5"/>
            <a:srcRect/>
            <a:stretch/>
          </p:blipFill>
          <p:spPr>
            <a:xfrm>
              <a:off x="2084487" y="2278891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" name="Google Shape;497;p67">
              <a:extLst>
                <a:ext uri="{FF2B5EF4-FFF2-40B4-BE49-F238E27FC236}">
                  <a16:creationId xmlns:a16="http://schemas.microsoft.com/office/drawing/2014/main" xmlns="" id="{0E6C7638-F6A4-4C74-8AAD-E2DEF53C8A05}"/>
                </a:ext>
              </a:extLst>
            </p:cNvPr>
            <p:cNvPicPr preferRelativeResize="0"/>
            <p:nvPr/>
          </p:nvPicPr>
          <p:blipFill>
            <a:blip r:embed="rId6"/>
            <a:srcRect/>
            <a:stretch/>
          </p:blipFill>
          <p:spPr>
            <a:xfrm>
              <a:off x="3503693" y="2254177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Google Shape;498;p67">
              <a:extLst>
                <a:ext uri="{FF2B5EF4-FFF2-40B4-BE49-F238E27FC236}">
                  <a16:creationId xmlns:a16="http://schemas.microsoft.com/office/drawing/2014/main" xmlns="" id="{9227537F-CF53-4352-B065-E69C3E17EDE2}"/>
                </a:ext>
              </a:extLst>
            </p:cNvPr>
            <p:cNvPicPr preferRelativeResize="0"/>
            <p:nvPr/>
          </p:nvPicPr>
          <p:blipFill>
            <a:blip r:embed="rId7"/>
            <a:srcRect/>
            <a:stretch/>
          </p:blipFill>
          <p:spPr>
            <a:xfrm>
              <a:off x="4847239" y="2306943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Google Shape;499;p67">
              <a:extLst>
                <a:ext uri="{FF2B5EF4-FFF2-40B4-BE49-F238E27FC236}">
                  <a16:creationId xmlns:a16="http://schemas.microsoft.com/office/drawing/2014/main" xmlns="" id="{CA74EFA0-A5CE-439D-AD02-6FABFD6880E5}"/>
                </a:ext>
              </a:extLst>
            </p:cNvPr>
            <p:cNvPicPr preferRelativeResize="0"/>
            <p:nvPr/>
          </p:nvPicPr>
          <p:blipFill>
            <a:blip r:embed="rId8"/>
            <a:srcRect/>
            <a:stretch/>
          </p:blipFill>
          <p:spPr>
            <a:xfrm>
              <a:off x="6236708" y="2254177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Google Shape;500;p67">
              <a:extLst>
                <a:ext uri="{FF2B5EF4-FFF2-40B4-BE49-F238E27FC236}">
                  <a16:creationId xmlns:a16="http://schemas.microsoft.com/office/drawing/2014/main" xmlns="" id="{59AF3C38-D3EF-48EB-AEDA-EF3998917E3C}"/>
                </a:ext>
              </a:extLst>
            </p:cNvPr>
            <p:cNvPicPr preferRelativeResize="0"/>
            <p:nvPr/>
          </p:nvPicPr>
          <p:blipFill>
            <a:blip r:embed="rId9"/>
            <a:srcRect/>
            <a:stretch/>
          </p:blipFill>
          <p:spPr>
            <a:xfrm>
              <a:off x="7617939" y="2278891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custDataLst>
      <p:tags r:id="rId1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15;p39">
            <a:extLst>
              <a:ext uri="{FF2B5EF4-FFF2-40B4-BE49-F238E27FC236}">
                <a16:creationId xmlns:a16="http://schemas.microsoft.com/office/drawing/2014/main" xmlns="" id="{8F2A144F-41D8-419D-BEA1-D103C72B555C}"/>
              </a:ext>
            </a:extLst>
          </p:cNvPr>
          <p:cNvSpPr/>
          <p:nvPr/>
        </p:nvSpPr>
        <p:spPr>
          <a:xfrm>
            <a:off x="1223233" y="3714084"/>
            <a:ext cx="1495254" cy="503689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"/>
          </a:p>
        </p:txBody>
      </p:sp>
      <p:sp>
        <p:nvSpPr>
          <p:cNvPr id="24" name="Google Shape;508;p68">
            <a:extLst>
              <a:ext uri="{FF2B5EF4-FFF2-40B4-BE49-F238E27FC236}">
                <a16:creationId xmlns:a16="http://schemas.microsoft.com/office/drawing/2014/main" xmlns="" id="{52494E03-8978-47F7-9F91-244F8488DCAD}"/>
              </a:ext>
            </a:extLst>
          </p:cNvPr>
          <p:cNvSpPr txBox="1"/>
          <p:nvPr/>
        </p:nvSpPr>
        <p:spPr>
          <a:xfrm>
            <a:off x="0" y="254693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Actividad Digital del Día de Daisy</a:t>
            </a:r>
          </a:p>
        </p:txBody>
      </p:sp>
      <p:sp>
        <p:nvSpPr>
          <p:cNvPr id="523" name="Google Shape;523;p69"/>
          <p:cNvSpPr txBox="1"/>
          <p:nvPr/>
        </p:nvSpPr>
        <p:spPr>
          <a:xfrm>
            <a:off x="778476" y="1705316"/>
            <a:ext cx="7587048" cy="301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dirty="0">
                <a:solidFill>
                  <a:schemeClr val="dk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Instrucciones:</a:t>
            </a:r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ClrTx/>
              <a:buSzPts val="3000"/>
              <a:buFont typeface="Wingdings" panose="05000000000000000000" pitchFamily="2" charset="2"/>
              <a:buChar char="§"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Por turno, compartir un elemento </a:t>
            </a:r>
            <a:r>
              <a:rPr lang="es-AR" sz="2000" dirty="0" smtClean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 la lista.</a:t>
            </a:r>
            <a:endParaRPr lang="es-AR" sz="2000" dirty="0">
              <a:solidFill>
                <a:schemeClr val="bg1">
                  <a:lumMod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ts val="3000"/>
              <a:buFont typeface="Wingdings" panose="05000000000000000000" pitchFamily="2" charset="2"/>
              <a:buChar char="§"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Si otra persona comparte algo que </a:t>
            </a:r>
            <a:r>
              <a:rPr lang="es-AR" sz="2000" dirty="0" smtClean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ya está en la lista de usted, </a:t>
            </a: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resáltelo.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2CD313A7-1514-455C-8050-C11703D67388}"/>
              </a:ext>
            </a:extLst>
          </p:cNvPr>
          <p:cNvGrpSpPr/>
          <p:nvPr/>
        </p:nvGrpSpPr>
        <p:grpSpPr>
          <a:xfrm>
            <a:off x="1457226" y="1283693"/>
            <a:ext cx="6229548" cy="938513"/>
            <a:chOff x="502333" y="2153225"/>
            <a:chExt cx="8065839" cy="1215160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xmlns="" id="{31520AC2-53A9-4A3C-B15E-49E8D3419746}"/>
                </a:ext>
              </a:extLst>
            </p:cNvPr>
            <p:cNvSpPr/>
            <p:nvPr/>
          </p:nvSpPr>
          <p:spPr>
            <a:xfrm>
              <a:off x="7402440" y="2202653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xmlns="" id="{A1DD17B2-6C90-4F84-95EF-ADA3D09193E1}"/>
                </a:ext>
              </a:extLst>
            </p:cNvPr>
            <p:cNvSpPr/>
            <p:nvPr/>
          </p:nvSpPr>
          <p:spPr>
            <a:xfrm>
              <a:off x="6012971" y="2153225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xmlns="" id="{689BD4CF-AD9C-4CDC-ACB4-944853911EC8}"/>
                </a:ext>
              </a:extLst>
            </p:cNvPr>
            <p:cNvSpPr/>
            <p:nvPr/>
          </p:nvSpPr>
          <p:spPr>
            <a:xfrm>
              <a:off x="4648216" y="2155403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xmlns="" id="{08CC0CFC-7ED1-4EDA-A97C-EBCF8A99FE67}"/>
                </a:ext>
              </a:extLst>
            </p:cNvPr>
            <p:cNvSpPr/>
            <p:nvPr/>
          </p:nvSpPr>
          <p:spPr>
            <a:xfrm>
              <a:off x="3282689" y="2153225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xmlns="" id="{F39C4A4A-CE78-4FE8-B553-4794F42B1CAA}"/>
                </a:ext>
              </a:extLst>
            </p:cNvPr>
            <p:cNvSpPr/>
            <p:nvPr/>
          </p:nvSpPr>
          <p:spPr>
            <a:xfrm>
              <a:off x="1893820" y="2164069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xmlns="" id="{0CB4B200-9E90-4048-8D6C-0B5F92795CD2}"/>
                </a:ext>
              </a:extLst>
            </p:cNvPr>
            <p:cNvSpPr/>
            <p:nvPr/>
          </p:nvSpPr>
          <p:spPr>
            <a:xfrm>
              <a:off x="502333" y="2164069"/>
              <a:ext cx="1165732" cy="1165732"/>
            </a:xfrm>
            <a:prstGeom prst="ellipse">
              <a:avLst/>
            </a:prstGeom>
            <a:solidFill>
              <a:srgbClr val="D9EE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9" name="Google Shape;495;p67">
              <a:extLst>
                <a:ext uri="{FF2B5EF4-FFF2-40B4-BE49-F238E27FC236}">
                  <a16:creationId xmlns:a16="http://schemas.microsoft.com/office/drawing/2014/main" xmlns="" id="{E389653F-406F-4657-B6E0-250CBDD9C484}"/>
                </a:ext>
              </a:extLst>
            </p:cNvPr>
            <p:cNvPicPr preferRelativeResize="0"/>
            <p:nvPr/>
          </p:nvPicPr>
          <p:blipFill>
            <a:blip r:embed="rId4"/>
            <a:srcRect/>
            <a:stretch/>
          </p:blipFill>
          <p:spPr>
            <a:xfrm>
              <a:off x="701356" y="2291944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" name="Google Shape;496;p67">
              <a:extLst>
                <a:ext uri="{FF2B5EF4-FFF2-40B4-BE49-F238E27FC236}">
                  <a16:creationId xmlns:a16="http://schemas.microsoft.com/office/drawing/2014/main" xmlns="" id="{AC34E6C8-A6E8-47F0-BAE0-E658B04ADBE8}"/>
                </a:ext>
              </a:extLst>
            </p:cNvPr>
            <p:cNvPicPr preferRelativeResize="0"/>
            <p:nvPr/>
          </p:nvPicPr>
          <p:blipFill>
            <a:blip r:embed="rId5"/>
            <a:srcRect/>
            <a:stretch/>
          </p:blipFill>
          <p:spPr>
            <a:xfrm>
              <a:off x="2084487" y="2278891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" name="Google Shape;497;p67">
              <a:extLst>
                <a:ext uri="{FF2B5EF4-FFF2-40B4-BE49-F238E27FC236}">
                  <a16:creationId xmlns:a16="http://schemas.microsoft.com/office/drawing/2014/main" xmlns="" id="{CD172DE3-2D39-4A98-92ED-876889BD75A1}"/>
                </a:ext>
              </a:extLst>
            </p:cNvPr>
            <p:cNvPicPr preferRelativeResize="0"/>
            <p:nvPr/>
          </p:nvPicPr>
          <p:blipFill>
            <a:blip r:embed="rId6"/>
            <a:srcRect/>
            <a:stretch/>
          </p:blipFill>
          <p:spPr>
            <a:xfrm>
              <a:off x="3503693" y="2254177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" name="Google Shape;498;p67">
              <a:extLst>
                <a:ext uri="{FF2B5EF4-FFF2-40B4-BE49-F238E27FC236}">
                  <a16:creationId xmlns:a16="http://schemas.microsoft.com/office/drawing/2014/main" xmlns="" id="{0AAF86A5-DDCB-4D4D-B1EF-C9AB28437F9A}"/>
                </a:ext>
              </a:extLst>
            </p:cNvPr>
            <p:cNvPicPr preferRelativeResize="0"/>
            <p:nvPr/>
          </p:nvPicPr>
          <p:blipFill>
            <a:blip r:embed="rId7"/>
            <a:srcRect/>
            <a:stretch/>
          </p:blipFill>
          <p:spPr>
            <a:xfrm>
              <a:off x="4847239" y="2306943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" name="Google Shape;499;p67">
              <a:extLst>
                <a:ext uri="{FF2B5EF4-FFF2-40B4-BE49-F238E27FC236}">
                  <a16:creationId xmlns:a16="http://schemas.microsoft.com/office/drawing/2014/main" xmlns="" id="{8501A7D8-A0E2-4F8E-AF01-89E5F3AF915A}"/>
                </a:ext>
              </a:extLst>
            </p:cNvPr>
            <p:cNvPicPr preferRelativeResize="0"/>
            <p:nvPr/>
          </p:nvPicPr>
          <p:blipFill>
            <a:blip r:embed="rId8"/>
            <a:srcRect/>
            <a:stretch/>
          </p:blipFill>
          <p:spPr>
            <a:xfrm>
              <a:off x="6236708" y="2254177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" name="Google Shape;500;p67">
              <a:extLst>
                <a:ext uri="{FF2B5EF4-FFF2-40B4-BE49-F238E27FC236}">
                  <a16:creationId xmlns:a16="http://schemas.microsoft.com/office/drawing/2014/main" xmlns="" id="{B7E165AA-FCAE-4E71-9C3C-9DA47B19EC8A}"/>
                </a:ext>
              </a:extLst>
            </p:cNvPr>
            <p:cNvPicPr preferRelativeResize="0"/>
            <p:nvPr/>
          </p:nvPicPr>
          <p:blipFill>
            <a:blip r:embed="rId9"/>
            <a:srcRect/>
            <a:stretch/>
          </p:blipFill>
          <p:spPr>
            <a:xfrm>
              <a:off x="7617939" y="2278891"/>
              <a:ext cx="767686" cy="91440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custDataLst>
      <p:tags r:id="rId1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70"/>
          <p:cNvSpPr txBox="1"/>
          <p:nvPr/>
        </p:nvSpPr>
        <p:spPr>
          <a:xfrm>
            <a:off x="-42625" y="1167330"/>
            <a:ext cx="9144000" cy="13369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Instrucciones:</a:t>
            </a: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Abra una nueva pestaña del navegador. </a:t>
            </a:r>
          </a:p>
        </p:txBody>
      </p:sp>
      <p:sp>
        <p:nvSpPr>
          <p:cNvPr id="2" name="Google Shape;508;p68">
            <a:extLst>
              <a:ext uri="{FF2B5EF4-FFF2-40B4-BE49-F238E27FC236}">
                <a16:creationId xmlns:a16="http://schemas.microsoft.com/office/drawing/2014/main" xmlns="" id="{ED7261A8-EDE4-4B81-ABEC-C8E708698B90}"/>
              </a:ext>
            </a:extLst>
          </p:cNvPr>
          <p:cNvSpPr txBox="1"/>
          <p:nvPr/>
        </p:nvSpPr>
        <p:spPr>
          <a:xfrm>
            <a:off x="0" y="254693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Actividad Digital del Día de Daisy</a:t>
            </a:r>
          </a:p>
        </p:txBody>
      </p:sp>
      <p:sp>
        <p:nvSpPr>
          <p:cNvPr id="3" name="Google Shape;536;p70">
            <a:extLst>
              <a:ext uri="{FF2B5EF4-FFF2-40B4-BE49-F238E27FC236}">
                <a16:creationId xmlns:a16="http://schemas.microsoft.com/office/drawing/2014/main" xmlns="" id="{40F41DCF-96CD-4DE0-B414-E7B2DABF1D22}"/>
              </a:ext>
            </a:extLst>
          </p:cNvPr>
          <p:cNvSpPr txBox="1"/>
          <p:nvPr/>
        </p:nvSpPr>
        <p:spPr>
          <a:xfrm>
            <a:off x="-42625" y="2444425"/>
            <a:ext cx="9144000" cy="1143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 smtClean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Vaya a </a:t>
            </a: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la </a:t>
            </a:r>
            <a:r>
              <a:rPr lang="es-AR" sz="2400" dirty="0" smtClean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dirección URL </a:t>
            </a:r>
            <a:r>
              <a:rPr lang="es-AR" sz="2400" u="sng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bit.ly/</a:t>
            </a:r>
            <a:r>
              <a:rPr lang="es-AR" sz="2400" u="sng" dirty="0" err="1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digdaisy</a:t>
            </a:r>
            <a:r>
              <a:rPr lang="es-AR" sz="2400" u="sng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  <a:r>
              <a:rPr lang="es-AR" sz="2400" dirty="0">
                <a:solidFill>
                  <a:schemeClr val="bg1">
                    <a:lumMod val="10000"/>
                  </a:schemeClr>
                </a:solidFill>
                <a:highlight>
                  <a:srgbClr val="FFFF00"/>
                </a:highligh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y luego vea algunos </a:t>
            </a: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 los datos que se incluyeron en </a:t>
            </a:r>
            <a:r>
              <a:rPr lang="es-AR" sz="2400" dirty="0" smtClean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la lista.</a:t>
            </a:r>
            <a:endParaRPr lang="es-AR" sz="2400" dirty="0">
              <a:solidFill>
                <a:schemeClr val="bg1">
                  <a:lumMod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71"/>
          <p:cNvSpPr txBox="1"/>
          <p:nvPr/>
        </p:nvSpPr>
        <p:spPr>
          <a:xfrm>
            <a:off x="489433" y="1752216"/>
            <a:ext cx="8165133" cy="301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dirty="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Preguntas para Debatir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¿Hay algo que Daisy hace que usted podría evitar porque no vale la pena crear </a:t>
            </a:r>
            <a:r>
              <a:rPr lang="es-AR" sz="2000" dirty="0" smtClean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ese dato </a:t>
            </a: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digital?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bg1">
                  <a:lumMod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¿Tiene alguna sugerencia para Daisy sobre cómo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proteger su privacidad?</a:t>
            </a:r>
          </a:p>
        </p:txBody>
      </p:sp>
      <p:sp>
        <p:nvSpPr>
          <p:cNvPr id="2" name="Google Shape;508;p68">
            <a:extLst>
              <a:ext uri="{FF2B5EF4-FFF2-40B4-BE49-F238E27FC236}">
                <a16:creationId xmlns:a16="http://schemas.microsoft.com/office/drawing/2014/main" xmlns="" id="{ADB636A6-7A3A-4FD5-946F-AD80D7B3D716}"/>
              </a:ext>
            </a:extLst>
          </p:cNvPr>
          <p:cNvSpPr txBox="1"/>
          <p:nvPr/>
        </p:nvSpPr>
        <p:spPr>
          <a:xfrm>
            <a:off x="0" y="254693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Actividad Digital del Día de Daisy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E3F4E42-FED9-4623-84BF-9BCDE2A28B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1891" y="829664"/>
            <a:ext cx="1380218" cy="164185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72"/>
          <p:cNvSpPr txBox="1"/>
          <p:nvPr/>
        </p:nvSpPr>
        <p:spPr>
          <a:xfrm>
            <a:off x="0" y="4191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Rastreo Digital y Cookies</a:t>
            </a:r>
          </a:p>
        </p:txBody>
      </p:sp>
      <p:sp>
        <p:nvSpPr>
          <p:cNvPr id="552" name="Google Shape;552;p72"/>
          <p:cNvSpPr txBox="1"/>
          <p:nvPr/>
        </p:nvSpPr>
        <p:spPr>
          <a:xfrm>
            <a:off x="0" y="1270150"/>
            <a:ext cx="9144000" cy="68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AR" sz="3000" i="1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¿Cómo se utiliza este dato?</a:t>
            </a:r>
          </a:p>
        </p:txBody>
      </p:sp>
      <p:sp>
        <p:nvSpPr>
          <p:cNvPr id="553" name="Google Shape;553;p72"/>
          <p:cNvSpPr txBox="1"/>
          <p:nvPr/>
        </p:nvSpPr>
        <p:spPr>
          <a:xfrm>
            <a:off x="1975124" y="1781850"/>
            <a:ext cx="6803115" cy="15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8100" lvl="0" algn="l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1. Para mejorar su experiencia.</a:t>
            </a:r>
          </a:p>
          <a:p>
            <a:pPr marL="3810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2. Se vende a los </a:t>
            </a:r>
            <a:r>
              <a:rPr lang="es-AR" sz="2400" dirty="0" smtClean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anunciantes.</a:t>
            </a:r>
            <a:endParaRPr lang="es-AR" sz="2400" dirty="0">
              <a:solidFill>
                <a:schemeClr val="bg1">
                  <a:lumMod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2AB1A2C-C963-4870-B569-BC915CB66E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9658" y="3331707"/>
            <a:ext cx="2790483" cy="139264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215;p39">
            <a:extLst>
              <a:ext uri="{FF2B5EF4-FFF2-40B4-BE49-F238E27FC236}">
                <a16:creationId xmlns:a16="http://schemas.microsoft.com/office/drawing/2014/main" xmlns="" id="{4B4A6C19-23F1-4723-B21C-1CE56E078C2F}"/>
              </a:ext>
            </a:extLst>
          </p:cNvPr>
          <p:cNvSpPr/>
          <p:nvPr/>
        </p:nvSpPr>
        <p:spPr>
          <a:xfrm>
            <a:off x="650789" y="2451453"/>
            <a:ext cx="2174792" cy="51058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4" name="Google Shape;215;p39">
            <a:extLst>
              <a:ext uri="{FF2B5EF4-FFF2-40B4-BE49-F238E27FC236}">
                <a16:creationId xmlns:a16="http://schemas.microsoft.com/office/drawing/2014/main" xmlns="" id="{BD31C5D6-5900-419A-975E-86126BF3FE02}"/>
              </a:ext>
            </a:extLst>
          </p:cNvPr>
          <p:cNvSpPr/>
          <p:nvPr/>
        </p:nvSpPr>
        <p:spPr>
          <a:xfrm>
            <a:off x="2108888" y="1820719"/>
            <a:ext cx="3731739" cy="51058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3" name="Google Shape;215;p39">
            <a:extLst>
              <a:ext uri="{FF2B5EF4-FFF2-40B4-BE49-F238E27FC236}">
                <a16:creationId xmlns:a16="http://schemas.microsoft.com/office/drawing/2014/main" xmlns="" id="{1E972230-934A-4407-8F1E-9EFF54CF9527}"/>
              </a:ext>
            </a:extLst>
          </p:cNvPr>
          <p:cNvSpPr/>
          <p:nvPr/>
        </p:nvSpPr>
        <p:spPr>
          <a:xfrm>
            <a:off x="650789" y="1820719"/>
            <a:ext cx="1400433" cy="51058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8" name="Google Shape;215;p39">
            <a:extLst>
              <a:ext uri="{FF2B5EF4-FFF2-40B4-BE49-F238E27FC236}">
                <a16:creationId xmlns:a16="http://schemas.microsoft.com/office/drawing/2014/main" xmlns="" id="{1F1B0A13-5274-4356-8D46-F02BCCFD963B}"/>
              </a:ext>
            </a:extLst>
          </p:cNvPr>
          <p:cNvSpPr/>
          <p:nvPr/>
        </p:nvSpPr>
        <p:spPr>
          <a:xfrm>
            <a:off x="2907959" y="2451453"/>
            <a:ext cx="2224216" cy="51058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10" name="Google Shape;215;p39">
            <a:extLst>
              <a:ext uri="{FF2B5EF4-FFF2-40B4-BE49-F238E27FC236}">
                <a16:creationId xmlns:a16="http://schemas.microsoft.com/office/drawing/2014/main" xmlns="" id="{95CB6E53-0D50-4FD5-BEE6-303646F0C4E4}"/>
              </a:ext>
            </a:extLst>
          </p:cNvPr>
          <p:cNvSpPr/>
          <p:nvPr/>
        </p:nvSpPr>
        <p:spPr>
          <a:xfrm>
            <a:off x="5214553" y="2451453"/>
            <a:ext cx="1664042" cy="51058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560" name="Google Shape;560;p73"/>
          <p:cNvSpPr txBox="1"/>
          <p:nvPr/>
        </p:nvSpPr>
        <p:spPr>
          <a:xfrm>
            <a:off x="733167" y="1672930"/>
            <a:ext cx="9144000" cy="2033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u="sng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4"/>
              </a:rPr>
              <a:t>akc.org</a:t>
            </a:r>
            <a:r>
              <a:rPr lang="es-AR" sz="2400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  <a:r>
              <a:rPr lang="es-AR" sz="240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   </a:t>
            </a:r>
            <a:r>
              <a:rPr lang="es-AR" sz="2400" u="sng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5"/>
              </a:rPr>
              <a:t>nationalgeographic.com</a:t>
            </a:r>
          </a:p>
          <a:p>
            <a:pPr marL="0" lvl="0" indent="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u="sng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6"/>
              </a:rPr>
              <a:t>weather.com</a:t>
            </a:r>
            <a:r>
              <a:rPr lang="es-AR" sz="240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    </a:t>
            </a:r>
            <a:r>
              <a:rPr lang="es-AR" sz="2400" u="sng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duolingo.com</a:t>
            </a:r>
            <a:r>
              <a:rPr lang="es-AR" sz="2400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  <a:r>
              <a:rPr lang="es-AR" sz="2400"/>
              <a:t>   </a:t>
            </a:r>
            <a:r>
              <a:rPr lang="es-AR" sz="2400" u="sng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7"/>
              </a:rPr>
              <a:t>food.com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2" name="Google Shape;508;p68">
            <a:extLst>
              <a:ext uri="{FF2B5EF4-FFF2-40B4-BE49-F238E27FC236}">
                <a16:creationId xmlns:a16="http://schemas.microsoft.com/office/drawing/2014/main" xmlns="" id="{7007F03F-3F33-42DA-B550-3D99F2772D07}"/>
              </a:ext>
            </a:extLst>
          </p:cNvPr>
          <p:cNvSpPr txBox="1"/>
          <p:nvPr/>
        </p:nvSpPr>
        <p:spPr>
          <a:xfrm>
            <a:off x="0" y="408308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Instrucciones:</a:t>
            </a:r>
          </a:p>
        </p:txBody>
      </p:sp>
      <p:sp>
        <p:nvSpPr>
          <p:cNvPr id="559" name="Google Shape;559;p73"/>
          <p:cNvSpPr txBox="1"/>
          <p:nvPr/>
        </p:nvSpPr>
        <p:spPr>
          <a:xfrm>
            <a:off x="536550" y="1148106"/>
            <a:ext cx="8285083" cy="436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3810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0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1. Visite uno de estos sitios:</a:t>
            </a:r>
          </a:p>
        </p:txBody>
      </p:sp>
      <p:sp>
        <p:nvSpPr>
          <p:cNvPr id="12" name="Google Shape;559;p73">
            <a:extLst>
              <a:ext uri="{FF2B5EF4-FFF2-40B4-BE49-F238E27FC236}">
                <a16:creationId xmlns:a16="http://schemas.microsoft.com/office/drawing/2014/main" xmlns="" id="{1059D2A7-7E2F-45DB-8CF3-A0C970D2C7A0}"/>
              </a:ext>
            </a:extLst>
          </p:cNvPr>
          <p:cNvSpPr txBox="1"/>
          <p:nvPr/>
        </p:nvSpPr>
        <p:spPr>
          <a:xfrm>
            <a:off x="536549" y="3327725"/>
            <a:ext cx="8285083" cy="7569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38100" lvl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2. Haga clic en el ícono que se encuentra a la izquierda de la barra de direcciones.</a:t>
            </a:r>
          </a:p>
          <a:p>
            <a:pPr marL="3810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3. </a:t>
            </a:r>
            <a:r>
              <a:rPr lang="es-AR" sz="2000" dirty="0">
                <a:solidFill>
                  <a:schemeClr val="bg1">
                    <a:lumMod val="10000"/>
                  </a:schemeClr>
                </a:solidFill>
              </a:rPr>
              <a:t>Elija </a:t>
            </a: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“</a:t>
            </a: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cookies</a:t>
            </a:r>
            <a:r>
              <a:rPr lang="es-AR" sz="20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” del menú.</a:t>
            </a:r>
          </a:p>
        </p:txBody>
      </p:sp>
    </p:spTree>
    <p:custDataLst>
      <p:tags r:id="rId1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74"/>
          <p:cNvSpPr txBox="1"/>
          <p:nvPr/>
        </p:nvSpPr>
        <p:spPr>
          <a:xfrm>
            <a:off x="312850" y="2517883"/>
            <a:ext cx="8589000" cy="1255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¿Le sorprende el número de cookies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del sitio que visitó?</a:t>
            </a:r>
          </a:p>
        </p:txBody>
      </p:sp>
      <p:sp>
        <p:nvSpPr>
          <p:cNvPr id="2" name="Google Shape;508;p68">
            <a:extLst>
              <a:ext uri="{FF2B5EF4-FFF2-40B4-BE49-F238E27FC236}">
                <a16:creationId xmlns:a16="http://schemas.microsoft.com/office/drawing/2014/main" xmlns="" id="{241F4D38-EC17-4DA5-947A-A1CF9F108F1C}"/>
              </a:ext>
            </a:extLst>
          </p:cNvPr>
          <p:cNvSpPr txBox="1"/>
          <p:nvPr/>
        </p:nvSpPr>
        <p:spPr>
          <a:xfrm>
            <a:off x="0" y="1784027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Pregunta para Debatir: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1F47281-DCB7-41FA-99AB-AADBDC1CC7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1891" y="656670"/>
            <a:ext cx="1380218" cy="164185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9"/>
          <p:cNvSpPr txBox="1"/>
          <p:nvPr/>
        </p:nvSpPr>
        <p:spPr>
          <a:xfrm>
            <a:off x="0" y="180826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0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se pone en riesgo?</a:t>
            </a:r>
          </a:p>
        </p:txBody>
      </p:sp>
    </p:spTree>
    <p:custDataLst>
      <p:tags r:id="rId1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75"/>
          <p:cNvSpPr txBox="1"/>
          <p:nvPr/>
        </p:nvSpPr>
        <p:spPr>
          <a:xfrm>
            <a:off x="-75" y="1717036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ES" sz="32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Protección de los Estudiantes en Línea</a:t>
            </a:r>
            <a:r>
              <a:rPr lang="es-AR" sz="32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:</a:t>
            </a:r>
          </a:p>
        </p:txBody>
      </p:sp>
    </p:spTree>
    <p:custDataLst>
      <p:tags r:id="rId1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76"/>
          <p:cNvSpPr txBox="1"/>
          <p:nvPr/>
        </p:nvSpPr>
        <p:spPr>
          <a:xfrm>
            <a:off x="863550" y="1236373"/>
            <a:ext cx="7416900" cy="19022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810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4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1. Limite y rastree su uso.</a:t>
            </a:r>
          </a:p>
        </p:txBody>
      </p:sp>
      <p:sp>
        <p:nvSpPr>
          <p:cNvPr id="2" name="Google Shape;266;p43">
            <a:extLst>
              <a:ext uri="{FF2B5EF4-FFF2-40B4-BE49-F238E27FC236}">
                <a16:creationId xmlns:a16="http://schemas.microsoft.com/office/drawing/2014/main" xmlns="" id="{807EA4CB-F6E3-40F6-A225-337E39BAE36E}"/>
              </a:ext>
            </a:extLst>
          </p:cNvPr>
          <p:cNvSpPr txBox="1"/>
          <p:nvPr/>
        </p:nvSpPr>
        <p:spPr>
          <a:xfrm>
            <a:off x="1259056" y="1758597"/>
            <a:ext cx="6417000" cy="1297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18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Verifique el historial del navegador.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18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Instale filtros.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18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Configure controles parentales en las cuentas.</a:t>
            </a:r>
          </a:p>
        </p:txBody>
      </p:sp>
      <p:sp>
        <p:nvSpPr>
          <p:cNvPr id="3" name="Google Shape;579;p76">
            <a:extLst>
              <a:ext uri="{FF2B5EF4-FFF2-40B4-BE49-F238E27FC236}">
                <a16:creationId xmlns:a16="http://schemas.microsoft.com/office/drawing/2014/main" xmlns="" id="{7C8EBA28-FE59-451D-AA36-80FE7540E800}"/>
              </a:ext>
            </a:extLst>
          </p:cNvPr>
          <p:cNvSpPr txBox="1"/>
          <p:nvPr/>
        </p:nvSpPr>
        <p:spPr>
          <a:xfrm>
            <a:off x="1403127" y="3056238"/>
            <a:ext cx="7416900" cy="353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s-AR" sz="1800" b="1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 favor: </a:t>
            </a:r>
            <a:r>
              <a:rPr lang="es-AR" sz="18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Proactivo. Puede ayudar a mantener los límites acordados.</a:t>
            </a: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b="1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 contra: </a:t>
            </a:r>
            <a:r>
              <a:rPr lang="es-AR" sz="18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Técnicamente difícil. A menudo, se pueden evitar, quitándoles efectividad.</a:t>
            </a:r>
          </a:p>
        </p:txBody>
      </p:sp>
      <p:sp>
        <p:nvSpPr>
          <p:cNvPr id="4" name="Google Shape;585;p77">
            <a:extLst>
              <a:ext uri="{FF2B5EF4-FFF2-40B4-BE49-F238E27FC236}">
                <a16:creationId xmlns:a16="http://schemas.microsoft.com/office/drawing/2014/main" xmlns="" id="{ABDB9C23-036F-477C-855A-BCC03E5C2699}"/>
              </a:ext>
            </a:extLst>
          </p:cNvPr>
          <p:cNvSpPr txBox="1"/>
          <p:nvPr/>
        </p:nvSpPr>
        <p:spPr>
          <a:xfrm>
            <a:off x="0" y="314461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s-ES" sz="32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Protección de los Estudiantes en Línea</a:t>
            </a:r>
            <a:r>
              <a:rPr lang="es-AR" sz="32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:</a:t>
            </a:r>
          </a:p>
        </p:txBody>
      </p:sp>
    </p:spTree>
    <p:custDataLst>
      <p:tags r:id="rId1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77"/>
          <p:cNvSpPr txBox="1"/>
          <p:nvPr/>
        </p:nvSpPr>
        <p:spPr>
          <a:xfrm>
            <a:off x="0" y="314461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</a:pPr>
            <a:r>
              <a:rPr lang="es-ES" sz="32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Protección de los Estudiantes en Línea</a:t>
            </a:r>
            <a:r>
              <a:rPr lang="es-AR" sz="32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:</a:t>
            </a:r>
          </a:p>
        </p:txBody>
      </p:sp>
      <p:sp>
        <p:nvSpPr>
          <p:cNvPr id="2" name="Google Shape;566;p74">
            <a:extLst>
              <a:ext uri="{FF2B5EF4-FFF2-40B4-BE49-F238E27FC236}">
                <a16:creationId xmlns:a16="http://schemas.microsoft.com/office/drawing/2014/main" xmlns="" id="{CE14970D-580F-48CF-B8A5-CBB73C5DEE4C}"/>
              </a:ext>
            </a:extLst>
          </p:cNvPr>
          <p:cNvSpPr txBox="1"/>
          <p:nvPr/>
        </p:nvSpPr>
        <p:spPr>
          <a:xfrm>
            <a:off x="312850" y="3172517"/>
            <a:ext cx="8589000" cy="1255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Estudiantes ¿qué piensan?</a:t>
            </a:r>
          </a:p>
        </p:txBody>
      </p:sp>
      <p:sp>
        <p:nvSpPr>
          <p:cNvPr id="3" name="Google Shape;508;p68">
            <a:extLst>
              <a:ext uri="{FF2B5EF4-FFF2-40B4-BE49-F238E27FC236}">
                <a16:creationId xmlns:a16="http://schemas.microsoft.com/office/drawing/2014/main" xmlns="" id="{29BCFF36-2E14-485B-BAE4-6D8847606CE5}"/>
              </a:ext>
            </a:extLst>
          </p:cNvPr>
          <p:cNvSpPr txBox="1"/>
          <p:nvPr/>
        </p:nvSpPr>
        <p:spPr>
          <a:xfrm>
            <a:off x="0" y="277104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Pregunta para Debatir:</a:t>
            </a:r>
          </a:p>
        </p:txBody>
      </p:sp>
      <p:sp>
        <p:nvSpPr>
          <p:cNvPr id="4" name="Google Shape;579;p76">
            <a:extLst>
              <a:ext uri="{FF2B5EF4-FFF2-40B4-BE49-F238E27FC236}">
                <a16:creationId xmlns:a16="http://schemas.microsoft.com/office/drawing/2014/main" xmlns="" id="{0A6454EE-2CAC-4F0B-A1E1-4DE6F2E772A1}"/>
              </a:ext>
            </a:extLst>
          </p:cNvPr>
          <p:cNvSpPr txBox="1"/>
          <p:nvPr/>
        </p:nvSpPr>
        <p:spPr>
          <a:xfrm>
            <a:off x="863550" y="1236373"/>
            <a:ext cx="7416900" cy="508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810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4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1. Limite y rastree su uso.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7F37396-D465-4040-BF50-4168EEC837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1891" y="1689945"/>
            <a:ext cx="1380218" cy="164185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15;p39">
            <a:extLst>
              <a:ext uri="{FF2B5EF4-FFF2-40B4-BE49-F238E27FC236}">
                <a16:creationId xmlns:a16="http://schemas.microsoft.com/office/drawing/2014/main" xmlns="" id="{D8A4E5FC-C3CC-4506-8B07-BFD0AC6AB63D}"/>
              </a:ext>
            </a:extLst>
          </p:cNvPr>
          <p:cNvSpPr/>
          <p:nvPr/>
        </p:nvSpPr>
        <p:spPr>
          <a:xfrm>
            <a:off x="1647000" y="2386728"/>
            <a:ext cx="4951139" cy="68928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592" name="Google Shape;592;p78"/>
          <p:cNvSpPr txBox="1"/>
          <p:nvPr/>
        </p:nvSpPr>
        <p:spPr>
          <a:xfrm>
            <a:off x="863550" y="1174075"/>
            <a:ext cx="7416900" cy="12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810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endParaRPr sz="3000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597" name="Google Shape;597;p78"/>
          <p:cNvSpPr txBox="1"/>
          <p:nvPr/>
        </p:nvSpPr>
        <p:spPr>
          <a:xfrm>
            <a:off x="1765708" y="2445073"/>
            <a:ext cx="5356800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u="sng">
                <a:solidFill>
                  <a:srgbClr val="0000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4"/>
              </a:rPr>
              <a:t>https://www.commonsensemedia.org/</a:t>
            </a:r>
            <a:r>
              <a:rPr lang="es-AR" sz="2000">
                <a:solidFill>
                  <a:srgbClr val="0000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</a:p>
        </p:txBody>
      </p:sp>
      <p:sp>
        <p:nvSpPr>
          <p:cNvPr id="2" name="Google Shape;585;p77">
            <a:extLst>
              <a:ext uri="{FF2B5EF4-FFF2-40B4-BE49-F238E27FC236}">
                <a16:creationId xmlns:a16="http://schemas.microsoft.com/office/drawing/2014/main" xmlns="" id="{843DF5BF-B060-4148-A55E-899FBE226F0B}"/>
              </a:ext>
            </a:extLst>
          </p:cNvPr>
          <p:cNvSpPr txBox="1"/>
          <p:nvPr/>
        </p:nvSpPr>
        <p:spPr>
          <a:xfrm>
            <a:off x="0" y="314461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ES" sz="32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Protección de los Estudiantes en Línea</a:t>
            </a:r>
            <a:r>
              <a:rPr lang="es-AR" sz="3200" dirty="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:</a:t>
            </a:r>
          </a:p>
        </p:txBody>
      </p:sp>
      <p:sp>
        <p:nvSpPr>
          <p:cNvPr id="3" name="Google Shape;579;p76">
            <a:extLst>
              <a:ext uri="{FF2B5EF4-FFF2-40B4-BE49-F238E27FC236}">
                <a16:creationId xmlns:a16="http://schemas.microsoft.com/office/drawing/2014/main" xmlns="" id="{45ED1E89-CDD7-4EE4-998D-E0B07765EC46}"/>
              </a:ext>
            </a:extLst>
          </p:cNvPr>
          <p:cNvSpPr txBox="1"/>
          <p:nvPr/>
        </p:nvSpPr>
        <p:spPr>
          <a:xfrm>
            <a:off x="863550" y="1236373"/>
            <a:ext cx="7416900" cy="1038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810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4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1. Limite y rastree su uso.</a:t>
            </a:r>
          </a:p>
          <a:p>
            <a:pPr marL="3810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4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2. Comprenda su uso.</a:t>
            </a:r>
          </a:p>
          <a:p>
            <a:pPr marL="3810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endParaRPr lang="en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B322348-F702-4FF8-9DC5-C9C5C9B320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921" y="2296179"/>
            <a:ext cx="865787" cy="1031248"/>
          </a:xfrm>
          <a:prstGeom prst="rect">
            <a:avLst/>
          </a:prstGeom>
        </p:spPr>
      </p:pic>
      <p:sp>
        <p:nvSpPr>
          <p:cNvPr id="8" name="Google Shape;250;p41">
            <a:extLst>
              <a:ext uri="{FF2B5EF4-FFF2-40B4-BE49-F238E27FC236}">
                <a16:creationId xmlns:a16="http://schemas.microsoft.com/office/drawing/2014/main" xmlns="" id="{6C4561B6-4862-4A35-9268-2EC02BE9119F}"/>
              </a:ext>
            </a:extLst>
          </p:cNvPr>
          <p:cNvSpPr txBox="1"/>
          <p:nvPr/>
        </p:nvSpPr>
        <p:spPr>
          <a:xfrm rot="20698741">
            <a:off x="2210851" y="3259163"/>
            <a:ext cx="1619520" cy="628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>
                <a:latin typeface="Caveat"/>
                <a:ea typeface="Caveat"/>
                <a:cs typeface="Caveat"/>
                <a:sym typeface="Caveat"/>
              </a:rPr>
              <a:t>¡Pruebe ahora!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A9FC9975-AC4A-4D4A-A9E4-BD1ED4C56A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836790">
            <a:off x="3356241" y="2025633"/>
            <a:ext cx="2043061" cy="243351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85;p77">
            <a:extLst>
              <a:ext uri="{FF2B5EF4-FFF2-40B4-BE49-F238E27FC236}">
                <a16:creationId xmlns:a16="http://schemas.microsoft.com/office/drawing/2014/main" xmlns="" id="{D4F60FA8-B3A4-44B4-9857-EDCB42B41477}"/>
              </a:ext>
            </a:extLst>
          </p:cNvPr>
          <p:cNvSpPr txBox="1"/>
          <p:nvPr/>
        </p:nvSpPr>
        <p:spPr>
          <a:xfrm>
            <a:off x="0" y="314461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ES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Protección de los Estudiantes en Línea</a:t>
            </a: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:</a:t>
            </a:r>
            <a:endParaRPr lang="es-AR" sz="3200" dirty="0">
              <a:solidFill>
                <a:srgbClr val="06235E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  <a:sym typeface="Average"/>
            </a:endParaRPr>
          </a:p>
        </p:txBody>
      </p:sp>
      <p:sp>
        <p:nvSpPr>
          <p:cNvPr id="3" name="Google Shape;579;p76">
            <a:extLst>
              <a:ext uri="{FF2B5EF4-FFF2-40B4-BE49-F238E27FC236}">
                <a16:creationId xmlns:a16="http://schemas.microsoft.com/office/drawing/2014/main" xmlns="" id="{BDDB2B73-7956-42AC-A768-723CCE16E945}"/>
              </a:ext>
            </a:extLst>
          </p:cNvPr>
          <p:cNvSpPr txBox="1"/>
          <p:nvPr/>
        </p:nvSpPr>
        <p:spPr>
          <a:xfrm>
            <a:off x="863550" y="1236373"/>
            <a:ext cx="7416900" cy="17786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810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4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1. Limite y rastree su uso.</a:t>
            </a:r>
          </a:p>
          <a:p>
            <a:pPr marL="3810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4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2. Comprenda su uso.</a:t>
            </a:r>
          </a:p>
          <a:p>
            <a:pPr marL="3810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r>
              <a:rPr lang="es-AR" sz="24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3. Hable sobre su uso.</a:t>
            </a:r>
          </a:p>
          <a:p>
            <a:pPr marL="3810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</a:pPr>
            <a:endParaRPr lang="en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0" name="Google Shape;610;p8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75826" y="440228"/>
            <a:ext cx="2464724" cy="4321269"/>
          </a:xfrm>
          <a:prstGeom prst="rect">
            <a:avLst/>
          </a:prstGeom>
          <a:noFill/>
          <a:ln>
            <a:noFill/>
          </a:ln>
        </p:spPr>
      </p:pic>
      <p:sp>
        <p:nvSpPr>
          <p:cNvPr id="611" name="Google Shape;611;p80"/>
          <p:cNvSpPr txBox="1"/>
          <p:nvPr/>
        </p:nvSpPr>
        <p:spPr>
          <a:xfrm>
            <a:off x="890742" y="3892951"/>
            <a:ext cx="1647600" cy="51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78BB"/>
              </a:buClr>
              <a:buSzPts val="1200"/>
              <a:buFont typeface="Arial"/>
              <a:buNone/>
            </a:pPr>
            <a:r>
              <a:rPr lang="es-AR" sz="1200" b="1" i="0" u="none" strike="noStrike" cap="none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LECCIÓN </a:t>
            </a:r>
          </a:p>
        </p:txBody>
      </p:sp>
      <p:sp>
        <p:nvSpPr>
          <p:cNvPr id="612" name="Google Shape;612;p80"/>
          <p:cNvSpPr txBox="1"/>
          <p:nvPr/>
        </p:nvSpPr>
        <p:spPr>
          <a:xfrm>
            <a:off x="890741" y="4103929"/>
            <a:ext cx="268290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rial"/>
              <a:buNone/>
            </a:pPr>
            <a:r>
              <a:rPr lang="es-AR" sz="1600" i="0" u="none" strike="noStrike" cap="none" dirty="0">
                <a:solidFill>
                  <a:schemeClr val="accent5"/>
                </a:solidFill>
                <a:latin typeface="Google Sans"/>
                <a:ea typeface="Google Sans"/>
                <a:cs typeface="Google Sans"/>
                <a:sym typeface="Google Sans"/>
              </a:rPr>
              <a:t>Cuando Dude, Consulte</a:t>
            </a:r>
          </a:p>
        </p:txBody>
      </p:sp>
      <p:grpSp>
        <p:nvGrpSpPr>
          <p:cNvPr id="613" name="Google Shape;613;p80"/>
          <p:cNvGrpSpPr/>
          <p:nvPr/>
        </p:nvGrpSpPr>
        <p:grpSpPr>
          <a:xfrm>
            <a:off x="538594" y="1410763"/>
            <a:ext cx="3035231" cy="1727598"/>
            <a:chOff x="538042" y="1229550"/>
            <a:chExt cx="3353476" cy="1908737"/>
          </a:xfrm>
        </p:grpSpPr>
        <p:sp>
          <p:nvSpPr>
            <p:cNvPr id="614" name="Google Shape;614;p80"/>
            <p:cNvSpPr/>
            <p:nvPr/>
          </p:nvSpPr>
          <p:spPr>
            <a:xfrm>
              <a:off x="582378" y="1229550"/>
              <a:ext cx="405138" cy="535088"/>
            </a:xfrm>
            <a:custGeom>
              <a:avLst/>
              <a:gdLst/>
              <a:ahLst/>
              <a:cxnLst/>
              <a:rect l="l" t="t" r="r" b="b"/>
              <a:pathLst>
                <a:path w="405138" h="535088" extrusionOk="0">
                  <a:moveTo>
                    <a:pt x="5733" y="5733"/>
                  </a:moveTo>
                  <a:lnTo>
                    <a:pt x="219004" y="5733"/>
                  </a:lnTo>
                  <a:cubicBezTo>
                    <a:pt x="242701" y="5733"/>
                    <a:pt x="264104" y="9555"/>
                    <a:pt x="284744" y="16435"/>
                  </a:cubicBezTo>
                  <a:cubicBezTo>
                    <a:pt x="305383" y="24079"/>
                    <a:pt x="322200" y="33252"/>
                    <a:pt x="337488" y="45483"/>
                  </a:cubicBezTo>
                  <a:cubicBezTo>
                    <a:pt x="352012" y="57713"/>
                    <a:pt x="363478" y="72237"/>
                    <a:pt x="371887" y="88290"/>
                  </a:cubicBezTo>
                  <a:cubicBezTo>
                    <a:pt x="380295" y="104342"/>
                    <a:pt x="384117" y="121924"/>
                    <a:pt x="384117" y="139505"/>
                  </a:cubicBezTo>
                  <a:cubicBezTo>
                    <a:pt x="384117" y="168553"/>
                    <a:pt x="377237" y="192250"/>
                    <a:pt x="363478" y="211360"/>
                  </a:cubicBezTo>
                  <a:cubicBezTo>
                    <a:pt x="349719" y="230470"/>
                    <a:pt x="332901" y="244230"/>
                    <a:pt x="313791" y="254167"/>
                  </a:cubicBezTo>
                  <a:lnTo>
                    <a:pt x="313791" y="261811"/>
                  </a:lnTo>
                  <a:cubicBezTo>
                    <a:pt x="341310" y="271748"/>
                    <a:pt x="363478" y="287801"/>
                    <a:pt x="379531" y="308440"/>
                  </a:cubicBezTo>
                  <a:cubicBezTo>
                    <a:pt x="395583" y="329079"/>
                    <a:pt x="403227" y="355069"/>
                    <a:pt x="403227" y="386410"/>
                  </a:cubicBezTo>
                  <a:cubicBezTo>
                    <a:pt x="403227" y="408578"/>
                    <a:pt x="398641" y="429217"/>
                    <a:pt x="389468" y="446799"/>
                  </a:cubicBezTo>
                  <a:cubicBezTo>
                    <a:pt x="380295" y="464380"/>
                    <a:pt x="368064" y="479669"/>
                    <a:pt x="352012" y="491899"/>
                  </a:cubicBezTo>
                  <a:cubicBezTo>
                    <a:pt x="335959" y="504130"/>
                    <a:pt x="317613" y="514067"/>
                    <a:pt x="295445" y="520182"/>
                  </a:cubicBezTo>
                  <a:cubicBezTo>
                    <a:pt x="274042" y="527062"/>
                    <a:pt x="250345" y="530120"/>
                    <a:pt x="224355" y="530120"/>
                  </a:cubicBezTo>
                  <a:lnTo>
                    <a:pt x="5733" y="530120"/>
                  </a:lnTo>
                  <a:lnTo>
                    <a:pt x="5733" y="5733"/>
                  </a:lnTo>
                  <a:close/>
                  <a:moveTo>
                    <a:pt x="207538" y="213653"/>
                  </a:moveTo>
                  <a:cubicBezTo>
                    <a:pt x="228177" y="213653"/>
                    <a:pt x="244230" y="209067"/>
                    <a:pt x="254931" y="199894"/>
                  </a:cubicBezTo>
                  <a:cubicBezTo>
                    <a:pt x="266398" y="190721"/>
                    <a:pt x="271749" y="177726"/>
                    <a:pt x="271749" y="160144"/>
                  </a:cubicBezTo>
                  <a:cubicBezTo>
                    <a:pt x="271749" y="143327"/>
                    <a:pt x="266398" y="129568"/>
                    <a:pt x="254931" y="120395"/>
                  </a:cubicBezTo>
                  <a:cubicBezTo>
                    <a:pt x="243465" y="111222"/>
                    <a:pt x="228941" y="106635"/>
                    <a:pt x="210596" y="106635"/>
                  </a:cubicBezTo>
                  <a:lnTo>
                    <a:pt x="119631" y="106635"/>
                  </a:lnTo>
                  <a:lnTo>
                    <a:pt x="119631" y="213653"/>
                  </a:lnTo>
                  <a:lnTo>
                    <a:pt x="207538" y="213653"/>
                  </a:lnTo>
                  <a:close/>
                  <a:moveTo>
                    <a:pt x="217475" y="428453"/>
                  </a:moveTo>
                  <a:cubicBezTo>
                    <a:pt x="264869" y="428453"/>
                    <a:pt x="288566" y="408578"/>
                    <a:pt x="288566" y="369593"/>
                  </a:cubicBezTo>
                  <a:cubicBezTo>
                    <a:pt x="288566" y="330608"/>
                    <a:pt x="264104" y="310734"/>
                    <a:pt x="214418" y="310734"/>
                  </a:cubicBezTo>
                  <a:lnTo>
                    <a:pt x="119631" y="310734"/>
                  </a:lnTo>
                  <a:lnTo>
                    <a:pt x="119631" y="427689"/>
                  </a:lnTo>
                  <a:lnTo>
                    <a:pt x="217475" y="42768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15" name="Google Shape;615;p80"/>
            <p:cNvSpPr/>
            <p:nvPr/>
          </p:nvSpPr>
          <p:spPr>
            <a:xfrm>
              <a:off x="1001276" y="1384726"/>
              <a:ext cx="382206" cy="389850"/>
            </a:xfrm>
            <a:custGeom>
              <a:avLst/>
              <a:gdLst/>
              <a:ahLst/>
              <a:cxnLst/>
              <a:rect l="l" t="t" r="r" b="b"/>
              <a:pathLst>
                <a:path w="382206" h="389850" extrusionOk="0">
                  <a:moveTo>
                    <a:pt x="374180" y="288566"/>
                  </a:moveTo>
                  <a:cubicBezTo>
                    <a:pt x="356598" y="319142"/>
                    <a:pt x="333666" y="343603"/>
                    <a:pt x="304618" y="361185"/>
                  </a:cubicBezTo>
                  <a:cubicBezTo>
                    <a:pt x="276335" y="378766"/>
                    <a:pt x="241172" y="387939"/>
                    <a:pt x="200658" y="387939"/>
                  </a:cubicBezTo>
                  <a:cubicBezTo>
                    <a:pt x="173139" y="387939"/>
                    <a:pt x="147149" y="383353"/>
                    <a:pt x="123453" y="373415"/>
                  </a:cubicBezTo>
                  <a:cubicBezTo>
                    <a:pt x="99756" y="364242"/>
                    <a:pt x="79117" y="350483"/>
                    <a:pt x="61535" y="333666"/>
                  </a:cubicBezTo>
                  <a:cubicBezTo>
                    <a:pt x="43954" y="316849"/>
                    <a:pt x="30194" y="296210"/>
                    <a:pt x="20257" y="273277"/>
                  </a:cubicBezTo>
                  <a:cubicBezTo>
                    <a:pt x="10320" y="250345"/>
                    <a:pt x="5733" y="224355"/>
                    <a:pt x="5733" y="196836"/>
                  </a:cubicBezTo>
                  <a:cubicBezTo>
                    <a:pt x="5733" y="170846"/>
                    <a:pt x="10320" y="146385"/>
                    <a:pt x="20257" y="123453"/>
                  </a:cubicBezTo>
                  <a:cubicBezTo>
                    <a:pt x="30194" y="100520"/>
                    <a:pt x="43954" y="79881"/>
                    <a:pt x="60771" y="62300"/>
                  </a:cubicBezTo>
                  <a:cubicBezTo>
                    <a:pt x="78352" y="44718"/>
                    <a:pt x="98227" y="30959"/>
                    <a:pt x="121924" y="21021"/>
                  </a:cubicBezTo>
                  <a:cubicBezTo>
                    <a:pt x="144856" y="11084"/>
                    <a:pt x="170082" y="5733"/>
                    <a:pt x="197601" y="5733"/>
                  </a:cubicBezTo>
                  <a:cubicBezTo>
                    <a:pt x="227413" y="5733"/>
                    <a:pt x="253403" y="10320"/>
                    <a:pt x="276335" y="20257"/>
                  </a:cubicBezTo>
                  <a:cubicBezTo>
                    <a:pt x="299267" y="30194"/>
                    <a:pt x="317613" y="43189"/>
                    <a:pt x="332902" y="60006"/>
                  </a:cubicBezTo>
                  <a:cubicBezTo>
                    <a:pt x="348190" y="76823"/>
                    <a:pt x="359656" y="96698"/>
                    <a:pt x="367300" y="119631"/>
                  </a:cubicBezTo>
                  <a:cubicBezTo>
                    <a:pt x="374944" y="142563"/>
                    <a:pt x="378766" y="167024"/>
                    <a:pt x="378766" y="192250"/>
                  </a:cubicBezTo>
                  <a:cubicBezTo>
                    <a:pt x="378766" y="196072"/>
                    <a:pt x="378766" y="199894"/>
                    <a:pt x="378766" y="203716"/>
                  </a:cubicBezTo>
                  <a:cubicBezTo>
                    <a:pt x="378766" y="207538"/>
                    <a:pt x="378002" y="211360"/>
                    <a:pt x="378002" y="213653"/>
                  </a:cubicBezTo>
                  <a:cubicBezTo>
                    <a:pt x="377237" y="216711"/>
                    <a:pt x="377237" y="220533"/>
                    <a:pt x="377237" y="222826"/>
                  </a:cubicBezTo>
                  <a:lnTo>
                    <a:pt x="112751" y="222826"/>
                  </a:lnTo>
                  <a:cubicBezTo>
                    <a:pt x="118102" y="246523"/>
                    <a:pt x="128803" y="263340"/>
                    <a:pt x="145621" y="274042"/>
                  </a:cubicBezTo>
                  <a:cubicBezTo>
                    <a:pt x="162438" y="284744"/>
                    <a:pt x="180783" y="290094"/>
                    <a:pt x="201423" y="290094"/>
                  </a:cubicBezTo>
                  <a:cubicBezTo>
                    <a:pt x="222062" y="290094"/>
                    <a:pt x="238879" y="285508"/>
                    <a:pt x="252638" y="277099"/>
                  </a:cubicBezTo>
                  <a:cubicBezTo>
                    <a:pt x="266398" y="267926"/>
                    <a:pt x="276335" y="257225"/>
                    <a:pt x="284744" y="243465"/>
                  </a:cubicBezTo>
                  <a:lnTo>
                    <a:pt x="374180" y="288566"/>
                  </a:lnTo>
                  <a:close/>
                  <a:moveTo>
                    <a:pt x="276335" y="147914"/>
                  </a:moveTo>
                  <a:cubicBezTo>
                    <a:pt x="275571" y="141798"/>
                    <a:pt x="273277" y="135683"/>
                    <a:pt x="269455" y="128803"/>
                  </a:cubicBezTo>
                  <a:cubicBezTo>
                    <a:pt x="265633" y="121924"/>
                    <a:pt x="260282" y="115808"/>
                    <a:pt x="254167" y="110458"/>
                  </a:cubicBezTo>
                  <a:cubicBezTo>
                    <a:pt x="247287" y="105107"/>
                    <a:pt x="239643" y="100520"/>
                    <a:pt x="229706" y="96698"/>
                  </a:cubicBezTo>
                  <a:cubicBezTo>
                    <a:pt x="220533" y="92876"/>
                    <a:pt x="209831" y="91347"/>
                    <a:pt x="197601" y="91347"/>
                  </a:cubicBezTo>
                  <a:cubicBezTo>
                    <a:pt x="180783" y="91347"/>
                    <a:pt x="164731" y="95934"/>
                    <a:pt x="150207" y="105871"/>
                  </a:cubicBezTo>
                  <a:cubicBezTo>
                    <a:pt x="135683" y="115808"/>
                    <a:pt x="124981" y="129568"/>
                    <a:pt x="118102" y="148678"/>
                  </a:cubicBezTo>
                  <a:lnTo>
                    <a:pt x="276335" y="14867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16" name="Google Shape;616;p80"/>
            <p:cNvSpPr/>
            <p:nvPr/>
          </p:nvSpPr>
          <p:spPr>
            <a:xfrm>
              <a:off x="582378" y="1911405"/>
              <a:ext cx="122305" cy="535088"/>
            </a:xfrm>
            <a:custGeom>
              <a:avLst/>
              <a:gdLst/>
              <a:ahLst/>
              <a:cxnLst/>
              <a:rect l="l" t="t" r="r" b="b"/>
              <a:pathLst>
                <a:path w="122305" h="535088" extrusionOk="0">
                  <a:moveTo>
                    <a:pt x="5733" y="5733"/>
                  </a:moveTo>
                  <a:lnTo>
                    <a:pt x="120395" y="5733"/>
                  </a:lnTo>
                  <a:lnTo>
                    <a:pt x="120395" y="530884"/>
                  </a:lnTo>
                  <a:lnTo>
                    <a:pt x="5733" y="530884"/>
                  </a:lnTo>
                  <a:lnTo>
                    <a:pt x="5733" y="5733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17" name="Google Shape;617;p80"/>
            <p:cNvSpPr/>
            <p:nvPr/>
          </p:nvSpPr>
          <p:spPr>
            <a:xfrm>
              <a:off x="739082" y="2065052"/>
              <a:ext cx="359273" cy="382206"/>
            </a:xfrm>
            <a:custGeom>
              <a:avLst/>
              <a:gdLst/>
              <a:ahLst/>
              <a:cxnLst/>
              <a:rect l="l" t="t" r="r" b="b"/>
              <a:pathLst>
                <a:path w="359273" h="382206" extrusionOk="0">
                  <a:moveTo>
                    <a:pt x="108164" y="63064"/>
                  </a:moveTo>
                  <a:lnTo>
                    <a:pt x="115808" y="63064"/>
                  </a:lnTo>
                  <a:cubicBezTo>
                    <a:pt x="140270" y="24843"/>
                    <a:pt x="176961" y="5733"/>
                    <a:pt x="225884" y="5733"/>
                  </a:cubicBezTo>
                  <a:cubicBezTo>
                    <a:pt x="270984" y="5733"/>
                    <a:pt x="304618" y="20257"/>
                    <a:pt x="326022" y="49305"/>
                  </a:cubicBezTo>
                  <a:cubicBezTo>
                    <a:pt x="348190" y="78352"/>
                    <a:pt x="358892" y="115808"/>
                    <a:pt x="358892" y="163202"/>
                  </a:cubicBezTo>
                  <a:lnTo>
                    <a:pt x="358892" y="377237"/>
                  </a:lnTo>
                  <a:lnTo>
                    <a:pt x="248816" y="377237"/>
                  </a:lnTo>
                  <a:lnTo>
                    <a:pt x="248816" y="175433"/>
                  </a:lnTo>
                  <a:cubicBezTo>
                    <a:pt x="248816" y="155558"/>
                    <a:pt x="244230" y="139505"/>
                    <a:pt x="235057" y="127275"/>
                  </a:cubicBezTo>
                  <a:cubicBezTo>
                    <a:pt x="225884" y="115044"/>
                    <a:pt x="211360" y="108929"/>
                    <a:pt x="191485" y="108929"/>
                  </a:cubicBezTo>
                  <a:cubicBezTo>
                    <a:pt x="166260" y="108929"/>
                    <a:pt x="147914" y="118102"/>
                    <a:pt x="134919" y="137212"/>
                  </a:cubicBezTo>
                  <a:cubicBezTo>
                    <a:pt x="121924" y="156322"/>
                    <a:pt x="115808" y="181548"/>
                    <a:pt x="115808" y="212124"/>
                  </a:cubicBezTo>
                  <a:lnTo>
                    <a:pt x="115808" y="377237"/>
                  </a:lnTo>
                  <a:lnTo>
                    <a:pt x="5733" y="377237"/>
                  </a:lnTo>
                  <a:lnTo>
                    <a:pt x="5733" y="17964"/>
                  </a:lnTo>
                  <a:lnTo>
                    <a:pt x="108164" y="17964"/>
                  </a:lnTo>
                  <a:lnTo>
                    <a:pt x="108164" y="63064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18" name="Google Shape;618;p80"/>
            <p:cNvSpPr/>
            <p:nvPr/>
          </p:nvSpPr>
          <p:spPr>
            <a:xfrm>
              <a:off x="1111351" y="1967208"/>
              <a:ext cx="290476" cy="489223"/>
            </a:xfrm>
            <a:custGeom>
              <a:avLst/>
              <a:gdLst/>
              <a:ahLst/>
              <a:cxnLst/>
              <a:rect l="l" t="t" r="r" b="b"/>
              <a:pathLst>
                <a:path w="290476" h="489223" extrusionOk="0">
                  <a:moveTo>
                    <a:pt x="69179" y="208302"/>
                  </a:moveTo>
                  <a:lnTo>
                    <a:pt x="5733" y="208302"/>
                  </a:lnTo>
                  <a:lnTo>
                    <a:pt x="5733" y="115808"/>
                  </a:lnTo>
                  <a:lnTo>
                    <a:pt x="68415" y="115808"/>
                  </a:lnTo>
                  <a:lnTo>
                    <a:pt x="68415" y="5733"/>
                  </a:lnTo>
                  <a:lnTo>
                    <a:pt x="178490" y="5733"/>
                  </a:lnTo>
                  <a:lnTo>
                    <a:pt x="178490" y="115808"/>
                  </a:lnTo>
                  <a:lnTo>
                    <a:pt x="267162" y="115808"/>
                  </a:lnTo>
                  <a:lnTo>
                    <a:pt x="267162" y="208302"/>
                  </a:lnTo>
                  <a:lnTo>
                    <a:pt x="179255" y="208302"/>
                  </a:lnTo>
                  <a:lnTo>
                    <a:pt x="179255" y="333666"/>
                  </a:lnTo>
                  <a:cubicBezTo>
                    <a:pt x="179255" y="342074"/>
                    <a:pt x="180019" y="348954"/>
                    <a:pt x="182312" y="355834"/>
                  </a:cubicBezTo>
                  <a:cubicBezTo>
                    <a:pt x="184606" y="362714"/>
                    <a:pt x="187663" y="368064"/>
                    <a:pt x="192250" y="372651"/>
                  </a:cubicBezTo>
                  <a:cubicBezTo>
                    <a:pt x="199894" y="379531"/>
                    <a:pt x="209067" y="382588"/>
                    <a:pt x="220533" y="382588"/>
                  </a:cubicBezTo>
                  <a:cubicBezTo>
                    <a:pt x="228177" y="382588"/>
                    <a:pt x="235057" y="381824"/>
                    <a:pt x="240408" y="379531"/>
                  </a:cubicBezTo>
                  <a:cubicBezTo>
                    <a:pt x="245759" y="377237"/>
                    <a:pt x="250345" y="374944"/>
                    <a:pt x="254167" y="371886"/>
                  </a:cubicBezTo>
                  <a:lnTo>
                    <a:pt x="284744" y="467438"/>
                  </a:lnTo>
                  <a:cubicBezTo>
                    <a:pt x="271749" y="473553"/>
                    <a:pt x="257989" y="478140"/>
                    <a:pt x="243465" y="481197"/>
                  </a:cubicBezTo>
                  <a:cubicBezTo>
                    <a:pt x="228941" y="484255"/>
                    <a:pt x="212889" y="486548"/>
                    <a:pt x="196836" y="486548"/>
                  </a:cubicBezTo>
                  <a:cubicBezTo>
                    <a:pt x="157851" y="486548"/>
                    <a:pt x="128039" y="475082"/>
                    <a:pt x="105107" y="452150"/>
                  </a:cubicBezTo>
                  <a:cubicBezTo>
                    <a:pt x="93640" y="439919"/>
                    <a:pt x="84468" y="425395"/>
                    <a:pt x="78352" y="407814"/>
                  </a:cubicBezTo>
                  <a:cubicBezTo>
                    <a:pt x="72237" y="390232"/>
                    <a:pt x="69179" y="370358"/>
                    <a:pt x="69179" y="348954"/>
                  </a:cubicBezTo>
                  <a:lnTo>
                    <a:pt x="69179" y="20830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19" name="Google Shape;619;p80"/>
            <p:cNvSpPr/>
            <p:nvPr/>
          </p:nvSpPr>
          <p:spPr>
            <a:xfrm>
              <a:off x="1388833" y="2066581"/>
              <a:ext cx="382206" cy="389850"/>
            </a:xfrm>
            <a:custGeom>
              <a:avLst/>
              <a:gdLst/>
              <a:ahLst/>
              <a:cxnLst/>
              <a:rect l="l" t="t" r="r" b="b"/>
              <a:pathLst>
                <a:path w="382206" h="389850" extrusionOk="0">
                  <a:moveTo>
                    <a:pt x="374180" y="288566"/>
                  </a:moveTo>
                  <a:cubicBezTo>
                    <a:pt x="356598" y="319142"/>
                    <a:pt x="333666" y="343603"/>
                    <a:pt x="304618" y="361185"/>
                  </a:cubicBezTo>
                  <a:cubicBezTo>
                    <a:pt x="276335" y="378766"/>
                    <a:pt x="241172" y="387939"/>
                    <a:pt x="200658" y="387939"/>
                  </a:cubicBezTo>
                  <a:cubicBezTo>
                    <a:pt x="173139" y="387939"/>
                    <a:pt x="147149" y="383353"/>
                    <a:pt x="123453" y="373415"/>
                  </a:cubicBezTo>
                  <a:cubicBezTo>
                    <a:pt x="99756" y="364242"/>
                    <a:pt x="79117" y="350483"/>
                    <a:pt x="61535" y="333666"/>
                  </a:cubicBezTo>
                  <a:cubicBezTo>
                    <a:pt x="43954" y="316849"/>
                    <a:pt x="30194" y="296210"/>
                    <a:pt x="20257" y="273277"/>
                  </a:cubicBezTo>
                  <a:cubicBezTo>
                    <a:pt x="10320" y="250345"/>
                    <a:pt x="5733" y="224355"/>
                    <a:pt x="5733" y="196836"/>
                  </a:cubicBezTo>
                  <a:cubicBezTo>
                    <a:pt x="5733" y="170846"/>
                    <a:pt x="10320" y="146385"/>
                    <a:pt x="20257" y="123453"/>
                  </a:cubicBezTo>
                  <a:cubicBezTo>
                    <a:pt x="30194" y="100520"/>
                    <a:pt x="43954" y="79881"/>
                    <a:pt x="60771" y="62300"/>
                  </a:cubicBezTo>
                  <a:cubicBezTo>
                    <a:pt x="78352" y="44718"/>
                    <a:pt x="98227" y="30959"/>
                    <a:pt x="121924" y="21021"/>
                  </a:cubicBezTo>
                  <a:cubicBezTo>
                    <a:pt x="144856" y="11084"/>
                    <a:pt x="170082" y="5733"/>
                    <a:pt x="197600" y="5733"/>
                  </a:cubicBezTo>
                  <a:cubicBezTo>
                    <a:pt x="227413" y="5733"/>
                    <a:pt x="253403" y="10320"/>
                    <a:pt x="276335" y="20257"/>
                  </a:cubicBezTo>
                  <a:cubicBezTo>
                    <a:pt x="299267" y="30194"/>
                    <a:pt x="318378" y="43189"/>
                    <a:pt x="332902" y="60006"/>
                  </a:cubicBezTo>
                  <a:cubicBezTo>
                    <a:pt x="348190" y="76823"/>
                    <a:pt x="359656" y="96698"/>
                    <a:pt x="367300" y="119631"/>
                  </a:cubicBezTo>
                  <a:cubicBezTo>
                    <a:pt x="374944" y="142563"/>
                    <a:pt x="378766" y="167024"/>
                    <a:pt x="378766" y="192250"/>
                  </a:cubicBezTo>
                  <a:cubicBezTo>
                    <a:pt x="378766" y="196072"/>
                    <a:pt x="378766" y="199894"/>
                    <a:pt x="378766" y="203716"/>
                  </a:cubicBezTo>
                  <a:cubicBezTo>
                    <a:pt x="378766" y="207538"/>
                    <a:pt x="378002" y="211360"/>
                    <a:pt x="378002" y="213653"/>
                  </a:cubicBezTo>
                  <a:cubicBezTo>
                    <a:pt x="377237" y="216711"/>
                    <a:pt x="377237" y="220533"/>
                    <a:pt x="377237" y="222826"/>
                  </a:cubicBezTo>
                  <a:lnTo>
                    <a:pt x="112751" y="222826"/>
                  </a:lnTo>
                  <a:cubicBezTo>
                    <a:pt x="118102" y="246523"/>
                    <a:pt x="128803" y="263340"/>
                    <a:pt x="145621" y="274042"/>
                  </a:cubicBezTo>
                  <a:cubicBezTo>
                    <a:pt x="162438" y="284744"/>
                    <a:pt x="180783" y="290094"/>
                    <a:pt x="201423" y="290094"/>
                  </a:cubicBezTo>
                  <a:cubicBezTo>
                    <a:pt x="222062" y="290094"/>
                    <a:pt x="238879" y="285508"/>
                    <a:pt x="252638" y="277099"/>
                  </a:cubicBezTo>
                  <a:cubicBezTo>
                    <a:pt x="266398" y="267926"/>
                    <a:pt x="276335" y="257225"/>
                    <a:pt x="284744" y="243465"/>
                  </a:cubicBezTo>
                  <a:lnTo>
                    <a:pt x="374180" y="288566"/>
                  </a:lnTo>
                  <a:close/>
                  <a:moveTo>
                    <a:pt x="277099" y="147914"/>
                  </a:moveTo>
                  <a:cubicBezTo>
                    <a:pt x="276335" y="141798"/>
                    <a:pt x="274042" y="135683"/>
                    <a:pt x="270220" y="128803"/>
                  </a:cubicBezTo>
                  <a:cubicBezTo>
                    <a:pt x="266398" y="121924"/>
                    <a:pt x="261811" y="115808"/>
                    <a:pt x="254931" y="110458"/>
                  </a:cubicBezTo>
                  <a:cubicBezTo>
                    <a:pt x="248052" y="105107"/>
                    <a:pt x="240408" y="100520"/>
                    <a:pt x="230470" y="96698"/>
                  </a:cubicBezTo>
                  <a:cubicBezTo>
                    <a:pt x="221297" y="92876"/>
                    <a:pt x="210596" y="91347"/>
                    <a:pt x="198365" y="91347"/>
                  </a:cubicBezTo>
                  <a:cubicBezTo>
                    <a:pt x="181548" y="91347"/>
                    <a:pt x="165495" y="95934"/>
                    <a:pt x="150971" y="105871"/>
                  </a:cubicBezTo>
                  <a:cubicBezTo>
                    <a:pt x="136448" y="115808"/>
                    <a:pt x="125746" y="129568"/>
                    <a:pt x="118866" y="148678"/>
                  </a:cubicBezTo>
                  <a:lnTo>
                    <a:pt x="277099" y="14867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20" name="Google Shape;620;p80"/>
            <p:cNvSpPr/>
            <p:nvPr/>
          </p:nvSpPr>
          <p:spPr>
            <a:xfrm>
              <a:off x="1803144" y="2066581"/>
              <a:ext cx="259900" cy="374561"/>
            </a:xfrm>
            <a:custGeom>
              <a:avLst/>
              <a:gdLst/>
              <a:ahLst/>
              <a:cxnLst/>
              <a:rect l="l" t="t" r="r" b="b"/>
              <a:pathLst>
                <a:path w="259900" h="374561" extrusionOk="0">
                  <a:moveTo>
                    <a:pt x="5733" y="16435"/>
                  </a:moveTo>
                  <a:lnTo>
                    <a:pt x="108164" y="16435"/>
                  </a:lnTo>
                  <a:lnTo>
                    <a:pt x="108164" y="61535"/>
                  </a:lnTo>
                  <a:lnTo>
                    <a:pt x="115808" y="61535"/>
                  </a:lnTo>
                  <a:cubicBezTo>
                    <a:pt x="125746" y="46247"/>
                    <a:pt x="139505" y="32488"/>
                    <a:pt x="157851" y="21786"/>
                  </a:cubicBezTo>
                  <a:cubicBezTo>
                    <a:pt x="176197" y="11084"/>
                    <a:pt x="196072" y="5733"/>
                    <a:pt x="218240" y="5733"/>
                  </a:cubicBezTo>
                  <a:cubicBezTo>
                    <a:pt x="227413" y="5733"/>
                    <a:pt x="235057" y="5733"/>
                    <a:pt x="240408" y="6497"/>
                  </a:cubicBezTo>
                  <a:cubicBezTo>
                    <a:pt x="245758" y="7262"/>
                    <a:pt x="251109" y="8791"/>
                    <a:pt x="256460" y="11084"/>
                  </a:cubicBezTo>
                  <a:lnTo>
                    <a:pt x="256460" y="117337"/>
                  </a:lnTo>
                  <a:cubicBezTo>
                    <a:pt x="250345" y="114280"/>
                    <a:pt x="244230" y="111986"/>
                    <a:pt x="236586" y="109693"/>
                  </a:cubicBezTo>
                  <a:cubicBezTo>
                    <a:pt x="228941" y="107400"/>
                    <a:pt x="219768" y="106635"/>
                    <a:pt x="209067" y="106635"/>
                  </a:cubicBezTo>
                  <a:cubicBezTo>
                    <a:pt x="180019" y="106635"/>
                    <a:pt x="157087" y="115808"/>
                    <a:pt x="141034" y="134154"/>
                  </a:cubicBezTo>
                  <a:cubicBezTo>
                    <a:pt x="124981" y="152500"/>
                    <a:pt x="116573" y="177726"/>
                    <a:pt x="116573" y="209831"/>
                  </a:cubicBezTo>
                  <a:lnTo>
                    <a:pt x="116573" y="374944"/>
                  </a:lnTo>
                  <a:lnTo>
                    <a:pt x="6498" y="374944"/>
                  </a:lnTo>
                  <a:lnTo>
                    <a:pt x="6498" y="1643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21" name="Google Shape;621;p80"/>
            <p:cNvSpPr/>
            <p:nvPr/>
          </p:nvSpPr>
          <p:spPr>
            <a:xfrm>
              <a:off x="2089799" y="2065052"/>
              <a:ext cx="359273" cy="382206"/>
            </a:xfrm>
            <a:custGeom>
              <a:avLst/>
              <a:gdLst/>
              <a:ahLst/>
              <a:cxnLst/>
              <a:rect l="l" t="t" r="r" b="b"/>
              <a:pathLst>
                <a:path w="359273" h="382206" extrusionOk="0">
                  <a:moveTo>
                    <a:pt x="108164" y="63064"/>
                  </a:moveTo>
                  <a:lnTo>
                    <a:pt x="115808" y="63064"/>
                  </a:lnTo>
                  <a:cubicBezTo>
                    <a:pt x="140270" y="24843"/>
                    <a:pt x="176961" y="5733"/>
                    <a:pt x="225884" y="5733"/>
                  </a:cubicBezTo>
                  <a:cubicBezTo>
                    <a:pt x="270984" y="5733"/>
                    <a:pt x="304618" y="20257"/>
                    <a:pt x="326022" y="49305"/>
                  </a:cubicBezTo>
                  <a:cubicBezTo>
                    <a:pt x="348190" y="78352"/>
                    <a:pt x="358891" y="115808"/>
                    <a:pt x="358891" y="163202"/>
                  </a:cubicBezTo>
                  <a:lnTo>
                    <a:pt x="358891" y="377237"/>
                  </a:lnTo>
                  <a:lnTo>
                    <a:pt x="248816" y="377237"/>
                  </a:lnTo>
                  <a:lnTo>
                    <a:pt x="248816" y="175433"/>
                  </a:lnTo>
                  <a:cubicBezTo>
                    <a:pt x="248816" y="155558"/>
                    <a:pt x="244230" y="139505"/>
                    <a:pt x="235057" y="127275"/>
                  </a:cubicBezTo>
                  <a:cubicBezTo>
                    <a:pt x="225884" y="115044"/>
                    <a:pt x="211360" y="108929"/>
                    <a:pt x="191485" y="108929"/>
                  </a:cubicBezTo>
                  <a:cubicBezTo>
                    <a:pt x="166260" y="108929"/>
                    <a:pt x="147914" y="118102"/>
                    <a:pt x="134919" y="137212"/>
                  </a:cubicBezTo>
                  <a:cubicBezTo>
                    <a:pt x="121924" y="156322"/>
                    <a:pt x="115808" y="181548"/>
                    <a:pt x="115808" y="212124"/>
                  </a:cubicBezTo>
                  <a:lnTo>
                    <a:pt x="115808" y="377237"/>
                  </a:lnTo>
                  <a:lnTo>
                    <a:pt x="5733" y="377237"/>
                  </a:lnTo>
                  <a:lnTo>
                    <a:pt x="5733" y="17964"/>
                  </a:lnTo>
                  <a:lnTo>
                    <a:pt x="108164" y="17964"/>
                  </a:lnTo>
                  <a:lnTo>
                    <a:pt x="108164" y="63064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22" name="Google Shape;622;p80"/>
            <p:cNvSpPr/>
            <p:nvPr/>
          </p:nvSpPr>
          <p:spPr>
            <a:xfrm>
              <a:off x="2479649" y="2066581"/>
              <a:ext cx="382206" cy="389850"/>
            </a:xfrm>
            <a:custGeom>
              <a:avLst/>
              <a:gdLst/>
              <a:ahLst/>
              <a:cxnLst/>
              <a:rect l="l" t="t" r="r" b="b"/>
              <a:pathLst>
                <a:path w="382206" h="389850" extrusionOk="0">
                  <a:moveTo>
                    <a:pt x="374180" y="288566"/>
                  </a:moveTo>
                  <a:cubicBezTo>
                    <a:pt x="356598" y="319142"/>
                    <a:pt x="333666" y="343603"/>
                    <a:pt x="304618" y="361185"/>
                  </a:cubicBezTo>
                  <a:cubicBezTo>
                    <a:pt x="276335" y="378766"/>
                    <a:pt x="241172" y="387939"/>
                    <a:pt x="200658" y="387939"/>
                  </a:cubicBezTo>
                  <a:cubicBezTo>
                    <a:pt x="173139" y="387939"/>
                    <a:pt x="147149" y="383353"/>
                    <a:pt x="123453" y="373415"/>
                  </a:cubicBezTo>
                  <a:cubicBezTo>
                    <a:pt x="99756" y="364242"/>
                    <a:pt x="79117" y="350483"/>
                    <a:pt x="61535" y="333666"/>
                  </a:cubicBezTo>
                  <a:cubicBezTo>
                    <a:pt x="43954" y="316849"/>
                    <a:pt x="30194" y="296210"/>
                    <a:pt x="20257" y="273277"/>
                  </a:cubicBezTo>
                  <a:cubicBezTo>
                    <a:pt x="10320" y="250345"/>
                    <a:pt x="5733" y="224355"/>
                    <a:pt x="5733" y="196836"/>
                  </a:cubicBezTo>
                  <a:cubicBezTo>
                    <a:pt x="5733" y="170846"/>
                    <a:pt x="10320" y="146385"/>
                    <a:pt x="20257" y="123453"/>
                  </a:cubicBezTo>
                  <a:cubicBezTo>
                    <a:pt x="30194" y="100520"/>
                    <a:pt x="43954" y="79881"/>
                    <a:pt x="60771" y="62300"/>
                  </a:cubicBezTo>
                  <a:cubicBezTo>
                    <a:pt x="78352" y="44718"/>
                    <a:pt x="98227" y="30959"/>
                    <a:pt x="121924" y="21021"/>
                  </a:cubicBezTo>
                  <a:cubicBezTo>
                    <a:pt x="144856" y="11084"/>
                    <a:pt x="170082" y="5733"/>
                    <a:pt x="197601" y="5733"/>
                  </a:cubicBezTo>
                  <a:cubicBezTo>
                    <a:pt x="227413" y="5733"/>
                    <a:pt x="253403" y="10320"/>
                    <a:pt x="276335" y="20257"/>
                  </a:cubicBezTo>
                  <a:cubicBezTo>
                    <a:pt x="299267" y="30194"/>
                    <a:pt x="317613" y="43189"/>
                    <a:pt x="332901" y="60006"/>
                  </a:cubicBezTo>
                  <a:cubicBezTo>
                    <a:pt x="348190" y="76823"/>
                    <a:pt x="359656" y="96698"/>
                    <a:pt x="367300" y="119631"/>
                  </a:cubicBezTo>
                  <a:cubicBezTo>
                    <a:pt x="374944" y="142563"/>
                    <a:pt x="378766" y="167024"/>
                    <a:pt x="378766" y="192250"/>
                  </a:cubicBezTo>
                  <a:cubicBezTo>
                    <a:pt x="378766" y="196072"/>
                    <a:pt x="378766" y="199894"/>
                    <a:pt x="378766" y="203716"/>
                  </a:cubicBezTo>
                  <a:cubicBezTo>
                    <a:pt x="378766" y="207538"/>
                    <a:pt x="378002" y="211360"/>
                    <a:pt x="378002" y="213653"/>
                  </a:cubicBezTo>
                  <a:cubicBezTo>
                    <a:pt x="377237" y="216711"/>
                    <a:pt x="377237" y="220533"/>
                    <a:pt x="377237" y="222826"/>
                  </a:cubicBezTo>
                  <a:lnTo>
                    <a:pt x="112751" y="222826"/>
                  </a:lnTo>
                  <a:cubicBezTo>
                    <a:pt x="118102" y="246523"/>
                    <a:pt x="128803" y="263340"/>
                    <a:pt x="145620" y="274042"/>
                  </a:cubicBezTo>
                  <a:cubicBezTo>
                    <a:pt x="162438" y="284744"/>
                    <a:pt x="180783" y="290094"/>
                    <a:pt x="201423" y="290094"/>
                  </a:cubicBezTo>
                  <a:cubicBezTo>
                    <a:pt x="222062" y="290094"/>
                    <a:pt x="238879" y="285508"/>
                    <a:pt x="252638" y="277099"/>
                  </a:cubicBezTo>
                  <a:cubicBezTo>
                    <a:pt x="266398" y="268691"/>
                    <a:pt x="276335" y="257225"/>
                    <a:pt x="284744" y="243465"/>
                  </a:cubicBezTo>
                  <a:lnTo>
                    <a:pt x="374180" y="288566"/>
                  </a:lnTo>
                  <a:close/>
                  <a:moveTo>
                    <a:pt x="276335" y="147914"/>
                  </a:moveTo>
                  <a:cubicBezTo>
                    <a:pt x="275570" y="141798"/>
                    <a:pt x="273277" y="135683"/>
                    <a:pt x="269455" y="128803"/>
                  </a:cubicBezTo>
                  <a:cubicBezTo>
                    <a:pt x="265633" y="121924"/>
                    <a:pt x="260282" y="115808"/>
                    <a:pt x="254167" y="110458"/>
                  </a:cubicBezTo>
                  <a:cubicBezTo>
                    <a:pt x="247287" y="105107"/>
                    <a:pt x="239643" y="100520"/>
                    <a:pt x="229706" y="96698"/>
                  </a:cubicBezTo>
                  <a:cubicBezTo>
                    <a:pt x="219768" y="92876"/>
                    <a:pt x="209831" y="91347"/>
                    <a:pt x="197601" y="91347"/>
                  </a:cubicBezTo>
                  <a:cubicBezTo>
                    <a:pt x="180783" y="91347"/>
                    <a:pt x="164731" y="95934"/>
                    <a:pt x="150207" y="105871"/>
                  </a:cubicBezTo>
                  <a:cubicBezTo>
                    <a:pt x="135683" y="115808"/>
                    <a:pt x="124981" y="129568"/>
                    <a:pt x="118102" y="148678"/>
                  </a:cubicBezTo>
                  <a:lnTo>
                    <a:pt x="276335" y="14867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23" name="Google Shape;623;p80"/>
            <p:cNvSpPr/>
            <p:nvPr/>
          </p:nvSpPr>
          <p:spPr>
            <a:xfrm>
              <a:off x="2855740" y="1967208"/>
              <a:ext cx="282832" cy="489223"/>
            </a:xfrm>
            <a:custGeom>
              <a:avLst/>
              <a:gdLst/>
              <a:ahLst/>
              <a:cxnLst/>
              <a:rect l="l" t="t" r="r" b="b"/>
              <a:pathLst>
                <a:path w="282832" h="489223" extrusionOk="0">
                  <a:moveTo>
                    <a:pt x="68415" y="208302"/>
                  </a:moveTo>
                  <a:lnTo>
                    <a:pt x="5733" y="208302"/>
                  </a:lnTo>
                  <a:lnTo>
                    <a:pt x="5733" y="115808"/>
                  </a:lnTo>
                  <a:lnTo>
                    <a:pt x="68415" y="115808"/>
                  </a:lnTo>
                  <a:lnTo>
                    <a:pt x="68415" y="5733"/>
                  </a:lnTo>
                  <a:lnTo>
                    <a:pt x="178490" y="5733"/>
                  </a:lnTo>
                  <a:lnTo>
                    <a:pt x="178490" y="115808"/>
                  </a:lnTo>
                  <a:lnTo>
                    <a:pt x="267162" y="115808"/>
                  </a:lnTo>
                  <a:lnTo>
                    <a:pt x="267162" y="208302"/>
                  </a:lnTo>
                  <a:lnTo>
                    <a:pt x="178490" y="208302"/>
                  </a:lnTo>
                  <a:lnTo>
                    <a:pt x="178490" y="333666"/>
                  </a:lnTo>
                  <a:cubicBezTo>
                    <a:pt x="178490" y="342074"/>
                    <a:pt x="179255" y="348954"/>
                    <a:pt x="181548" y="355834"/>
                  </a:cubicBezTo>
                  <a:cubicBezTo>
                    <a:pt x="183841" y="362714"/>
                    <a:pt x="186899" y="368064"/>
                    <a:pt x="191485" y="372651"/>
                  </a:cubicBezTo>
                  <a:cubicBezTo>
                    <a:pt x="199129" y="379531"/>
                    <a:pt x="208302" y="382588"/>
                    <a:pt x="219768" y="382588"/>
                  </a:cubicBezTo>
                  <a:cubicBezTo>
                    <a:pt x="227413" y="382588"/>
                    <a:pt x="234292" y="381824"/>
                    <a:pt x="239643" y="379531"/>
                  </a:cubicBezTo>
                  <a:cubicBezTo>
                    <a:pt x="244994" y="377237"/>
                    <a:pt x="249581" y="374944"/>
                    <a:pt x="253403" y="371886"/>
                  </a:cubicBezTo>
                  <a:lnTo>
                    <a:pt x="283979" y="467438"/>
                  </a:lnTo>
                  <a:cubicBezTo>
                    <a:pt x="270984" y="473553"/>
                    <a:pt x="257225" y="478140"/>
                    <a:pt x="242701" y="481197"/>
                  </a:cubicBezTo>
                  <a:cubicBezTo>
                    <a:pt x="228177" y="484255"/>
                    <a:pt x="212124" y="486548"/>
                    <a:pt x="196072" y="486548"/>
                  </a:cubicBezTo>
                  <a:cubicBezTo>
                    <a:pt x="157087" y="486548"/>
                    <a:pt x="126510" y="475082"/>
                    <a:pt x="104342" y="452150"/>
                  </a:cubicBezTo>
                  <a:cubicBezTo>
                    <a:pt x="92876" y="439919"/>
                    <a:pt x="83703" y="425395"/>
                    <a:pt x="77588" y="407814"/>
                  </a:cubicBezTo>
                  <a:cubicBezTo>
                    <a:pt x="71472" y="390232"/>
                    <a:pt x="68415" y="370358"/>
                    <a:pt x="68415" y="348954"/>
                  </a:cubicBezTo>
                  <a:lnTo>
                    <a:pt x="68415" y="20830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24" name="Google Shape;624;p80"/>
            <p:cNvSpPr/>
            <p:nvPr/>
          </p:nvSpPr>
          <p:spPr>
            <a:xfrm>
              <a:off x="538042" y="2593261"/>
              <a:ext cx="535088" cy="535088"/>
            </a:xfrm>
            <a:custGeom>
              <a:avLst/>
              <a:gdLst/>
              <a:ahLst/>
              <a:cxnLst/>
              <a:rect l="l" t="t" r="r" b="b"/>
              <a:pathLst>
                <a:path w="535088" h="535088" extrusionOk="0">
                  <a:moveTo>
                    <a:pt x="202187" y="5733"/>
                  </a:moveTo>
                  <a:lnTo>
                    <a:pt x="334430" y="5733"/>
                  </a:lnTo>
                  <a:lnTo>
                    <a:pt x="530884" y="530884"/>
                  </a:lnTo>
                  <a:lnTo>
                    <a:pt x="404756" y="530884"/>
                  </a:lnTo>
                  <a:lnTo>
                    <a:pt x="364242" y="413929"/>
                  </a:lnTo>
                  <a:lnTo>
                    <a:pt x="172375" y="413929"/>
                  </a:lnTo>
                  <a:lnTo>
                    <a:pt x="131861" y="530884"/>
                  </a:lnTo>
                  <a:lnTo>
                    <a:pt x="5733" y="530884"/>
                  </a:lnTo>
                  <a:lnTo>
                    <a:pt x="202187" y="5733"/>
                  </a:lnTo>
                  <a:close/>
                  <a:moveTo>
                    <a:pt x="327551" y="309205"/>
                  </a:moveTo>
                  <a:lnTo>
                    <a:pt x="289330" y="199129"/>
                  </a:lnTo>
                  <a:lnTo>
                    <a:pt x="271749" y="134919"/>
                  </a:lnTo>
                  <a:lnTo>
                    <a:pt x="264104" y="134919"/>
                  </a:lnTo>
                  <a:lnTo>
                    <a:pt x="246523" y="199129"/>
                  </a:lnTo>
                  <a:lnTo>
                    <a:pt x="208302" y="309205"/>
                  </a:lnTo>
                  <a:lnTo>
                    <a:pt x="327551" y="30920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25" name="Google Shape;625;p80"/>
            <p:cNvSpPr/>
            <p:nvPr/>
          </p:nvSpPr>
          <p:spPr>
            <a:xfrm>
              <a:off x="994396" y="2759138"/>
              <a:ext cx="611529" cy="366917"/>
            </a:xfrm>
            <a:custGeom>
              <a:avLst/>
              <a:gdLst/>
              <a:ahLst/>
              <a:cxnLst/>
              <a:rect l="l" t="t" r="r" b="b"/>
              <a:pathLst>
                <a:path w="611529" h="366917" extrusionOk="0">
                  <a:moveTo>
                    <a:pt x="5733" y="5733"/>
                  </a:moveTo>
                  <a:lnTo>
                    <a:pt x="131861" y="5733"/>
                  </a:lnTo>
                  <a:lnTo>
                    <a:pt x="180783" y="208302"/>
                  </a:lnTo>
                  <a:lnTo>
                    <a:pt x="188428" y="208302"/>
                  </a:lnTo>
                  <a:lnTo>
                    <a:pt x="251874" y="5733"/>
                  </a:lnTo>
                  <a:lnTo>
                    <a:pt x="365007" y="5733"/>
                  </a:lnTo>
                  <a:lnTo>
                    <a:pt x="427689" y="208302"/>
                  </a:lnTo>
                  <a:lnTo>
                    <a:pt x="435333" y="208302"/>
                  </a:lnTo>
                  <a:lnTo>
                    <a:pt x="483491" y="5733"/>
                  </a:lnTo>
                  <a:lnTo>
                    <a:pt x="608090" y="5733"/>
                  </a:lnTo>
                  <a:lnTo>
                    <a:pt x="493428" y="365007"/>
                  </a:lnTo>
                  <a:lnTo>
                    <a:pt x="373415" y="365007"/>
                  </a:lnTo>
                  <a:lnTo>
                    <a:pt x="309969" y="162438"/>
                  </a:lnTo>
                  <a:lnTo>
                    <a:pt x="302325" y="162438"/>
                  </a:lnTo>
                  <a:lnTo>
                    <a:pt x="239643" y="365007"/>
                  </a:lnTo>
                  <a:lnTo>
                    <a:pt x="119630" y="365007"/>
                  </a:lnTo>
                  <a:lnTo>
                    <a:pt x="5733" y="5733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26" name="Google Shape;626;p80"/>
            <p:cNvSpPr/>
            <p:nvPr/>
          </p:nvSpPr>
          <p:spPr>
            <a:xfrm>
              <a:off x="1582993" y="2748437"/>
              <a:ext cx="382206" cy="389850"/>
            </a:xfrm>
            <a:custGeom>
              <a:avLst/>
              <a:gdLst/>
              <a:ahLst/>
              <a:cxnLst/>
              <a:rect l="l" t="t" r="r" b="b"/>
              <a:pathLst>
                <a:path w="382206" h="389850" extrusionOk="0">
                  <a:moveTo>
                    <a:pt x="374180" y="288566"/>
                  </a:moveTo>
                  <a:cubicBezTo>
                    <a:pt x="356598" y="319142"/>
                    <a:pt x="333666" y="343603"/>
                    <a:pt x="304618" y="361185"/>
                  </a:cubicBezTo>
                  <a:cubicBezTo>
                    <a:pt x="276335" y="378766"/>
                    <a:pt x="241172" y="387939"/>
                    <a:pt x="200658" y="387939"/>
                  </a:cubicBezTo>
                  <a:cubicBezTo>
                    <a:pt x="173139" y="387939"/>
                    <a:pt x="147149" y="383353"/>
                    <a:pt x="123453" y="373415"/>
                  </a:cubicBezTo>
                  <a:cubicBezTo>
                    <a:pt x="99756" y="364242"/>
                    <a:pt x="79117" y="350483"/>
                    <a:pt x="61535" y="333666"/>
                  </a:cubicBezTo>
                  <a:cubicBezTo>
                    <a:pt x="43954" y="316849"/>
                    <a:pt x="30194" y="296210"/>
                    <a:pt x="20257" y="273277"/>
                  </a:cubicBezTo>
                  <a:cubicBezTo>
                    <a:pt x="10320" y="250345"/>
                    <a:pt x="5733" y="224355"/>
                    <a:pt x="5733" y="196836"/>
                  </a:cubicBezTo>
                  <a:cubicBezTo>
                    <a:pt x="5733" y="170846"/>
                    <a:pt x="10320" y="146385"/>
                    <a:pt x="20257" y="123453"/>
                  </a:cubicBezTo>
                  <a:cubicBezTo>
                    <a:pt x="30194" y="100520"/>
                    <a:pt x="43954" y="79881"/>
                    <a:pt x="60771" y="62300"/>
                  </a:cubicBezTo>
                  <a:cubicBezTo>
                    <a:pt x="78352" y="44718"/>
                    <a:pt x="98227" y="30959"/>
                    <a:pt x="121924" y="21021"/>
                  </a:cubicBezTo>
                  <a:cubicBezTo>
                    <a:pt x="144856" y="11084"/>
                    <a:pt x="170082" y="5733"/>
                    <a:pt x="197601" y="5733"/>
                  </a:cubicBezTo>
                  <a:cubicBezTo>
                    <a:pt x="227413" y="5733"/>
                    <a:pt x="253403" y="10320"/>
                    <a:pt x="276335" y="20257"/>
                  </a:cubicBezTo>
                  <a:cubicBezTo>
                    <a:pt x="299267" y="30194"/>
                    <a:pt x="318378" y="43189"/>
                    <a:pt x="332902" y="60006"/>
                  </a:cubicBezTo>
                  <a:cubicBezTo>
                    <a:pt x="348190" y="76823"/>
                    <a:pt x="359656" y="96698"/>
                    <a:pt x="367300" y="119631"/>
                  </a:cubicBezTo>
                  <a:cubicBezTo>
                    <a:pt x="374944" y="142563"/>
                    <a:pt x="378766" y="167024"/>
                    <a:pt x="378766" y="192250"/>
                  </a:cubicBezTo>
                  <a:cubicBezTo>
                    <a:pt x="378766" y="196072"/>
                    <a:pt x="378766" y="199894"/>
                    <a:pt x="378766" y="203716"/>
                  </a:cubicBezTo>
                  <a:cubicBezTo>
                    <a:pt x="378766" y="207538"/>
                    <a:pt x="378002" y="211360"/>
                    <a:pt x="378002" y="213653"/>
                  </a:cubicBezTo>
                  <a:cubicBezTo>
                    <a:pt x="377237" y="216711"/>
                    <a:pt x="377237" y="220533"/>
                    <a:pt x="377237" y="222826"/>
                  </a:cubicBezTo>
                  <a:lnTo>
                    <a:pt x="112751" y="222826"/>
                  </a:lnTo>
                  <a:cubicBezTo>
                    <a:pt x="118102" y="246523"/>
                    <a:pt x="128803" y="263340"/>
                    <a:pt x="145621" y="274042"/>
                  </a:cubicBezTo>
                  <a:cubicBezTo>
                    <a:pt x="162438" y="284744"/>
                    <a:pt x="180784" y="290094"/>
                    <a:pt x="201423" y="290094"/>
                  </a:cubicBezTo>
                  <a:cubicBezTo>
                    <a:pt x="222062" y="290094"/>
                    <a:pt x="238879" y="285508"/>
                    <a:pt x="252638" y="277099"/>
                  </a:cubicBezTo>
                  <a:cubicBezTo>
                    <a:pt x="266398" y="267926"/>
                    <a:pt x="276335" y="257225"/>
                    <a:pt x="284744" y="243465"/>
                  </a:cubicBezTo>
                  <a:lnTo>
                    <a:pt x="374180" y="288566"/>
                  </a:lnTo>
                  <a:close/>
                  <a:moveTo>
                    <a:pt x="277099" y="147914"/>
                  </a:moveTo>
                  <a:cubicBezTo>
                    <a:pt x="276335" y="141798"/>
                    <a:pt x="274042" y="135683"/>
                    <a:pt x="270220" y="128803"/>
                  </a:cubicBezTo>
                  <a:cubicBezTo>
                    <a:pt x="266398" y="121924"/>
                    <a:pt x="261811" y="115808"/>
                    <a:pt x="254931" y="110458"/>
                  </a:cubicBezTo>
                  <a:cubicBezTo>
                    <a:pt x="248052" y="105107"/>
                    <a:pt x="240408" y="100520"/>
                    <a:pt x="230470" y="96698"/>
                  </a:cubicBezTo>
                  <a:cubicBezTo>
                    <a:pt x="221297" y="92876"/>
                    <a:pt x="210596" y="91347"/>
                    <a:pt x="198365" y="91347"/>
                  </a:cubicBezTo>
                  <a:cubicBezTo>
                    <a:pt x="181548" y="91347"/>
                    <a:pt x="165495" y="95934"/>
                    <a:pt x="150971" y="105871"/>
                  </a:cubicBezTo>
                  <a:cubicBezTo>
                    <a:pt x="136448" y="115808"/>
                    <a:pt x="125746" y="129568"/>
                    <a:pt x="118866" y="148678"/>
                  </a:cubicBezTo>
                  <a:lnTo>
                    <a:pt x="277099" y="14867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27" name="Google Shape;627;p80"/>
            <p:cNvSpPr/>
            <p:nvPr/>
          </p:nvSpPr>
          <p:spPr>
            <a:xfrm>
              <a:off x="1973608" y="2746143"/>
              <a:ext cx="336341" cy="389850"/>
            </a:xfrm>
            <a:custGeom>
              <a:avLst/>
              <a:gdLst/>
              <a:ahLst/>
              <a:cxnLst/>
              <a:rect l="l" t="t" r="r" b="b"/>
              <a:pathLst>
                <a:path w="336341" h="389850" extrusionOk="0">
                  <a:moveTo>
                    <a:pt x="177726" y="389468"/>
                  </a:moveTo>
                  <a:cubicBezTo>
                    <a:pt x="152500" y="389468"/>
                    <a:pt x="131097" y="386410"/>
                    <a:pt x="111986" y="380295"/>
                  </a:cubicBezTo>
                  <a:cubicBezTo>
                    <a:pt x="92876" y="374180"/>
                    <a:pt x="76059" y="366536"/>
                    <a:pt x="62300" y="357363"/>
                  </a:cubicBezTo>
                  <a:cubicBezTo>
                    <a:pt x="48540" y="348190"/>
                    <a:pt x="37074" y="336724"/>
                    <a:pt x="27137" y="324493"/>
                  </a:cubicBezTo>
                  <a:cubicBezTo>
                    <a:pt x="17964" y="312262"/>
                    <a:pt x="11084" y="299267"/>
                    <a:pt x="5733" y="287037"/>
                  </a:cubicBezTo>
                  <a:lnTo>
                    <a:pt x="104342" y="244994"/>
                  </a:lnTo>
                  <a:cubicBezTo>
                    <a:pt x="111222" y="261811"/>
                    <a:pt x="120395" y="274042"/>
                    <a:pt x="132625" y="280921"/>
                  </a:cubicBezTo>
                  <a:cubicBezTo>
                    <a:pt x="144856" y="288566"/>
                    <a:pt x="159380" y="292388"/>
                    <a:pt x="176961" y="292388"/>
                  </a:cubicBezTo>
                  <a:cubicBezTo>
                    <a:pt x="191485" y="292388"/>
                    <a:pt x="202951" y="290094"/>
                    <a:pt x="211360" y="285508"/>
                  </a:cubicBezTo>
                  <a:cubicBezTo>
                    <a:pt x="219768" y="280921"/>
                    <a:pt x="223591" y="274806"/>
                    <a:pt x="223591" y="267162"/>
                  </a:cubicBezTo>
                  <a:cubicBezTo>
                    <a:pt x="223591" y="258754"/>
                    <a:pt x="219768" y="252638"/>
                    <a:pt x="212124" y="248052"/>
                  </a:cubicBezTo>
                  <a:cubicBezTo>
                    <a:pt x="204480" y="243465"/>
                    <a:pt x="191485" y="238879"/>
                    <a:pt x="174668" y="235057"/>
                  </a:cubicBezTo>
                  <a:lnTo>
                    <a:pt x="125746" y="225119"/>
                  </a:lnTo>
                  <a:cubicBezTo>
                    <a:pt x="114280" y="222826"/>
                    <a:pt x="102049" y="219004"/>
                    <a:pt x="89818" y="213653"/>
                  </a:cubicBezTo>
                  <a:cubicBezTo>
                    <a:pt x="77588" y="208302"/>
                    <a:pt x="66122" y="201423"/>
                    <a:pt x="56184" y="192250"/>
                  </a:cubicBezTo>
                  <a:cubicBezTo>
                    <a:pt x="46247" y="183077"/>
                    <a:pt x="37838" y="173139"/>
                    <a:pt x="30959" y="160909"/>
                  </a:cubicBezTo>
                  <a:cubicBezTo>
                    <a:pt x="24843" y="148678"/>
                    <a:pt x="21786" y="134919"/>
                    <a:pt x="21786" y="119631"/>
                  </a:cubicBezTo>
                  <a:cubicBezTo>
                    <a:pt x="21786" y="102814"/>
                    <a:pt x="25608" y="86761"/>
                    <a:pt x="33252" y="73001"/>
                  </a:cubicBezTo>
                  <a:cubicBezTo>
                    <a:pt x="40896" y="59242"/>
                    <a:pt x="50833" y="47011"/>
                    <a:pt x="64593" y="37074"/>
                  </a:cubicBezTo>
                  <a:cubicBezTo>
                    <a:pt x="77588" y="27137"/>
                    <a:pt x="93640" y="19493"/>
                    <a:pt x="111222" y="14142"/>
                  </a:cubicBezTo>
                  <a:cubicBezTo>
                    <a:pt x="129568" y="8791"/>
                    <a:pt x="149443" y="5733"/>
                    <a:pt x="170846" y="5733"/>
                  </a:cubicBezTo>
                  <a:cubicBezTo>
                    <a:pt x="208302" y="5733"/>
                    <a:pt x="239643" y="11848"/>
                    <a:pt x="267162" y="24843"/>
                  </a:cubicBezTo>
                  <a:cubicBezTo>
                    <a:pt x="293916" y="37838"/>
                    <a:pt x="314556" y="59242"/>
                    <a:pt x="328315" y="89818"/>
                  </a:cubicBezTo>
                  <a:lnTo>
                    <a:pt x="233528" y="128803"/>
                  </a:lnTo>
                  <a:cubicBezTo>
                    <a:pt x="227413" y="115808"/>
                    <a:pt x="218240" y="106636"/>
                    <a:pt x="206774" y="101285"/>
                  </a:cubicBezTo>
                  <a:cubicBezTo>
                    <a:pt x="195307" y="95169"/>
                    <a:pt x="183841" y="92112"/>
                    <a:pt x="171611" y="92112"/>
                  </a:cubicBezTo>
                  <a:cubicBezTo>
                    <a:pt x="158616" y="92112"/>
                    <a:pt x="148678" y="94405"/>
                    <a:pt x="141034" y="98991"/>
                  </a:cubicBezTo>
                  <a:cubicBezTo>
                    <a:pt x="133390" y="103578"/>
                    <a:pt x="129568" y="108929"/>
                    <a:pt x="129568" y="115044"/>
                  </a:cubicBezTo>
                  <a:cubicBezTo>
                    <a:pt x="129568" y="121924"/>
                    <a:pt x="133390" y="127275"/>
                    <a:pt x="141798" y="131861"/>
                  </a:cubicBezTo>
                  <a:cubicBezTo>
                    <a:pt x="150207" y="135683"/>
                    <a:pt x="160144" y="139505"/>
                    <a:pt x="171611" y="142563"/>
                  </a:cubicBezTo>
                  <a:lnTo>
                    <a:pt x="227413" y="155558"/>
                  </a:lnTo>
                  <a:cubicBezTo>
                    <a:pt x="264104" y="164731"/>
                    <a:pt x="291623" y="178490"/>
                    <a:pt x="309205" y="198365"/>
                  </a:cubicBezTo>
                  <a:cubicBezTo>
                    <a:pt x="327551" y="218240"/>
                    <a:pt x="335959" y="241172"/>
                    <a:pt x="335959" y="267162"/>
                  </a:cubicBezTo>
                  <a:cubicBezTo>
                    <a:pt x="335959" y="283215"/>
                    <a:pt x="332137" y="298503"/>
                    <a:pt x="324493" y="313027"/>
                  </a:cubicBezTo>
                  <a:cubicBezTo>
                    <a:pt x="316849" y="327551"/>
                    <a:pt x="306147" y="340546"/>
                    <a:pt x="292388" y="352012"/>
                  </a:cubicBezTo>
                  <a:cubicBezTo>
                    <a:pt x="278628" y="363478"/>
                    <a:pt x="261811" y="371887"/>
                    <a:pt x="242701" y="378766"/>
                  </a:cubicBezTo>
                  <a:cubicBezTo>
                    <a:pt x="222062" y="386410"/>
                    <a:pt x="200658" y="389468"/>
                    <a:pt x="177726" y="38946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28" name="Google Shape;628;p80"/>
            <p:cNvSpPr/>
            <p:nvPr/>
          </p:nvSpPr>
          <p:spPr>
            <a:xfrm>
              <a:off x="2318358" y="2746908"/>
              <a:ext cx="397494" cy="389850"/>
            </a:xfrm>
            <a:custGeom>
              <a:avLst/>
              <a:gdLst/>
              <a:ahLst/>
              <a:cxnLst/>
              <a:rect l="l" t="t" r="r" b="b"/>
              <a:pathLst>
                <a:path w="397494" h="389850" extrusionOk="0">
                  <a:moveTo>
                    <a:pt x="199894" y="5733"/>
                  </a:moveTo>
                  <a:cubicBezTo>
                    <a:pt x="227413" y="5733"/>
                    <a:pt x="253403" y="10320"/>
                    <a:pt x="277099" y="20257"/>
                  </a:cubicBezTo>
                  <a:cubicBezTo>
                    <a:pt x="300796" y="29430"/>
                    <a:pt x="321435" y="43189"/>
                    <a:pt x="339017" y="60006"/>
                  </a:cubicBezTo>
                  <a:cubicBezTo>
                    <a:pt x="356598" y="76823"/>
                    <a:pt x="369593" y="96698"/>
                    <a:pt x="379531" y="120395"/>
                  </a:cubicBezTo>
                  <a:cubicBezTo>
                    <a:pt x="388704" y="144092"/>
                    <a:pt x="394055" y="169317"/>
                    <a:pt x="394055" y="197601"/>
                  </a:cubicBezTo>
                  <a:cubicBezTo>
                    <a:pt x="394055" y="225119"/>
                    <a:pt x="389468" y="251109"/>
                    <a:pt x="379531" y="274806"/>
                  </a:cubicBezTo>
                  <a:cubicBezTo>
                    <a:pt x="370358" y="298503"/>
                    <a:pt x="356598" y="318378"/>
                    <a:pt x="339017" y="335195"/>
                  </a:cubicBezTo>
                  <a:cubicBezTo>
                    <a:pt x="321435" y="352012"/>
                    <a:pt x="300796" y="365007"/>
                    <a:pt x="277099" y="374944"/>
                  </a:cubicBezTo>
                  <a:cubicBezTo>
                    <a:pt x="253403" y="384117"/>
                    <a:pt x="227413" y="389468"/>
                    <a:pt x="199894" y="389468"/>
                  </a:cubicBezTo>
                  <a:cubicBezTo>
                    <a:pt x="172375" y="389468"/>
                    <a:pt x="146385" y="384882"/>
                    <a:pt x="122688" y="374944"/>
                  </a:cubicBezTo>
                  <a:cubicBezTo>
                    <a:pt x="98991" y="365771"/>
                    <a:pt x="78352" y="352012"/>
                    <a:pt x="60771" y="335195"/>
                  </a:cubicBezTo>
                  <a:cubicBezTo>
                    <a:pt x="43189" y="318378"/>
                    <a:pt x="30194" y="298503"/>
                    <a:pt x="20257" y="274806"/>
                  </a:cubicBezTo>
                  <a:cubicBezTo>
                    <a:pt x="10320" y="251109"/>
                    <a:pt x="5733" y="225884"/>
                    <a:pt x="5733" y="197601"/>
                  </a:cubicBezTo>
                  <a:cubicBezTo>
                    <a:pt x="5733" y="170082"/>
                    <a:pt x="10320" y="144092"/>
                    <a:pt x="20257" y="120395"/>
                  </a:cubicBezTo>
                  <a:cubicBezTo>
                    <a:pt x="30194" y="96698"/>
                    <a:pt x="43189" y="76823"/>
                    <a:pt x="60771" y="60006"/>
                  </a:cubicBezTo>
                  <a:cubicBezTo>
                    <a:pt x="78352" y="43189"/>
                    <a:pt x="98991" y="30194"/>
                    <a:pt x="122688" y="20257"/>
                  </a:cubicBezTo>
                  <a:cubicBezTo>
                    <a:pt x="146385" y="11084"/>
                    <a:pt x="172375" y="5733"/>
                    <a:pt x="199894" y="5733"/>
                  </a:cubicBezTo>
                  <a:close/>
                  <a:moveTo>
                    <a:pt x="199894" y="286272"/>
                  </a:moveTo>
                  <a:cubicBezTo>
                    <a:pt x="211360" y="286272"/>
                    <a:pt x="222062" y="283979"/>
                    <a:pt x="231999" y="280157"/>
                  </a:cubicBezTo>
                  <a:cubicBezTo>
                    <a:pt x="241936" y="276335"/>
                    <a:pt x="251109" y="270220"/>
                    <a:pt x="258754" y="262576"/>
                  </a:cubicBezTo>
                  <a:cubicBezTo>
                    <a:pt x="266398" y="254931"/>
                    <a:pt x="272513" y="245758"/>
                    <a:pt x="277099" y="235057"/>
                  </a:cubicBezTo>
                  <a:cubicBezTo>
                    <a:pt x="281686" y="224355"/>
                    <a:pt x="283979" y="211360"/>
                    <a:pt x="283979" y="198365"/>
                  </a:cubicBezTo>
                  <a:cubicBezTo>
                    <a:pt x="283979" y="184605"/>
                    <a:pt x="281686" y="172375"/>
                    <a:pt x="277099" y="161673"/>
                  </a:cubicBezTo>
                  <a:cubicBezTo>
                    <a:pt x="272513" y="150971"/>
                    <a:pt x="266398" y="141798"/>
                    <a:pt x="258754" y="134154"/>
                  </a:cubicBezTo>
                  <a:cubicBezTo>
                    <a:pt x="251109" y="126510"/>
                    <a:pt x="241936" y="120395"/>
                    <a:pt x="231999" y="116573"/>
                  </a:cubicBezTo>
                  <a:cubicBezTo>
                    <a:pt x="222062" y="112751"/>
                    <a:pt x="211360" y="110458"/>
                    <a:pt x="199894" y="110458"/>
                  </a:cubicBezTo>
                  <a:cubicBezTo>
                    <a:pt x="188428" y="110458"/>
                    <a:pt x="177726" y="112751"/>
                    <a:pt x="167789" y="116573"/>
                  </a:cubicBezTo>
                  <a:cubicBezTo>
                    <a:pt x="157851" y="120395"/>
                    <a:pt x="148678" y="126510"/>
                    <a:pt x="141034" y="134154"/>
                  </a:cubicBezTo>
                  <a:cubicBezTo>
                    <a:pt x="133390" y="141798"/>
                    <a:pt x="127275" y="150971"/>
                    <a:pt x="122688" y="161673"/>
                  </a:cubicBezTo>
                  <a:cubicBezTo>
                    <a:pt x="118102" y="172375"/>
                    <a:pt x="115809" y="184605"/>
                    <a:pt x="115809" y="198365"/>
                  </a:cubicBezTo>
                  <a:cubicBezTo>
                    <a:pt x="115809" y="212124"/>
                    <a:pt x="118102" y="224355"/>
                    <a:pt x="122688" y="235057"/>
                  </a:cubicBezTo>
                  <a:cubicBezTo>
                    <a:pt x="127275" y="245758"/>
                    <a:pt x="133390" y="255696"/>
                    <a:pt x="141034" y="262576"/>
                  </a:cubicBezTo>
                  <a:cubicBezTo>
                    <a:pt x="148678" y="270220"/>
                    <a:pt x="157851" y="276335"/>
                    <a:pt x="167789" y="280157"/>
                  </a:cubicBezTo>
                  <a:cubicBezTo>
                    <a:pt x="178490" y="283979"/>
                    <a:pt x="189192" y="286272"/>
                    <a:pt x="199894" y="28627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29" name="Google Shape;629;p80"/>
            <p:cNvSpPr/>
            <p:nvPr/>
          </p:nvSpPr>
          <p:spPr>
            <a:xfrm>
              <a:off x="2731140" y="2746908"/>
              <a:ext cx="580953" cy="382206"/>
            </a:xfrm>
            <a:custGeom>
              <a:avLst/>
              <a:gdLst/>
              <a:ahLst/>
              <a:cxnLst/>
              <a:rect l="l" t="t" r="r" b="b"/>
              <a:pathLst>
                <a:path w="580953" h="382206" extrusionOk="0">
                  <a:moveTo>
                    <a:pt x="5733" y="17964"/>
                  </a:moveTo>
                  <a:lnTo>
                    <a:pt x="108164" y="17964"/>
                  </a:lnTo>
                  <a:lnTo>
                    <a:pt x="108164" y="63064"/>
                  </a:lnTo>
                  <a:lnTo>
                    <a:pt x="115808" y="63064"/>
                  </a:lnTo>
                  <a:cubicBezTo>
                    <a:pt x="127275" y="44718"/>
                    <a:pt x="142563" y="30959"/>
                    <a:pt x="160909" y="21021"/>
                  </a:cubicBezTo>
                  <a:cubicBezTo>
                    <a:pt x="179255" y="11084"/>
                    <a:pt x="200658" y="5733"/>
                    <a:pt x="225884" y="5733"/>
                  </a:cubicBezTo>
                  <a:cubicBezTo>
                    <a:pt x="253403" y="5733"/>
                    <a:pt x="276335" y="11848"/>
                    <a:pt x="293917" y="24843"/>
                  </a:cubicBezTo>
                  <a:cubicBezTo>
                    <a:pt x="312262" y="37838"/>
                    <a:pt x="324493" y="53127"/>
                    <a:pt x="332137" y="69944"/>
                  </a:cubicBezTo>
                  <a:cubicBezTo>
                    <a:pt x="342839" y="53127"/>
                    <a:pt x="358127" y="37838"/>
                    <a:pt x="378002" y="24843"/>
                  </a:cubicBezTo>
                  <a:cubicBezTo>
                    <a:pt x="397877" y="11848"/>
                    <a:pt x="423102" y="5733"/>
                    <a:pt x="453679" y="5733"/>
                  </a:cubicBezTo>
                  <a:cubicBezTo>
                    <a:pt x="475082" y="5733"/>
                    <a:pt x="494192" y="9555"/>
                    <a:pt x="510245" y="16435"/>
                  </a:cubicBezTo>
                  <a:cubicBezTo>
                    <a:pt x="526298" y="23315"/>
                    <a:pt x="540057" y="33252"/>
                    <a:pt x="549995" y="46247"/>
                  </a:cubicBezTo>
                  <a:cubicBezTo>
                    <a:pt x="560696" y="59242"/>
                    <a:pt x="568340" y="73766"/>
                    <a:pt x="573691" y="91347"/>
                  </a:cubicBezTo>
                  <a:cubicBezTo>
                    <a:pt x="579042" y="108929"/>
                    <a:pt x="582100" y="128039"/>
                    <a:pt x="582100" y="149443"/>
                  </a:cubicBezTo>
                  <a:lnTo>
                    <a:pt x="582100" y="376473"/>
                  </a:lnTo>
                  <a:lnTo>
                    <a:pt x="472025" y="376473"/>
                  </a:lnTo>
                  <a:lnTo>
                    <a:pt x="472025" y="170082"/>
                  </a:lnTo>
                  <a:cubicBezTo>
                    <a:pt x="472025" y="151736"/>
                    <a:pt x="467438" y="136448"/>
                    <a:pt x="459030" y="124981"/>
                  </a:cubicBezTo>
                  <a:cubicBezTo>
                    <a:pt x="450621" y="113515"/>
                    <a:pt x="437626" y="107400"/>
                    <a:pt x="421573" y="107400"/>
                  </a:cubicBezTo>
                  <a:cubicBezTo>
                    <a:pt x="397877" y="107400"/>
                    <a:pt x="379531" y="117337"/>
                    <a:pt x="367300" y="136448"/>
                  </a:cubicBezTo>
                  <a:cubicBezTo>
                    <a:pt x="355070" y="155558"/>
                    <a:pt x="348954" y="181548"/>
                    <a:pt x="348954" y="213653"/>
                  </a:cubicBezTo>
                  <a:lnTo>
                    <a:pt x="348954" y="375708"/>
                  </a:lnTo>
                  <a:lnTo>
                    <a:pt x="238879" y="375708"/>
                  </a:lnTo>
                  <a:lnTo>
                    <a:pt x="238879" y="169317"/>
                  </a:lnTo>
                  <a:cubicBezTo>
                    <a:pt x="238879" y="150971"/>
                    <a:pt x="234292" y="135683"/>
                    <a:pt x="225119" y="124217"/>
                  </a:cubicBezTo>
                  <a:cubicBezTo>
                    <a:pt x="215946" y="112751"/>
                    <a:pt x="202187" y="106635"/>
                    <a:pt x="183077" y="106635"/>
                  </a:cubicBezTo>
                  <a:cubicBezTo>
                    <a:pt x="160909" y="106635"/>
                    <a:pt x="143327" y="116573"/>
                    <a:pt x="132626" y="135683"/>
                  </a:cubicBezTo>
                  <a:cubicBezTo>
                    <a:pt x="121159" y="154793"/>
                    <a:pt x="115808" y="180783"/>
                    <a:pt x="115808" y="212889"/>
                  </a:cubicBezTo>
                  <a:lnTo>
                    <a:pt x="115808" y="374944"/>
                  </a:lnTo>
                  <a:lnTo>
                    <a:pt x="5733" y="374944"/>
                  </a:lnTo>
                  <a:lnTo>
                    <a:pt x="5733" y="17964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30" name="Google Shape;630;p80"/>
            <p:cNvSpPr/>
            <p:nvPr/>
          </p:nvSpPr>
          <p:spPr>
            <a:xfrm>
              <a:off x="3328911" y="2748437"/>
              <a:ext cx="382206" cy="389850"/>
            </a:xfrm>
            <a:custGeom>
              <a:avLst/>
              <a:gdLst/>
              <a:ahLst/>
              <a:cxnLst/>
              <a:rect l="l" t="t" r="r" b="b"/>
              <a:pathLst>
                <a:path w="382206" h="389850" extrusionOk="0">
                  <a:moveTo>
                    <a:pt x="374180" y="288566"/>
                  </a:moveTo>
                  <a:cubicBezTo>
                    <a:pt x="356598" y="319142"/>
                    <a:pt x="333666" y="343603"/>
                    <a:pt x="304618" y="361185"/>
                  </a:cubicBezTo>
                  <a:cubicBezTo>
                    <a:pt x="276335" y="378766"/>
                    <a:pt x="241172" y="387939"/>
                    <a:pt x="200658" y="387939"/>
                  </a:cubicBezTo>
                  <a:cubicBezTo>
                    <a:pt x="173139" y="387939"/>
                    <a:pt x="147149" y="383353"/>
                    <a:pt x="123453" y="373415"/>
                  </a:cubicBezTo>
                  <a:cubicBezTo>
                    <a:pt x="99756" y="364242"/>
                    <a:pt x="79117" y="350483"/>
                    <a:pt x="61535" y="333666"/>
                  </a:cubicBezTo>
                  <a:cubicBezTo>
                    <a:pt x="43954" y="316849"/>
                    <a:pt x="30194" y="296210"/>
                    <a:pt x="20257" y="273277"/>
                  </a:cubicBezTo>
                  <a:cubicBezTo>
                    <a:pt x="10320" y="250345"/>
                    <a:pt x="5733" y="224355"/>
                    <a:pt x="5733" y="196836"/>
                  </a:cubicBezTo>
                  <a:cubicBezTo>
                    <a:pt x="5733" y="170846"/>
                    <a:pt x="10320" y="146385"/>
                    <a:pt x="20257" y="123453"/>
                  </a:cubicBezTo>
                  <a:cubicBezTo>
                    <a:pt x="30194" y="100520"/>
                    <a:pt x="43954" y="79881"/>
                    <a:pt x="60771" y="62300"/>
                  </a:cubicBezTo>
                  <a:cubicBezTo>
                    <a:pt x="78352" y="44718"/>
                    <a:pt x="98227" y="30959"/>
                    <a:pt x="121924" y="21021"/>
                  </a:cubicBezTo>
                  <a:cubicBezTo>
                    <a:pt x="144856" y="11084"/>
                    <a:pt x="170082" y="5733"/>
                    <a:pt x="197601" y="5733"/>
                  </a:cubicBezTo>
                  <a:cubicBezTo>
                    <a:pt x="227413" y="5733"/>
                    <a:pt x="253403" y="10320"/>
                    <a:pt x="276335" y="20257"/>
                  </a:cubicBezTo>
                  <a:cubicBezTo>
                    <a:pt x="299267" y="30194"/>
                    <a:pt x="317613" y="43189"/>
                    <a:pt x="332901" y="60006"/>
                  </a:cubicBezTo>
                  <a:cubicBezTo>
                    <a:pt x="348190" y="76823"/>
                    <a:pt x="359656" y="96698"/>
                    <a:pt x="367300" y="119631"/>
                  </a:cubicBezTo>
                  <a:cubicBezTo>
                    <a:pt x="374944" y="142563"/>
                    <a:pt x="378766" y="167024"/>
                    <a:pt x="378766" y="192250"/>
                  </a:cubicBezTo>
                  <a:cubicBezTo>
                    <a:pt x="378766" y="196072"/>
                    <a:pt x="378766" y="199894"/>
                    <a:pt x="378766" y="203716"/>
                  </a:cubicBezTo>
                  <a:cubicBezTo>
                    <a:pt x="378766" y="207538"/>
                    <a:pt x="378002" y="211360"/>
                    <a:pt x="378002" y="213653"/>
                  </a:cubicBezTo>
                  <a:cubicBezTo>
                    <a:pt x="377237" y="216711"/>
                    <a:pt x="377237" y="220533"/>
                    <a:pt x="377237" y="222826"/>
                  </a:cubicBezTo>
                  <a:lnTo>
                    <a:pt x="112751" y="222826"/>
                  </a:lnTo>
                  <a:cubicBezTo>
                    <a:pt x="118102" y="246523"/>
                    <a:pt x="128803" y="263340"/>
                    <a:pt x="145620" y="274042"/>
                  </a:cubicBezTo>
                  <a:cubicBezTo>
                    <a:pt x="162438" y="284744"/>
                    <a:pt x="180783" y="290094"/>
                    <a:pt x="201423" y="290094"/>
                  </a:cubicBezTo>
                  <a:cubicBezTo>
                    <a:pt x="222062" y="290094"/>
                    <a:pt x="238879" y="285508"/>
                    <a:pt x="252638" y="277099"/>
                  </a:cubicBezTo>
                  <a:cubicBezTo>
                    <a:pt x="266398" y="268691"/>
                    <a:pt x="276335" y="257225"/>
                    <a:pt x="284744" y="243465"/>
                  </a:cubicBezTo>
                  <a:lnTo>
                    <a:pt x="374180" y="288566"/>
                  </a:lnTo>
                  <a:close/>
                  <a:moveTo>
                    <a:pt x="277099" y="147914"/>
                  </a:moveTo>
                  <a:cubicBezTo>
                    <a:pt x="276335" y="141798"/>
                    <a:pt x="274042" y="135683"/>
                    <a:pt x="270220" y="128803"/>
                  </a:cubicBezTo>
                  <a:cubicBezTo>
                    <a:pt x="266398" y="121924"/>
                    <a:pt x="261047" y="115808"/>
                    <a:pt x="254931" y="110458"/>
                  </a:cubicBezTo>
                  <a:cubicBezTo>
                    <a:pt x="248052" y="105107"/>
                    <a:pt x="240407" y="100520"/>
                    <a:pt x="230470" y="96698"/>
                  </a:cubicBezTo>
                  <a:cubicBezTo>
                    <a:pt x="221297" y="92876"/>
                    <a:pt x="210595" y="91347"/>
                    <a:pt x="198365" y="91347"/>
                  </a:cubicBezTo>
                  <a:cubicBezTo>
                    <a:pt x="181548" y="91347"/>
                    <a:pt x="165495" y="95934"/>
                    <a:pt x="150971" y="105871"/>
                  </a:cubicBezTo>
                  <a:cubicBezTo>
                    <a:pt x="136448" y="115808"/>
                    <a:pt x="125746" y="129568"/>
                    <a:pt x="118866" y="148678"/>
                  </a:cubicBezTo>
                  <a:lnTo>
                    <a:pt x="277099" y="14867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31" name="Google Shape;631;p80"/>
            <p:cNvSpPr/>
            <p:nvPr/>
          </p:nvSpPr>
          <p:spPr>
            <a:xfrm>
              <a:off x="3700415" y="2963236"/>
              <a:ext cx="191103" cy="160526"/>
            </a:xfrm>
            <a:custGeom>
              <a:avLst/>
              <a:gdLst/>
              <a:ahLst/>
              <a:cxnLst/>
              <a:rect l="l" t="t" r="r" b="b"/>
              <a:pathLst>
                <a:path w="191103" h="160526" extrusionOk="0">
                  <a:moveTo>
                    <a:pt x="95934" y="5733"/>
                  </a:moveTo>
                  <a:lnTo>
                    <a:pt x="5733" y="161673"/>
                  </a:lnTo>
                  <a:lnTo>
                    <a:pt x="186134" y="161673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632" name="Google Shape;632;p80"/>
          <p:cNvGrpSpPr/>
          <p:nvPr/>
        </p:nvGrpSpPr>
        <p:grpSpPr>
          <a:xfrm>
            <a:off x="605626" y="3934634"/>
            <a:ext cx="312851" cy="252525"/>
            <a:chOff x="6458994" y="1641780"/>
            <a:chExt cx="625702" cy="505051"/>
          </a:xfrm>
        </p:grpSpPr>
        <p:sp>
          <p:nvSpPr>
            <p:cNvPr id="633" name="Google Shape;633;p80"/>
            <p:cNvSpPr/>
            <p:nvPr/>
          </p:nvSpPr>
          <p:spPr>
            <a:xfrm>
              <a:off x="6762025" y="1641780"/>
              <a:ext cx="322671" cy="505051"/>
            </a:xfrm>
            <a:custGeom>
              <a:avLst/>
              <a:gdLst/>
              <a:ahLst/>
              <a:cxnLst/>
              <a:rect l="l" t="t" r="r" b="b"/>
              <a:pathLst>
                <a:path w="322671" h="505051" extrusionOk="0">
                  <a:moveTo>
                    <a:pt x="10522" y="504350"/>
                  </a:moveTo>
                  <a:lnTo>
                    <a:pt x="314956" y="347223"/>
                  </a:lnTo>
                  <a:lnTo>
                    <a:pt x="10522" y="10522"/>
                  </a:lnTo>
                  <a:close/>
                </a:path>
              </a:pathLst>
            </a:custGeom>
            <a:solidFill>
              <a:srgbClr val="0250C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34" name="Google Shape;634;p80"/>
            <p:cNvSpPr/>
            <p:nvPr/>
          </p:nvSpPr>
          <p:spPr>
            <a:xfrm>
              <a:off x="6458994" y="1641780"/>
              <a:ext cx="322671" cy="505051"/>
            </a:xfrm>
            <a:custGeom>
              <a:avLst/>
              <a:gdLst/>
              <a:ahLst/>
              <a:cxnLst/>
              <a:rect l="l" t="t" r="r" b="b"/>
              <a:pathLst>
                <a:path w="322671" h="505051" extrusionOk="0">
                  <a:moveTo>
                    <a:pt x="313553" y="504350"/>
                  </a:moveTo>
                  <a:lnTo>
                    <a:pt x="313553" y="10522"/>
                  </a:lnTo>
                  <a:lnTo>
                    <a:pt x="10522" y="347223"/>
                  </a:lnTo>
                  <a:close/>
                </a:path>
              </a:pathLst>
            </a:custGeom>
            <a:solidFill>
              <a:srgbClr val="0F63D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2E9E372D-3F16-4EC0-9E54-95B07B9E72CE}"/>
              </a:ext>
            </a:extLst>
          </p:cNvPr>
          <p:cNvSpPr txBox="1"/>
          <p:nvPr/>
        </p:nvSpPr>
        <p:spPr>
          <a:xfrm>
            <a:off x="3780609" y="4832052"/>
            <a:ext cx="5467023" cy="312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Google’s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Be Internet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Awesome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Curriculum</a:t>
            </a: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sz="1400" i="1" dirty="0">
                <a:highlight>
                  <a:srgbClr val="FFFF00"/>
                </a:highlight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CC BY 4.0</a:t>
            </a:r>
          </a:p>
        </p:txBody>
      </p:sp>
    </p:spTree>
    <p:custDataLst>
      <p:tags r:id="rId1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9" name="Google Shape;639;p81"/>
          <p:cNvGrpSpPr/>
          <p:nvPr/>
        </p:nvGrpSpPr>
        <p:grpSpPr>
          <a:xfrm>
            <a:off x="2899626" y="1939396"/>
            <a:ext cx="3036332" cy="1130805"/>
            <a:chOff x="3386807" y="1493789"/>
            <a:chExt cx="3036332" cy="1130805"/>
          </a:xfrm>
        </p:grpSpPr>
        <p:sp>
          <p:nvSpPr>
            <p:cNvPr id="640" name="Google Shape;640;p81"/>
            <p:cNvSpPr/>
            <p:nvPr/>
          </p:nvSpPr>
          <p:spPr>
            <a:xfrm>
              <a:off x="3386807" y="1590028"/>
              <a:ext cx="553372" cy="1034566"/>
            </a:xfrm>
            <a:custGeom>
              <a:avLst/>
              <a:gdLst/>
              <a:ahLst/>
              <a:cxnLst/>
              <a:rect l="l" t="t" r="r" b="b"/>
              <a:pathLst>
                <a:path w="553372" h="1034566" extrusionOk="0">
                  <a:moveTo>
                    <a:pt x="304355" y="999680"/>
                  </a:moveTo>
                  <a:cubicBezTo>
                    <a:pt x="273078" y="987650"/>
                    <a:pt x="246612" y="973214"/>
                    <a:pt x="224958" y="951560"/>
                  </a:cubicBezTo>
                  <a:cubicBezTo>
                    <a:pt x="176839" y="905847"/>
                    <a:pt x="152779" y="840886"/>
                    <a:pt x="152779" y="759083"/>
                  </a:cubicBezTo>
                  <a:lnTo>
                    <a:pt x="152779" y="403000"/>
                  </a:lnTo>
                  <a:lnTo>
                    <a:pt x="18045" y="403000"/>
                  </a:lnTo>
                  <a:lnTo>
                    <a:pt x="18045" y="234582"/>
                  </a:lnTo>
                  <a:lnTo>
                    <a:pt x="152779" y="234582"/>
                  </a:lnTo>
                  <a:lnTo>
                    <a:pt x="152779" y="18045"/>
                  </a:lnTo>
                  <a:lnTo>
                    <a:pt x="350068" y="18045"/>
                  </a:lnTo>
                  <a:lnTo>
                    <a:pt x="350068" y="234582"/>
                  </a:lnTo>
                  <a:lnTo>
                    <a:pt x="540140" y="234582"/>
                  </a:lnTo>
                  <a:lnTo>
                    <a:pt x="540140" y="403000"/>
                  </a:lnTo>
                  <a:lnTo>
                    <a:pt x="350068" y="403000"/>
                  </a:lnTo>
                  <a:lnTo>
                    <a:pt x="350068" y="722993"/>
                  </a:lnTo>
                  <a:cubicBezTo>
                    <a:pt x="350068" y="761489"/>
                    <a:pt x="359692" y="790361"/>
                    <a:pt x="376534" y="807202"/>
                  </a:cubicBezTo>
                  <a:cubicBezTo>
                    <a:pt x="390970" y="824044"/>
                    <a:pt x="415030" y="831262"/>
                    <a:pt x="448713" y="831262"/>
                  </a:cubicBezTo>
                  <a:cubicBezTo>
                    <a:pt x="467961" y="831262"/>
                    <a:pt x="484802" y="828856"/>
                    <a:pt x="496832" y="824044"/>
                  </a:cubicBezTo>
                  <a:cubicBezTo>
                    <a:pt x="508862" y="819232"/>
                    <a:pt x="525704" y="809608"/>
                    <a:pt x="544952" y="797578"/>
                  </a:cubicBezTo>
                  <a:lnTo>
                    <a:pt x="544952" y="990056"/>
                  </a:lnTo>
                  <a:cubicBezTo>
                    <a:pt x="501645" y="1006898"/>
                    <a:pt x="455931" y="1016522"/>
                    <a:pt x="407812" y="1016522"/>
                  </a:cubicBezTo>
                  <a:cubicBezTo>
                    <a:pt x="371722" y="1016522"/>
                    <a:pt x="338039" y="1011710"/>
                    <a:pt x="304355" y="9996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r>
                <a:rPr lang="es-AR" sz="800" b="0" i="0" u="none" strike="noStrike" cap="none" dirty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H</a:t>
              </a:r>
              <a:endParaRPr sz="800" b="0" i="0" u="none" strike="noStrike" cap="none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41" name="Google Shape;641;p81"/>
            <p:cNvSpPr/>
            <p:nvPr/>
          </p:nvSpPr>
          <p:spPr>
            <a:xfrm>
              <a:off x="4017170" y="1777693"/>
              <a:ext cx="721790" cy="842088"/>
            </a:xfrm>
            <a:custGeom>
              <a:avLst/>
              <a:gdLst/>
              <a:ahLst/>
              <a:cxnLst/>
              <a:rect l="l" t="t" r="r" b="b"/>
              <a:pathLst>
                <a:path w="721790" h="842088" extrusionOk="0">
                  <a:moveTo>
                    <a:pt x="97442" y="768707"/>
                  </a:moveTo>
                  <a:cubicBezTo>
                    <a:pt x="44511" y="720587"/>
                    <a:pt x="18045" y="658032"/>
                    <a:pt x="18045" y="581041"/>
                  </a:cubicBezTo>
                  <a:cubicBezTo>
                    <a:pt x="18045" y="530516"/>
                    <a:pt x="32481" y="484803"/>
                    <a:pt x="58946" y="443901"/>
                  </a:cubicBezTo>
                  <a:cubicBezTo>
                    <a:pt x="85412" y="405406"/>
                    <a:pt x="123908" y="374128"/>
                    <a:pt x="172027" y="352474"/>
                  </a:cubicBezTo>
                  <a:cubicBezTo>
                    <a:pt x="220146" y="330821"/>
                    <a:pt x="270671" y="321197"/>
                    <a:pt x="328415" y="321197"/>
                  </a:cubicBezTo>
                  <a:cubicBezTo>
                    <a:pt x="407812" y="321197"/>
                    <a:pt x="475179" y="333227"/>
                    <a:pt x="532922" y="354880"/>
                  </a:cubicBezTo>
                  <a:lnTo>
                    <a:pt x="532922" y="321197"/>
                  </a:lnTo>
                  <a:cubicBezTo>
                    <a:pt x="532922" y="277889"/>
                    <a:pt x="516080" y="244206"/>
                    <a:pt x="484803" y="217740"/>
                  </a:cubicBezTo>
                  <a:cubicBezTo>
                    <a:pt x="453525" y="191274"/>
                    <a:pt x="410218" y="179245"/>
                    <a:pt x="357286" y="179245"/>
                  </a:cubicBezTo>
                  <a:cubicBezTo>
                    <a:pt x="321197" y="179245"/>
                    <a:pt x="285107" y="186463"/>
                    <a:pt x="251424" y="203304"/>
                  </a:cubicBezTo>
                  <a:cubicBezTo>
                    <a:pt x="217740" y="220146"/>
                    <a:pt x="188869" y="241800"/>
                    <a:pt x="167215" y="268265"/>
                  </a:cubicBezTo>
                  <a:lnTo>
                    <a:pt x="39699" y="169621"/>
                  </a:lnTo>
                  <a:cubicBezTo>
                    <a:pt x="75788" y="121501"/>
                    <a:pt x="123908" y="83006"/>
                    <a:pt x="179245" y="56540"/>
                  </a:cubicBezTo>
                  <a:cubicBezTo>
                    <a:pt x="234582" y="30075"/>
                    <a:pt x="297137" y="18045"/>
                    <a:pt x="364504" y="18045"/>
                  </a:cubicBezTo>
                  <a:cubicBezTo>
                    <a:pt x="482397" y="18045"/>
                    <a:pt x="571418" y="44510"/>
                    <a:pt x="633973" y="99848"/>
                  </a:cubicBezTo>
                  <a:cubicBezTo>
                    <a:pt x="696528" y="155185"/>
                    <a:pt x="725400" y="234582"/>
                    <a:pt x="725400" y="338039"/>
                  </a:cubicBezTo>
                  <a:lnTo>
                    <a:pt x="725400" y="816826"/>
                  </a:lnTo>
                  <a:lnTo>
                    <a:pt x="530516" y="816826"/>
                  </a:lnTo>
                  <a:lnTo>
                    <a:pt x="530516" y="737429"/>
                  </a:lnTo>
                  <a:lnTo>
                    <a:pt x="518486" y="737429"/>
                  </a:lnTo>
                  <a:cubicBezTo>
                    <a:pt x="494427" y="768707"/>
                    <a:pt x="465555" y="792767"/>
                    <a:pt x="427059" y="812014"/>
                  </a:cubicBezTo>
                  <a:cubicBezTo>
                    <a:pt x="388564" y="831262"/>
                    <a:pt x="345257" y="840886"/>
                    <a:pt x="297137" y="840886"/>
                  </a:cubicBezTo>
                  <a:cubicBezTo>
                    <a:pt x="215334" y="840886"/>
                    <a:pt x="147967" y="816826"/>
                    <a:pt x="97442" y="768707"/>
                  </a:cubicBezTo>
                  <a:close/>
                  <a:moveTo>
                    <a:pt x="479991" y="631567"/>
                  </a:moveTo>
                  <a:cubicBezTo>
                    <a:pt x="513674" y="595477"/>
                    <a:pt x="530516" y="552170"/>
                    <a:pt x="530516" y="501644"/>
                  </a:cubicBezTo>
                  <a:cubicBezTo>
                    <a:pt x="479991" y="477585"/>
                    <a:pt x="424654" y="465555"/>
                    <a:pt x="369316" y="465555"/>
                  </a:cubicBezTo>
                  <a:cubicBezTo>
                    <a:pt x="265860" y="465555"/>
                    <a:pt x="215334" y="504050"/>
                    <a:pt x="215334" y="581041"/>
                  </a:cubicBezTo>
                  <a:cubicBezTo>
                    <a:pt x="215334" y="612319"/>
                    <a:pt x="227364" y="638785"/>
                    <a:pt x="249018" y="658032"/>
                  </a:cubicBezTo>
                  <a:cubicBezTo>
                    <a:pt x="270671" y="677280"/>
                    <a:pt x="301949" y="686904"/>
                    <a:pt x="345257" y="686904"/>
                  </a:cubicBezTo>
                  <a:cubicBezTo>
                    <a:pt x="400594" y="686904"/>
                    <a:pt x="446307" y="667656"/>
                    <a:pt x="479991" y="6315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42" name="Google Shape;642;p81"/>
            <p:cNvSpPr/>
            <p:nvPr/>
          </p:nvSpPr>
          <p:spPr>
            <a:xfrm>
              <a:off x="4909785" y="1493789"/>
              <a:ext cx="216537" cy="1106745"/>
            </a:xfrm>
            <a:custGeom>
              <a:avLst/>
              <a:gdLst/>
              <a:ahLst/>
              <a:cxnLst/>
              <a:rect l="l" t="t" r="r" b="b"/>
              <a:pathLst>
                <a:path w="216537" h="1106745" extrusionOk="0">
                  <a:moveTo>
                    <a:pt x="18045" y="18045"/>
                  </a:moveTo>
                  <a:lnTo>
                    <a:pt x="215334" y="18045"/>
                  </a:lnTo>
                  <a:lnTo>
                    <a:pt x="215334" y="1100730"/>
                  </a:lnTo>
                  <a:lnTo>
                    <a:pt x="18045" y="1100730"/>
                  </a:lnTo>
                  <a:lnTo>
                    <a:pt x="18045" y="180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43" name="Google Shape;643;p81"/>
            <p:cNvSpPr/>
            <p:nvPr/>
          </p:nvSpPr>
          <p:spPr>
            <a:xfrm>
              <a:off x="5301958" y="1493789"/>
              <a:ext cx="769909" cy="1106745"/>
            </a:xfrm>
            <a:custGeom>
              <a:avLst/>
              <a:gdLst/>
              <a:ahLst/>
              <a:cxnLst/>
              <a:rect l="l" t="t" r="r" b="b"/>
              <a:pathLst>
                <a:path w="769909" h="1106745" extrusionOk="0">
                  <a:moveTo>
                    <a:pt x="18045" y="18045"/>
                  </a:moveTo>
                  <a:lnTo>
                    <a:pt x="215334" y="18045"/>
                  </a:lnTo>
                  <a:lnTo>
                    <a:pt x="215334" y="607507"/>
                  </a:lnTo>
                  <a:lnTo>
                    <a:pt x="224958" y="607507"/>
                  </a:lnTo>
                  <a:lnTo>
                    <a:pt x="504050" y="330821"/>
                  </a:lnTo>
                  <a:lnTo>
                    <a:pt x="747053" y="330821"/>
                  </a:lnTo>
                  <a:lnTo>
                    <a:pt x="747053" y="342850"/>
                  </a:lnTo>
                  <a:lnTo>
                    <a:pt x="455931" y="629161"/>
                  </a:lnTo>
                  <a:lnTo>
                    <a:pt x="761489" y="1091107"/>
                  </a:lnTo>
                  <a:lnTo>
                    <a:pt x="761489" y="1100730"/>
                  </a:lnTo>
                  <a:lnTo>
                    <a:pt x="528110" y="1100730"/>
                  </a:lnTo>
                  <a:lnTo>
                    <a:pt x="316385" y="763895"/>
                  </a:lnTo>
                  <a:lnTo>
                    <a:pt x="217740" y="862540"/>
                  </a:lnTo>
                  <a:lnTo>
                    <a:pt x="217740" y="1100730"/>
                  </a:lnTo>
                  <a:lnTo>
                    <a:pt x="20451" y="1100730"/>
                  </a:lnTo>
                  <a:lnTo>
                    <a:pt x="20451" y="180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44" name="Google Shape;644;p81"/>
            <p:cNvSpPr/>
            <p:nvPr/>
          </p:nvSpPr>
          <p:spPr>
            <a:xfrm>
              <a:off x="6134423" y="2323848"/>
              <a:ext cx="288716" cy="288716"/>
            </a:xfrm>
            <a:custGeom>
              <a:avLst/>
              <a:gdLst/>
              <a:ahLst/>
              <a:cxnLst/>
              <a:rect l="l" t="t" r="r" b="b"/>
              <a:pathLst>
                <a:path w="288716" h="288716" extrusionOk="0">
                  <a:moveTo>
                    <a:pt x="56540" y="241800"/>
                  </a:moveTo>
                  <a:cubicBezTo>
                    <a:pt x="30075" y="215334"/>
                    <a:pt x="18045" y="184057"/>
                    <a:pt x="18045" y="147967"/>
                  </a:cubicBezTo>
                  <a:cubicBezTo>
                    <a:pt x="18045" y="111878"/>
                    <a:pt x="30075" y="80600"/>
                    <a:pt x="56540" y="56540"/>
                  </a:cubicBezTo>
                  <a:cubicBezTo>
                    <a:pt x="83005" y="32481"/>
                    <a:pt x="114284" y="18045"/>
                    <a:pt x="150373" y="18045"/>
                  </a:cubicBezTo>
                  <a:cubicBezTo>
                    <a:pt x="186463" y="18045"/>
                    <a:pt x="217740" y="30075"/>
                    <a:pt x="244206" y="56540"/>
                  </a:cubicBezTo>
                  <a:cubicBezTo>
                    <a:pt x="270671" y="80600"/>
                    <a:pt x="282701" y="111878"/>
                    <a:pt x="282701" y="147967"/>
                  </a:cubicBezTo>
                  <a:cubicBezTo>
                    <a:pt x="282701" y="184057"/>
                    <a:pt x="270671" y="215334"/>
                    <a:pt x="244206" y="241800"/>
                  </a:cubicBezTo>
                  <a:cubicBezTo>
                    <a:pt x="217740" y="268265"/>
                    <a:pt x="186463" y="280295"/>
                    <a:pt x="150373" y="280295"/>
                  </a:cubicBezTo>
                  <a:cubicBezTo>
                    <a:pt x="114284" y="280295"/>
                    <a:pt x="83005" y="265859"/>
                    <a:pt x="56540" y="2418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646" name="Google Shape;646;p81"/>
          <p:cNvGrpSpPr/>
          <p:nvPr/>
        </p:nvGrpSpPr>
        <p:grpSpPr>
          <a:xfrm>
            <a:off x="5560944" y="1095883"/>
            <a:ext cx="1297975" cy="1544908"/>
            <a:chOff x="5560944" y="1095883"/>
            <a:chExt cx="1297975" cy="1544908"/>
          </a:xfrm>
        </p:grpSpPr>
        <p:sp>
          <p:nvSpPr>
            <p:cNvPr id="647" name="Google Shape;647;p81"/>
            <p:cNvSpPr/>
            <p:nvPr/>
          </p:nvSpPr>
          <p:spPr>
            <a:xfrm>
              <a:off x="5795212" y="2115269"/>
              <a:ext cx="538185" cy="506527"/>
            </a:xfrm>
            <a:custGeom>
              <a:avLst/>
              <a:gdLst/>
              <a:ahLst/>
              <a:cxnLst/>
              <a:rect l="l" t="t" r="r" b="b"/>
              <a:pathLst>
                <a:path w="538185" h="506527" extrusionOk="0">
                  <a:moveTo>
                    <a:pt x="533436" y="292836"/>
                  </a:moveTo>
                  <a:lnTo>
                    <a:pt x="333991" y="508110"/>
                  </a:lnTo>
                  <a:lnTo>
                    <a:pt x="23743" y="23743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48" name="Google Shape;648;p81"/>
            <p:cNvSpPr/>
            <p:nvPr/>
          </p:nvSpPr>
          <p:spPr>
            <a:xfrm>
              <a:off x="5560944" y="1095883"/>
              <a:ext cx="1297975" cy="696475"/>
            </a:xfrm>
            <a:custGeom>
              <a:avLst/>
              <a:gdLst/>
              <a:ahLst/>
              <a:cxnLst/>
              <a:rect l="l" t="t" r="r" b="b"/>
              <a:pathLst>
                <a:path w="1297975" h="696475" extrusionOk="0">
                  <a:moveTo>
                    <a:pt x="1290062" y="533437"/>
                  </a:moveTo>
                  <a:lnTo>
                    <a:pt x="337157" y="23743"/>
                  </a:lnTo>
                  <a:lnTo>
                    <a:pt x="23743" y="175702"/>
                  </a:lnTo>
                  <a:lnTo>
                    <a:pt x="998808" y="688561"/>
                  </a:lnTo>
                  <a:close/>
                </a:path>
              </a:pathLst>
            </a:custGeom>
            <a:solidFill>
              <a:srgbClr val="429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49" name="Google Shape;649;p81"/>
            <p:cNvSpPr/>
            <p:nvPr/>
          </p:nvSpPr>
          <p:spPr>
            <a:xfrm>
              <a:off x="5560944" y="1247841"/>
              <a:ext cx="1013054" cy="1392950"/>
            </a:xfrm>
            <a:custGeom>
              <a:avLst/>
              <a:gdLst/>
              <a:ahLst/>
              <a:cxnLst/>
              <a:rect l="l" t="t" r="r" b="b"/>
              <a:pathLst>
                <a:path w="1013054" h="1392950" extrusionOk="0">
                  <a:moveTo>
                    <a:pt x="23743" y="23743"/>
                  </a:moveTo>
                  <a:lnTo>
                    <a:pt x="26909" y="774037"/>
                  </a:lnTo>
                  <a:lnTo>
                    <a:pt x="258012" y="891172"/>
                  </a:lnTo>
                  <a:lnTo>
                    <a:pt x="568260" y="1375538"/>
                  </a:lnTo>
                  <a:lnTo>
                    <a:pt x="561929" y="1049461"/>
                  </a:lnTo>
                  <a:lnTo>
                    <a:pt x="1001974" y="1280564"/>
                  </a:lnTo>
                  <a:lnTo>
                    <a:pt x="998808" y="1277399"/>
                  </a:lnTo>
                  <a:lnTo>
                    <a:pt x="998808" y="5366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50" name="Google Shape;650;p81"/>
            <p:cNvSpPr/>
            <p:nvPr/>
          </p:nvSpPr>
          <p:spPr>
            <a:xfrm>
              <a:off x="6536008" y="1605576"/>
              <a:ext cx="316579" cy="918080"/>
            </a:xfrm>
            <a:custGeom>
              <a:avLst/>
              <a:gdLst/>
              <a:ahLst/>
              <a:cxnLst/>
              <a:rect l="l" t="t" r="r" b="b"/>
              <a:pathLst>
                <a:path w="316579" h="918080" extrusionOk="0">
                  <a:moveTo>
                    <a:pt x="314997" y="23743"/>
                  </a:moveTo>
                  <a:lnTo>
                    <a:pt x="23743" y="178867"/>
                  </a:lnTo>
                  <a:lnTo>
                    <a:pt x="23743" y="919664"/>
                  </a:lnTo>
                  <a:lnTo>
                    <a:pt x="314997" y="770871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16D8D34-9DEC-4080-B36B-28AC75A6F6CD}"/>
              </a:ext>
            </a:extLst>
          </p:cNvPr>
          <p:cNvSpPr txBox="1"/>
          <p:nvPr/>
        </p:nvSpPr>
        <p:spPr>
          <a:xfrm>
            <a:off x="3780609" y="4832052"/>
            <a:ext cx="5467023" cy="312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AR" sz="1400" i="1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Google’s Be Internet Awesome Curriculum</a:t>
            </a:r>
            <a:r>
              <a:rPr lang="es-AR" sz="1400" i="1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</a:t>
            </a:r>
            <a:r>
              <a:rPr lang="es-AR" sz="1400" i="1" u="sng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CC BY 4.0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397382" y="1952753"/>
            <a:ext cx="5195219" cy="1200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AR" sz="7200" dirty="0">
                <a:solidFill>
                  <a:srgbClr val="0066FF"/>
                </a:solidFill>
                <a:latin typeface="Arial Black" panose="020B0A04020102020204" pitchFamily="34" charset="0"/>
              </a:rPr>
              <a:t>Hablemos</a:t>
            </a:r>
          </a:p>
        </p:txBody>
      </p:sp>
    </p:spTree>
    <p:custDataLst>
      <p:tags r:id="rId1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82"/>
          <p:cNvSpPr txBox="1"/>
          <p:nvPr/>
        </p:nvSpPr>
        <p:spPr>
          <a:xfrm>
            <a:off x="0" y="137693"/>
            <a:ext cx="9144000" cy="6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s-AR" sz="1800" b="1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Consideremos </a:t>
            </a:r>
            <a:r>
              <a:rPr lang="es-AR" sz="1800" b="1" i="0" u="none" strike="noStrike" cap="none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los escenarios. </a:t>
            </a:r>
            <a:r>
              <a:rPr lang="es-AR" sz="1800" b="1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Piensa en alguno que te haya sucedido.</a:t>
            </a:r>
            <a:r>
              <a:rPr lang="es-AR" sz="1800" b="1" i="0" u="none" strike="noStrike" cap="none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 </a:t>
            </a:r>
            <a:br>
              <a:rPr lang="es-AR" sz="1800" b="1" i="0" u="none" strike="noStrike" cap="none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</a:br>
            <a:r>
              <a:rPr lang="es-AR" sz="1800" b="1" i="0" u="none" strike="noStrike" cap="none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¿Hubieras querido comentarle a un adulto? ¿Recibiste ayuda?</a:t>
            </a:r>
          </a:p>
        </p:txBody>
      </p:sp>
      <p:grpSp>
        <p:nvGrpSpPr>
          <p:cNvPr id="656" name="Google Shape;656;p82"/>
          <p:cNvGrpSpPr/>
          <p:nvPr/>
        </p:nvGrpSpPr>
        <p:grpSpPr>
          <a:xfrm>
            <a:off x="609070" y="1123772"/>
            <a:ext cx="7709959" cy="3397800"/>
            <a:chOff x="853439" y="946484"/>
            <a:chExt cx="7709959" cy="3397800"/>
          </a:xfrm>
        </p:grpSpPr>
        <p:sp>
          <p:nvSpPr>
            <p:cNvPr id="657" name="Google Shape;657;p82"/>
            <p:cNvSpPr/>
            <p:nvPr/>
          </p:nvSpPr>
          <p:spPr>
            <a:xfrm>
              <a:off x="853439" y="946484"/>
              <a:ext cx="3725100" cy="3397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50800" dist="381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i="0" u="none" strike="noStrike" cap="none">
                <a:solidFill>
                  <a:schemeClr val="lt1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58" name="Google Shape;658;p82"/>
            <p:cNvSpPr/>
            <p:nvPr/>
          </p:nvSpPr>
          <p:spPr>
            <a:xfrm>
              <a:off x="853439" y="946485"/>
              <a:ext cx="3725100" cy="729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i="0" u="none" strike="noStrike" cap="none">
                <a:solidFill>
                  <a:schemeClr val="lt1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59" name="Google Shape;659;p82"/>
            <p:cNvSpPr txBox="1"/>
            <p:nvPr/>
          </p:nvSpPr>
          <p:spPr>
            <a:xfrm>
              <a:off x="926371" y="1098760"/>
              <a:ext cx="3651900" cy="289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171450" marR="0" lvl="0" indent="-1714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Google Sans"/>
                <a:buChar char="•"/>
              </a:pP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Tuviste esa sensación de que tu cuenta puede haber estado comprometida. </a:t>
              </a:r>
            </a:p>
            <a:p>
              <a:pPr marL="171450" marR="0" lvl="0" indent="-171450" algn="l" rtl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Google Sans"/>
                <a:buChar char="•"/>
              </a:pP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Necesitaste ayuda para recordar una contraseña.</a:t>
              </a:r>
            </a:p>
            <a:p>
              <a:pPr marL="171450" marR="0" lvl="0" indent="-171450" algn="l" rtl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Google Sans"/>
                <a:buChar char="•"/>
              </a:pP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No tenías seguridad de si algo era un </a:t>
              </a:r>
              <a:r>
                <a:rPr lang="es-AR" sz="1200" i="0" u="none" strike="noStrike" cap="none" dirty="0" err="1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scam</a:t>
              </a: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 (fraude) o pensaste que habías sido víctima de uno. </a:t>
              </a:r>
            </a:p>
            <a:p>
              <a:pPr marL="171450" marR="0" lvl="0" indent="-171450" algn="l" rtl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Google Sans"/>
                <a:buChar char="•"/>
              </a:pP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Alguien intentó hablar contigo en línea sobre algo que te incomodaba.</a:t>
              </a:r>
            </a:p>
            <a:p>
              <a:pPr marL="171450" indent="-171450">
                <a:spcBef>
                  <a:spcPts val="1200"/>
                </a:spcBef>
                <a:buClr>
                  <a:schemeClr val="dk2"/>
                </a:buClr>
                <a:buSzPts val="1200"/>
                <a:buFont typeface="Google Sans"/>
                <a:buChar char="•"/>
              </a:pP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Recibiste </a:t>
              </a:r>
              <a:r>
                <a:rPr lang="es-AR" sz="1200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un mensaje o comentario </a:t>
              </a:r>
              <a:r>
                <a:rPr lang="es-AR" sz="1200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raro de </a:t>
              </a:r>
              <a:r>
                <a:rPr lang="es-AR" sz="1200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un extraño. </a:t>
              </a:r>
            </a:p>
            <a:p>
              <a:pPr marL="171450" indent="-171450">
                <a:spcBef>
                  <a:spcPts val="1200"/>
                </a:spcBef>
                <a:buClr>
                  <a:schemeClr val="dk2"/>
                </a:buClr>
                <a:buSzPts val="1200"/>
                <a:buFont typeface="Google Sans"/>
                <a:buChar char="•"/>
              </a:pPr>
              <a:r>
                <a:rPr lang="es-AR" sz="1200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Querías habla</a:t>
              </a: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r algo con alguien en línea que te resultaba muy agradable O desagradable.</a:t>
              </a:r>
            </a:p>
          </p:txBody>
        </p:sp>
        <p:sp>
          <p:nvSpPr>
            <p:cNvPr id="660" name="Google Shape;660;p82"/>
            <p:cNvSpPr/>
            <p:nvPr/>
          </p:nvSpPr>
          <p:spPr>
            <a:xfrm>
              <a:off x="4838298" y="946484"/>
              <a:ext cx="3725100" cy="3397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50800" dist="381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i="0" u="none" strike="noStrike" cap="none">
                <a:solidFill>
                  <a:schemeClr val="lt1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61" name="Google Shape;661;p82"/>
            <p:cNvSpPr/>
            <p:nvPr/>
          </p:nvSpPr>
          <p:spPr>
            <a:xfrm>
              <a:off x="4838298" y="946485"/>
              <a:ext cx="3725100" cy="729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i="0" u="none" strike="noStrike" cap="none">
                <a:solidFill>
                  <a:schemeClr val="lt1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62" name="Google Shape;662;p82"/>
            <p:cNvSpPr txBox="1"/>
            <p:nvPr/>
          </p:nvSpPr>
          <p:spPr>
            <a:xfrm>
              <a:off x="4916787" y="1098760"/>
              <a:ext cx="3509700" cy="310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171450" marR="0" lvl="0" indent="-1714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Google Sans"/>
                <a:buChar char="•"/>
              </a:pP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Estabas preocupado porque pudiste haber compartido algo en línea que no deberías haber hecho (solo cuéntanos qué fue si te sentiste a gusto compartiéndolo, pero si no fue así, cuéntanos qué hiciste al respecto).</a:t>
              </a:r>
            </a:p>
            <a:p>
              <a:pPr marL="171450" marR="0" lvl="0" indent="-171450" algn="l" rtl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Google Sans"/>
                <a:buChar char="•"/>
              </a:pP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Viste a un compañero ser hiriente con otro estudiante en línea.</a:t>
              </a:r>
            </a:p>
            <a:p>
              <a:pPr marL="171450" marR="0" lvl="0" indent="-171450" algn="l" rtl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Google Sans"/>
                <a:buChar char="•"/>
              </a:pP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Viste a alguien amenazando con iniciar una pelea o lastimar a alguien. </a:t>
              </a:r>
            </a:p>
            <a:p>
              <a:pPr marL="171450" marR="0" lvl="0" indent="-171450" algn="l" rtl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Google Sans"/>
                <a:buChar char="•"/>
              </a:pP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Alguien publicó un perfil falso de otro estudiante.</a:t>
              </a:r>
            </a:p>
            <a:p>
              <a:pPr marL="171450" marR="0" lvl="0" indent="-171450" algn="l" rtl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Google Sans"/>
                <a:buChar char="•"/>
              </a:pPr>
              <a:r>
                <a:rPr lang="es-AR" sz="1200" i="0" u="none" strike="noStrike" cap="none" dirty="0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Estuviste preocupado por otro estudiante por algo que publicaron o enviaron por mensaje de texto. </a:t>
              </a:r>
            </a:p>
          </p:txBody>
        </p:sp>
      </p:grpSp>
      <p:sp>
        <p:nvSpPr>
          <p:cNvPr id="663" name="Google Shape;663;p82">
            <a:hlinkClick r:id="rId4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3AE86C7-A4EB-450B-BADD-D81E481F81B0}"/>
              </a:ext>
            </a:extLst>
          </p:cNvPr>
          <p:cNvSpPr txBox="1"/>
          <p:nvPr/>
        </p:nvSpPr>
        <p:spPr>
          <a:xfrm>
            <a:off x="3780609" y="4832052"/>
            <a:ext cx="5467023" cy="312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Google’s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Be Internet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Awesome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Curriculum</a:t>
            </a: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sz="1400" i="1" dirty="0">
                <a:highlight>
                  <a:srgbClr val="FFFF00"/>
                </a:highlight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CC BY 4.0</a:t>
            </a:r>
          </a:p>
        </p:txBody>
      </p:sp>
    </p:spTree>
    <p:custDataLst>
      <p:tags r:id="rId1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8" name="Google Shape;668;p83"/>
          <p:cNvGrpSpPr/>
          <p:nvPr/>
        </p:nvGrpSpPr>
        <p:grpSpPr>
          <a:xfrm>
            <a:off x="2899626" y="1939396"/>
            <a:ext cx="3036332" cy="1130805"/>
            <a:chOff x="3386807" y="1493789"/>
            <a:chExt cx="3036332" cy="1130805"/>
          </a:xfrm>
        </p:grpSpPr>
        <p:sp>
          <p:nvSpPr>
            <p:cNvPr id="669" name="Google Shape;669;p83"/>
            <p:cNvSpPr/>
            <p:nvPr/>
          </p:nvSpPr>
          <p:spPr>
            <a:xfrm>
              <a:off x="3386807" y="1590028"/>
              <a:ext cx="553372" cy="1034566"/>
            </a:xfrm>
            <a:custGeom>
              <a:avLst/>
              <a:gdLst/>
              <a:ahLst/>
              <a:cxnLst/>
              <a:rect l="l" t="t" r="r" b="b"/>
              <a:pathLst>
                <a:path w="553372" h="1034566" extrusionOk="0">
                  <a:moveTo>
                    <a:pt x="304355" y="999680"/>
                  </a:moveTo>
                  <a:cubicBezTo>
                    <a:pt x="273078" y="987650"/>
                    <a:pt x="246612" y="973214"/>
                    <a:pt x="224958" y="951560"/>
                  </a:cubicBezTo>
                  <a:cubicBezTo>
                    <a:pt x="176839" y="905847"/>
                    <a:pt x="152779" y="840886"/>
                    <a:pt x="152779" y="759083"/>
                  </a:cubicBezTo>
                  <a:lnTo>
                    <a:pt x="152779" y="403000"/>
                  </a:lnTo>
                  <a:lnTo>
                    <a:pt x="18045" y="403000"/>
                  </a:lnTo>
                  <a:lnTo>
                    <a:pt x="18045" y="234582"/>
                  </a:lnTo>
                  <a:lnTo>
                    <a:pt x="152779" y="234582"/>
                  </a:lnTo>
                  <a:lnTo>
                    <a:pt x="152779" y="18045"/>
                  </a:lnTo>
                  <a:lnTo>
                    <a:pt x="350068" y="18045"/>
                  </a:lnTo>
                  <a:lnTo>
                    <a:pt x="350068" y="234582"/>
                  </a:lnTo>
                  <a:lnTo>
                    <a:pt x="540140" y="234582"/>
                  </a:lnTo>
                  <a:lnTo>
                    <a:pt x="540140" y="403000"/>
                  </a:lnTo>
                  <a:lnTo>
                    <a:pt x="350068" y="403000"/>
                  </a:lnTo>
                  <a:lnTo>
                    <a:pt x="350068" y="722993"/>
                  </a:lnTo>
                  <a:cubicBezTo>
                    <a:pt x="350068" y="761489"/>
                    <a:pt x="359692" y="790361"/>
                    <a:pt x="376534" y="807202"/>
                  </a:cubicBezTo>
                  <a:cubicBezTo>
                    <a:pt x="390970" y="824044"/>
                    <a:pt x="415030" y="831262"/>
                    <a:pt x="448713" y="831262"/>
                  </a:cubicBezTo>
                  <a:cubicBezTo>
                    <a:pt x="467961" y="831262"/>
                    <a:pt x="484802" y="828856"/>
                    <a:pt x="496832" y="824044"/>
                  </a:cubicBezTo>
                  <a:cubicBezTo>
                    <a:pt x="508862" y="819232"/>
                    <a:pt x="525704" y="809608"/>
                    <a:pt x="544952" y="797578"/>
                  </a:cubicBezTo>
                  <a:lnTo>
                    <a:pt x="544952" y="990056"/>
                  </a:lnTo>
                  <a:cubicBezTo>
                    <a:pt x="501645" y="1006898"/>
                    <a:pt x="455931" y="1016522"/>
                    <a:pt x="407812" y="1016522"/>
                  </a:cubicBezTo>
                  <a:cubicBezTo>
                    <a:pt x="371722" y="1016522"/>
                    <a:pt x="338039" y="1011710"/>
                    <a:pt x="304355" y="9996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70" name="Google Shape;670;p83"/>
            <p:cNvSpPr/>
            <p:nvPr/>
          </p:nvSpPr>
          <p:spPr>
            <a:xfrm>
              <a:off x="4017170" y="1777693"/>
              <a:ext cx="721790" cy="842088"/>
            </a:xfrm>
            <a:custGeom>
              <a:avLst/>
              <a:gdLst/>
              <a:ahLst/>
              <a:cxnLst/>
              <a:rect l="l" t="t" r="r" b="b"/>
              <a:pathLst>
                <a:path w="721790" h="842088" extrusionOk="0">
                  <a:moveTo>
                    <a:pt x="97442" y="768707"/>
                  </a:moveTo>
                  <a:cubicBezTo>
                    <a:pt x="44511" y="720587"/>
                    <a:pt x="18045" y="658032"/>
                    <a:pt x="18045" y="581041"/>
                  </a:cubicBezTo>
                  <a:cubicBezTo>
                    <a:pt x="18045" y="530516"/>
                    <a:pt x="32481" y="484803"/>
                    <a:pt x="58946" y="443901"/>
                  </a:cubicBezTo>
                  <a:cubicBezTo>
                    <a:pt x="85412" y="405406"/>
                    <a:pt x="123908" y="374128"/>
                    <a:pt x="172027" y="352474"/>
                  </a:cubicBezTo>
                  <a:cubicBezTo>
                    <a:pt x="220146" y="330821"/>
                    <a:pt x="270671" y="321197"/>
                    <a:pt x="328415" y="321197"/>
                  </a:cubicBezTo>
                  <a:cubicBezTo>
                    <a:pt x="407812" y="321197"/>
                    <a:pt x="475179" y="333227"/>
                    <a:pt x="532922" y="354880"/>
                  </a:cubicBezTo>
                  <a:lnTo>
                    <a:pt x="532922" y="321197"/>
                  </a:lnTo>
                  <a:cubicBezTo>
                    <a:pt x="532922" y="277889"/>
                    <a:pt x="516080" y="244206"/>
                    <a:pt x="484803" y="217740"/>
                  </a:cubicBezTo>
                  <a:cubicBezTo>
                    <a:pt x="453525" y="191274"/>
                    <a:pt x="410218" y="179245"/>
                    <a:pt x="357286" y="179245"/>
                  </a:cubicBezTo>
                  <a:cubicBezTo>
                    <a:pt x="321197" y="179245"/>
                    <a:pt x="285107" y="186463"/>
                    <a:pt x="251424" y="203304"/>
                  </a:cubicBezTo>
                  <a:cubicBezTo>
                    <a:pt x="217740" y="220146"/>
                    <a:pt x="188869" y="241800"/>
                    <a:pt x="167215" y="268265"/>
                  </a:cubicBezTo>
                  <a:lnTo>
                    <a:pt x="39699" y="169621"/>
                  </a:lnTo>
                  <a:cubicBezTo>
                    <a:pt x="75788" y="121501"/>
                    <a:pt x="123908" y="83006"/>
                    <a:pt x="179245" y="56540"/>
                  </a:cubicBezTo>
                  <a:cubicBezTo>
                    <a:pt x="234582" y="30075"/>
                    <a:pt x="297137" y="18045"/>
                    <a:pt x="364504" y="18045"/>
                  </a:cubicBezTo>
                  <a:cubicBezTo>
                    <a:pt x="482397" y="18045"/>
                    <a:pt x="571418" y="44510"/>
                    <a:pt x="633973" y="99848"/>
                  </a:cubicBezTo>
                  <a:cubicBezTo>
                    <a:pt x="696528" y="155185"/>
                    <a:pt x="725400" y="234582"/>
                    <a:pt x="725400" y="338039"/>
                  </a:cubicBezTo>
                  <a:lnTo>
                    <a:pt x="725400" y="816826"/>
                  </a:lnTo>
                  <a:lnTo>
                    <a:pt x="530516" y="816826"/>
                  </a:lnTo>
                  <a:lnTo>
                    <a:pt x="530516" y="737429"/>
                  </a:lnTo>
                  <a:lnTo>
                    <a:pt x="518486" y="737429"/>
                  </a:lnTo>
                  <a:cubicBezTo>
                    <a:pt x="494427" y="768707"/>
                    <a:pt x="465555" y="792767"/>
                    <a:pt x="427059" y="812014"/>
                  </a:cubicBezTo>
                  <a:cubicBezTo>
                    <a:pt x="388564" y="831262"/>
                    <a:pt x="345257" y="840886"/>
                    <a:pt x="297137" y="840886"/>
                  </a:cubicBezTo>
                  <a:cubicBezTo>
                    <a:pt x="215334" y="840886"/>
                    <a:pt x="147967" y="816826"/>
                    <a:pt x="97442" y="768707"/>
                  </a:cubicBezTo>
                  <a:close/>
                  <a:moveTo>
                    <a:pt x="479991" y="631567"/>
                  </a:moveTo>
                  <a:cubicBezTo>
                    <a:pt x="513674" y="595477"/>
                    <a:pt x="530516" y="552170"/>
                    <a:pt x="530516" y="501644"/>
                  </a:cubicBezTo>
                  <a:cubicBezTo>
                    <a:pt x="479991" y="477585"/>
                    <a:pt x="424654" y="465555"/>
                    <a:pt x="369316" y="465555"/>
                  </a:cubicBezTo>
                  <a:cubicBezTo>
                    <a:pt x="265860" y="465555"/>
                    <a:pt x="215334" y="504050"/>
                    <a:pt x="215334" y="581041"/>
                  </a:cubicBezTo>
                  <a:cubicBezTo>
                    <a:pt x="215334" y="612319"/>
                    <a:pt x="227364" y="638785"/>
                    <a:pt x="249018" y="658032"/>
                  </a:cubicBezTo>
                  <a:cubicBezTo>
                    <a:pt x="270671" y="677280"/>
                    <a:pt x="301949" y="686904"/>
                    <a:pt x="345257" y="686904"/>
                  </a:cubicBezTo>
                  <a:cubicBezTo>
                    <a:pt x="400594" y="686904"/>
                    <a:pt x="446307" y="667656"/>
                    <a:pt x="479991" y="6315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71" name="Google Shape;671;p83"/>
            <p:cNvSpPr/>
            <p:nvPr/>
          </p:nvSpPr>
          <p:spPr>
            <a:xfrm>
              <a:off x="4909785" y="1493789"/>
              <a:ext cx="216537" cy="1106745"/>
            </a:xfrm>
            <a:custGeom>
              <a:avLst/>
              <a:gdLst/>
              <a:ahLst/>
              <a:cxnLst/>
              <a:rect l="l" t="t" r="r" b="b"/>
              <a:pathLst>
                <a:path w="216537" h="1106745" extrusionOk="0">
                  <a:moveTo>
                    <a:pt x="18045" y="18045"/>
                  </a:moveTo>
                  <a:lnTo>
                    <a:pt x="215334" y="18045"/>
                  </a:lnTo>
                  <a:lnTo>
                    <a:pt x="215334" y="1100730"/>
                  </a:lnTo>
                  <a:lnTo>
                    <a:pt x="18045" y="1100730"/>
                  </a:lnTo>
                  <a:lnTo>
                    <a:pt x="18045" y="180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72" name="Google Shape;672;p83"/>
            <p:cNvSpPr/>
            <p:nvPr/>
          </p:nvSpPr>
          <p:spPr>
            <a:xfrm>
              <a:off x="5301958" y="1493789"/>
              <a:ext cx="769909" cy="1106745"/>
            </a:xfrm>
            <a:custGeom>
              <a:avLst/>
              <a:gdLst/>
              <a:ahLst/>
              <a:cxnLst/>
              <a:rect l="l" t="t" r="r" b="b"/>
              <a:pathLst>
                <a:path w="769909" h="1106745" extrusionOk="0">
                  <a:moveTo>
                    <a:pt x="18045" y="18045"/>
                  </a:moveTo>
                  <a:lnTo>
                    <a:pt x="215334" y="18045"/>
                  </a:lnTo>
                  <a:lnTo>
                    <a:pt x="215334" y="607507"/>
                  </a:lnTo>
                  <a:lnTo>
                    <a:pt x="224958" y="607507"/>
                  </a:lnTo>
                  <a:lnTo>
                    <a:pt x="504050" y="330821"/>
                  </a:lnTo>
                  <a:lnTo>
                    <a:pt x="747053" y="330821"/>
                  </a:lnTo>
                  <a:lnTo>
                    <a:pt x="747053" y="342850"/>
                  </a:lnTo>
                  <a:lnTo>
                    <a:pt x="455931" y="629161"/>
                  </a:lnTo>
                  <a:lnTo>
                    <a:pt x="761489" y="1091107"/>
                  </a:lnTo>
                  <a:lnTo>
                    <a:pt x="761489" y="1100730"/>
                  </a:lnTo>
                  <a:lnTo>
                    <a:pt x="528110" y="1100730"/>
                  </a:lnTo>
                  <a:lnTo>
                    <a:pt x="316385" y="763895"/>
                  </a:lnTo>
                  <a:lnTo>
                    <a:pt x="217740" y="862540"/>
                  </a:lnTo>
                  <a:lnTo>
                    <a:pt x="217740" y="1100730"/>
                  </a:lnTo>
                  <a:lnTo>
                    <a:pt x="20451" y="1100730"/>
                  </a:lnTo>
                  <a:lnTo>
                    <a:pt x="20451" y="180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73" name="Google Shape;673;p83"/>
            <p:cNvSpPr/>
            <p:nvPr/>
          </p:nvSpPr>
          <p:spPr>
            <a:xfrm>
              <a:off x="6134423" y="2323848"/>
              <a:ext cx="288716" cy="288716"/>
            </a:xfrm>
            <a:custGeom>
              <a:avLst/>
              <a:gdLst/>
              <a:ahLst/>
              <a:cxnLst/>
              <a:rect l="l" t="t" r="r" b="b"/>
              <a:pathLst>
                <a:path w="288716" h="288716" extrusionOk="0">
                  <a:moveTo>
                    <a:pt x="56540" y="241800"/>
                  </a:moveTo>
                  <a:cubicBezTo>
                    <a:pt x="30075" y="215334"/>
                    <a:pt x="18045" y="184057"/>
                    <a:pt x="18045" y="147967"/>
                  </a:cubicBezTo>
                  <a:cubicBezTo>
                    <a:pt x="18045" y="111878"/>
                    <a:pt x="30075" y="80600"/>
                    <a:pt x="56540" y="56540"/>
                  </a:cubicBezTo>
                  <a:cubicBezTo>
                    <a:pt x="83005" y="32481"/>
                    <a:pt x="114284" y="18045"/>
                    <a:pt x="150373" y="18045"/>
                  </a:cubicBezTo>
                  <a:cubicBezTo>
                    <a:pt x="186463" y="18045"/>
                    <a:pt x="217740" y="30075"/>
                    <a:pt x="244206" y="56540"/>
                  </a:cubicBezTo>
                  <a:cubicBezTo>
                    <a:pt x="270671" y="80600"/>
                    <a:pt x="282701" y="111878"/>
                    <a:pt x="282701" y="147967"/>
                  </a:cubicBezTo>
                  <a:cubicBezTo>
                    <a:pt x="282701" y="184057"/>
                    <a:pt x="270671" y="215334"/>
                    <a:pt x="244206" y="241800"/>
                  </a:cubicBezTo>
                  <a:cubicBezTo>
                    <a:pt x="217740" y="268265"/>
                    <a:pt x="186463" y="280295"/>
                    <a:pt x="150373" y="280295"/>
                  </a:cubicBezTo>
                  <a:cubicBezTo>
                    <a:pt x="114284" y="280295"/>
                    <a:pt x="83005" y="265859"/>
                    <a:pt x="56540" y="2418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675" name="Google Shape;675;p83"/>
          <p:cNvGrpSpPr/>
          <p:nvPr/>
        </p:nvGrpSpPr>
        <p:grpSpPr>
          <a:xfrm>
            <a:off x="5560944" y="1095883"/>
            <a:ext cx="1297975" cy="1544908"/>
            <a:chOff x="5560944" y="1095883"/>
            <a:chExt cx="1297975" cy="1544908"/>
          </a:xfrm>
        </p:grpSpPr>
        <p:sp>
          <p:nvSpPr>
            <p:cNvPr id="676" name="Google Shape;676;p83"/>
            <p:cNvSpPr/>
            <p:nvPr/>
          </p:nvSpPr>
          <p:spPr>
            <a:xfrm>
              <a:off x="5795212" y="2115269"/>
              <a:ext cx="538185" cy="506527"/>
            </a:xfrm>
            <a:custGeom>
              <a:avLst/>
              <a:gdLst/>
              <a:ahLst/>
              <a:cxnLst/>
              <a:rect l="l" t="t" r="r" b="b"/>
              <a:pathLst>
                <a:path w="538185" h="506527" extrusionOk="0">
                  <a:moveTo>
                    <a:pt x="533436" y="292836"/>
                  </a:moveTo>
                  <a:lnTo>
                    <a:pt x="333991" y="508110"/>
                  </a:lnTo>
                  <a:lnTo>
                    <a:pt x="23743" y="23743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77" name="Google Shape;677;p83"/>
            <p:cNvSpPr/>
            <p:nvPr/>
          </p:nvSpPr>
          <p:spPr>
            <a:xfrm>
              <a:off x="5560944" y="1095883"/>
              <a:ext cx="1297975" cy="696475"/>
            </a:xfrm>
            <a:custGeom>
              <a:avLst/>
              <a:gdLst/>
              <a:ahLst/>
              <a:cxnLst/>
              <a:rect l="l" t="t" r="r" b="b"/>
              <a:pathLst>
                <a:path w="1297975" h="696475" extrusionOk="0">
                  <a:moveTo>
                    <a:pt x="1290062" y="533437"/>
                  </a:moveTo>
                  <a:lnTo>
                    <a:pt x="337157" y="23743"/>
                  </a:lnTo>
                  <a:lnTo>
                    <a:pt x="23743" y="175702"/>
                  </a:lnTo>
                  <a:lnTo>
                    <a:pt x="998808" y="688561"/>
                  </a:lnTo>
                  <a:close/>
                </a:path>
              </a:pathLst>
            </a:custGeom>
            <a:solidFill>
              <a:srgbClr val="429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78" name="Google Shape;678;p83"/>
            <p:cNvSpPr/>
            <p:nvPr/>
          </p:nvSpPr>
          <p:spPr>
            <a:xfrm>
              <a:off x="5560944" y="1247841"/>
              <a:ext cx="1013054" cy="1392950"/>
            </a:xfrm>
            <a:custGeom>
              <a:avLst/>
              <a:gdLst/>
              <a:ahLst/>
              <a:cxnLst/>
              <a:rect l="l" t="t" r="r" b="b"/>
              <a:pathLst>
                <a:path w="1013054" h="1392950" extrusionOk="0">
                  <a:moveTo>
                    <a:pt x="23743" y="23743"/>
                  </a:moveTo>
                  <a:lnTo>
                    <a:pt x="26909" y="774037"/>
                  </a:lnTo>
                  <a:lnTo>
                    <a:pt x="258012" y="891172"/>
                  </a:lnTo>
                  <a:lnTo>
                    <a:pt x="568260" y="1375538"/>
                  </a:lnTo>
                  <a:lnTo>
                    <a:pt x="561929" y="1049461"/>
                  </a:lnTo>
                  <a:lnTo>
                    <a:pt x="1001974" y="1280564"/>
                  </a:lnTo>
                  <a:lnTo>
                    <a:pt x="998808" y="1277399"/>
                  </a:lnTo>
                  <a:lnTo>
                    <a:pt x="998808" y="5366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79" name="Google Shape;679;p83"/>
            <p:cNvSpPr/>
            <p:nvPr/>
          </p:nvSpPr>
          <p:spPr>
            <a:xfrm>
              <a:off x="6536008" y="1605576"/>
              <a:ext cx="316579" cy="918080"/>
            </a:xfrm>
            <a:custGeom>
              <a:avLst/>
              <a:gdLst/>
              <a:ahLst/>
              <a:cxnLst/>
              <a:rect l="l" t="t" r="r" b="b"/>
              <a:pathLst>
                <a:path w="316579" h="918080" extrusionOk="0">
                  <a:moveTo>
                    <a:pt x="314997" y="23743"/>
                  </a:moveTo>
                  <a:lnTo>
                    <a:pt x="23743" y="178867"/>
                  </a:lnTo>
                  <a:lnTo>
                    <a:pt x="23743" y="919664"/>
                  </a:lnTo>
                  <a:lnTo>
                    <a:pt x="314997" y="770871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pic>
        <p:nvPicPr>
          <p:cNvPr id="680" name="Google Shape;680;p83"/>
          <p:cNvPicPr preferRelativeResize="0"/>
          <p:nvPr/>
        </p:nvPicPr>
        <p:blipFill rotWithShape="1">
          <a:blip r:embed="rId4">
            <a:alphaModFix/>
          </a:blip>
          <a:srcRect t="11666" r="3353" b="9294"/>
          <a:stretch/>
        </p:blipFill>
        <p:spPr>
          <a:xfrm>
            <a:off x="3923013" y="3360950"/>
            <a:ext cx="1297975" cy="5044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7E92920-309B-4A22-8A50-D9F4074CD394}"/>
              </a:ext>
            </a:extLst>
          </p:cNvPr>
          <p:cNvSpPr txBox="1"/>
          <p:nvPr/>
        </p:nvSpPr>
        <p:spPr>
          <a:xfrm>
            <a:off x="3780609" y="4832052"/>
            <a:ext cx="5467023" cy="312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AR" sz="1400" i="1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Google’s Be Internet Awesome Curriculum</a:t>
            </a:r>
            <a:r>
              <a:rPr lang="es-AR" sz="1400" i="1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</a:t>
            </a:r>
            <a:r>
              <a:rPr lang="es-AR" sz="1400" i="1" u="sng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CC BY 4.0</a:t>
            </a:r>
          </a:p>
        </p:txBody>
      </p:sp>
      <p:sp>
        <p:nvSpPr>
          <p:cNvPr id="16" name="CuadroTexto 15"/>
          <p:cNvSpPr txBox="1"/>
          <p:nvPr/>
        </p:nvSpPr>
        <p:spPr>
          <a:xfrm>
            <a:off x="397382" y="1952753"/>
            <a:ext cx="5195219" cy="1200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AR" sz="7200" dirty="0">
                <a:solidFill>
                  <a:srgbClr val="0066FF"/>
                </a:solidFill>
                <a:latin typeface="Arial Black" panose="020B0A04020102020204" pitchFamily="34" charset="0"/>
              </a:rPr>
              <a:t>Hablemos</a:t>
            </a:r>
          </a:p>
        </p:txBody>
      </p:sp>
    </p:spTree>
    <p:custDataLst>
      <p:tags r:id="rId1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5" name="Google Shape;685;p84"/>
          <p:cNvGrpSpPr/>
          <p:nvPr/>
        </p:nvGrpSpPr>
        <p:grpSpPr>
          <a:xfrm>
            <a:off x="4011558" y="761768"/>
            <a:ext cx="379884" cy="379884"/>
            <a:chOff x="3900092" y="1196022"/>
            <a:chExt cx="535500" cy="535500"/>
          </a:xfrm>
        </p:grpSpPr>
        <p:sp>
          <p:nvSpPr>
            <p:cNvPr id="686" name="Google Shape;686;p84"/>
            <p:cNvSpPr/>
            <p:nvPr/>
          </p:nvSpPr>
          <p:spPr>
            <a:xfrm>
              <a:off x="3900092" y="1196022"/>
              <a:ext cx="535500" cy="535500"/>
            </a:xfrm>
            <a:prstGeom prst="ellipse">
              <a:avLst/>
            </a:prstGeom>
            <a:noFill/>
            <a:ln w="254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87" name="Google Shape;687;p84"/>
            <p:cNvSpPr/>
            <p:nvPr/>
          </p:nvSpPr>
          <p:spPr>
            <a:xfrm>
              <a:off x="4024213" y="1354181"/>
              <a:ext cx="287172" cy="21913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6868" y="17082"/>
                  </a:moveTo>
                  <a:lnTo>
                    <a:pt x="1754" y="10317"/>
                  </a:lnTo>
                  <a:lnTo>
                    <a:pt x="0" y="12612"/>
                  </a:lnTo>
                  <a:lnTo>
                    <a:pt x="6868" y="21600"/>
                  </a:lnTo>
                  <a:lnTo>
                    <a:pt x="21600" y="2295"/>
                  </a:lnTo>
                  <a:lnTo>
                    <a:pt x="19865" y="0"/>
                  </a:lnTo>
                  <a:lnTo>
                    <a:pt x="6868" y="17082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31100" tIns="31100" rIns="31100" bIns="31100" anchor="ctr" anchorCtr="0">
              <a:noAutofit/>
            </a:bodyPr>
            <a:lstStyle/>
            <a:p>
              <a:pPr marL="0" marR="0" lvl="0" indent="0" algn="l" rtl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688" name="Google Shape;688;p84"/>
          <p:cNvSpPr txBox="1"/>
          <p:nvPr/>
        </p:nvSpPr>
        <p:spPr>
          <a:xfrm>
            <a:off x="4556815" y="643987"/>
            <a:ext cx="39786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78BB"/>
              </a:buClr>
              <a:buSzPts val="2800"/>
              <a:buFont typeface="Arial"/>
              <a:buNone/>
            </a:pPr>
            <a:r>
              <a:rPr lang="es-AR" sz="2800" i="0" u="none" strike="noStrike" cap="none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Fomentar la conciencia </a:t>
            </a:r>
          </a:p>
        </p:txBody>
      </p:sp>
      <p:sp>
        <p:nvSpPr>
          <p:cNvPr id="689" name="Google Shape;689;p84"/>
          <p:cNvSpPr txBox="1"/>
          <p:nvPr/>
        </p:nvSpPr>
        <p:spPr>
          <a:xfrm>
            <a:off x="4556815" y="1029472"/>
            <a:ext cx="4197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lang="es-AR" sz="1800" i="0" u="none" strike="noStrike" cap="none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de las herramientas en línea para denunciar abusos.</a:t>
            </a:r>
          </a:p>
        </p:txBody>
      </p:sp>
      <p:grpSp>
        <p:nvGrpSpPr>
          <p:cNvPr id="690" name="Google Shape;690;p84"/>
          <p:cNvGrpSpPr/>
          <p:nvPr/>
        </p:nvGrpSpPr>
        <p:grpSpPr>
          <a:xfrm>
            <a:off x="4011558" y="1935079"/>
            <a:ext cx="4743157" cy="847185"/>
            <a:chOff x="4011558" y="1896071"/>
            <a:chExt cx="4743157" cy="847185"/>
          </a:xfrm>
        </p:grpSpPr>
        <p:grpSp>
          <p:nvGrpSpPr>
            <p:cNvPr id="691" name="Google Shape;691;p84"/>
            <p:cNvGrpSpPr/>
            <p:nvPr/>
          </p:nvGrpSpPr>
          <p:grpSpPr>
            <a:xfrm>
              <a:off x="4011558" y="2013852"/>
              <a:ext cx="379884" cy="379884"/>
              <a:chOff x="3900092" y="1196022"/>
              <a:chExt cx="535500" cy="535500"/>
            </a:xfrm>
          </p:grpSpPr>
          <p:sp>
            <p:nvSpPr>
              <p:cNvPr id="692" name="Google Shape;692;p84"/>
              <p:cNvSpPr/>
              <p:nvPr/>
            </p:nvSpPr>
            <p:spPr>
              <a:xfrm>
                <a:off x="3900092" y="1196022"/>
                <a:ext cx="535500" cy="535500"/>
              </a:xfrm>
              <a:prstGeom prst="ellipse">
                <a:avLst/>
              </a:prstGeom>
              <a:noFill/>
              <a:ln w="25400" cap="flat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i="0" u="none" strike="noStrike" cap="none">
                  <a:solidFill>
                    <a:schemeClr val="accent1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</p:txBody>
          </p:sp>
          <p:sp>
            <p:nvSpPr>
              <p:cNvPr id="693" name="Google Shape;693;p84"/>
              <p:cNvSpPr/>
              <p:nvPr/>
            </p:nvSpPr>
            <p:spPr>
              <a:xfrm>
                <a:off x="4024213" y="1354181"/>
                <a:ext cx="287172" cy="219132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6868" y="17082"/>
                    </a:moveTo>
                    <a:lnTo>
                      <a:pt x="1754" y="10317"/>
                    </a:lnTo>
                    <a:lnTo>
                      <a:pt x="0" y="12612"/>
                    </a:lnTo>
                    <a:lnTo>
                      <a:pt x="6868" y="21600"/>
                    </a:lnTo>
                    <a:lnTo>
                      <a:pt x="21600" y="2295"/>
                    </a:lnTo>
                    <a:lnTo>
                      <a:pt x="19865" y="0"/>
                    </a:lnTo>
                    <a:lnTo>
                      <a:pt x="6868" y="17082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31100" tIns="31100" rIns="31100" bIns="31100" anchor="ctr" anchorCtr="0">
                <a:noAutofit/>
              </a:bodyPr>
              <a:lstStyle/>
              <a:p>
                <a:pPr marL="0" marR="0" lvl="0" indent="0" algn="l" rtl="0">
                  <a:lnSpc>
                    <a:spcPct val="93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endParaRPr sz="800" i="0" u="none" strike="noStrike" cap="none">
                  <a:solidFill>
                    <a:schemeClr val="accent1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</p:txBody>
          </p:sp>
        </p:grpSp>
        <p:sp>
          <p:nvSpPr>
            <p:cNvPr id="694" name="Google Shape;694;p84"/>
            <p:cNvSpPr txBox="1"/>
            <p:nvPr/>
          </p:nvSpPr>
          <p:spPr>
            <a:xfrm>
              <a:off x="4556816" y="1896071"/>
              <a:ext cx="23313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F78BB"/>
                </a:buClr>
                <a:buSzPts val="2800"/>
                <a:buFont typeface="Arial"/>
                <a:buNone/>
              </a:pPr>
              <a:r>
                <a:rPr lang="es-AR" sz="2800" i="0" u="none" strike="noStrike" cap="none">
                  <a:solidFill>
                    <a:schemeClr val="accent1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Considerar</a:t>
              </a:r>
            </a:p>
          </p:txBody>
        </p:sp>
        <p:sp>
          <p:nvSpPr>
            <p:cNvPr id="695" name="Google Shape;695;p84"/>
            <p:cNvSpPr txBox="1"/>
            <p:nvPr/>
          </p:nvSpPr>
          <p:spPr>
            <a:xfrm>
              <a:off x="4556815" y="2281556"/>
              <a:ext cx="4197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Arial"/>
                <a:buNone/>
              </a:pPr>
              <a:r>
                <a:rPr lang="es-AR" sz="1800" i="0" u="none" strike="noStrike" cap="none">
                  <a:solidFill>
                    <a:schemeClr val="dk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cuándo utilizarlas</a:t>
              </a:r>
            </a:p>
          </p:txBody>
        </p:sp>
      </p:grpSp>
      <p:sp>
        <p:nvSpPr>
          <p:cNvPr id="696" name="Google Shape;696;p84"/>
          <p:cNvSpPr txBox="1"/>
          <p:nvPr/>
        </p:nvSpPr>
        <p:spPr>
          <a:xfrm>
            <a:off x="87682" y="1802324"/>
            <a:ext cx="3380493" cy="15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s-AR" sz="4400" b="1" i="0" u="none" strike="noStrike" cap="none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Actividad</a:t>
            </a:r>
            <a:r>
              <a:rPr lang="es-AR" sz="4400" b="1" i="0" u="none" strike="noStrike" cap="none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/>
            </a:r>
            <a:br>
              <a:rPr lang="es-AR" sz="4400" b="1" i="0" u="none" strike="noStrike" cap="none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</a:br>
            <a:r>
              <a:rPr lang="es-AR" sz="4400" b="1" i="0" u="none" strike="noStrike" cap="none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Objetivos</a:t>
            </a:r>
          </a:p>
        </p:txBody>
      </p:sp>
      <p:grpSp>
        <p:nvGrpSpPr>
          <p:cNvPr id="697" name="Google Shape;697;p84"/>
          <p:cNvGrpSpPr/>
          <p:nvPr/>
        </p:nvGrpSpPr>
        <p:grpSpPr>
          <a:xfrm>
            <a:off x="4011558" y="3420151"/>
            <a:ext cx="379884" cy="379884"/>
            <a:chOff x="3900092" y="1196022"/>
            <a:chExt cx="535500" cy="535500"/>
          </a:xfrm>
        </p:grpSpPr>
        <p:sp>
          <p:nvSpPr>
            <p:cNvPr id="698" name="Google Shape;698;p84"/>
            <p:cNvSpPr/>
            <p:nvPr/>
          </p:nvSpPr>
          <p:spPr>
            <a:xfrm>
              <a:off x="3900092" y="1196022"/>
              <a:ext cx="535500" cy="535500"/>
            </a:xfrm>
            <a:prstGeom prst="ellipse">
              <a:avLst/>
            </a:prstGeom>
            <a:noFill/>
            <a:ln w="254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99" name="Google Shape;699;p84"/>
            <p:cNvSpPr/>
            <p:nvPr/>
          </p:nvSpPr>
          <p:spPr>
            <a:xfrm>
              <a:off x="4024213" y="1354181"/>
              <a:ext cx="287172" cy="21913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6868" y="17082"/>
                  </a:moveTo>
                  <a:lnTo>
                    <a:pt x="1754" y="10317"/>
                  </a:lnTo>
                  <a:lnTo>
                    <a:pt x="0" y="12612"/>
                  </a:lnTo>
                  <a:lnTo>
                    <a:pt x="6868" y="21600"/>
                  </a:lnTo>
                  <a:lnTo>
                    <a:pt x="21600" y="2295"/>
                  </a:lnTo>
                  <a:lnTo>
                    <a:pt x="19865" y="0"/>
                  </a:lnTo>
                  <a:lnTo>
                    <a:pt x="6868" y="17082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31100" tIns="31100" rIns="31100" bIns="31100" anchor="ctr" anchorCtr="0">
              <a:noAutofit/>
            </a:bodyPr>
            <a:lstStyle/>
            <a:p>
              <a:pPr marL="0" marR="0" lvl="0" indent="0" algn="l" rtl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700" name="Google Shape;700;p84"/>
          <p:cNvSpPr txBox="1"/>
          <p:nvPr/>
        </p:nvSpPr>
        <p:spPr>
          <a:xfrm>
            <a:off x="4556816" y="3302370"/>
            <a:ext cx="23313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78BB"/>
              </a:buClr>
              <a:buSzPts val="2800"/>
              <a:buFont typeface="Arial"/>
              <a:buNone/>
            </a:pPr>
            <a:r>
              <a:rPr lang="es-AR" sz="2800" i="0" u="none" strike="noStrike" cap="none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Hablar</a:t>
            </a:r>
          </a:p>
        </p:txBody>
      </p:sp>
      <p:sp>
        <p:nvSpPr>
          <p:cNvPr id="701" name="Google Shape;701;p84"/>
          <p:cNvSpPr txBox="1"/>
          <p:nvPr/>
        </p:nvSpPr>
        <p:spPr>
          <a:xfrm>
            <a:off x="4556814" y="3687855"/>
            <a:ext cx="4197901" cy="10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lang="es-AR" sz="1800" i="0" u="none" strike="noStrike" cap="none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Sobre por qué y cuándo denunciar conductas o individuos.</a:t>
            </a:r>
            <a:br>
              <a:rPr lang="es-AR" sz="1800" i="0" u="none" strike="noStrike" cap="none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</a:br>
            <a:endParaRPr lang="es-AR" sz="1800" i="0" u="none" strike="noStrike" cap="none" dirty="0">
              <a:solidFill>
                <a:schemeClr val="dk2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702" name="Google Shape;702;p8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4697543" y="2770450"/>
            <a:ext cx="692932" cy="242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703" name="Google Shape;703;p8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4697543" y="4394611"/>
            <a:ext cx="692932" cy="24253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0CB9731-A1AC-49DD-ABA8-3570E74AA2B1}"/>
              </a:ext>
            </a:extLst>
          </p:cNvPr>
          <p:cNvSpPr txBox="1"/>
          <p:nvPr/>
        </p:nvSpPr>
        <p:spPr>
          <a:xfrm>
            <a:off x="3780609" y="4832052"/>
            <a:ext cx="5467023" cy="312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Google’s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Be Internet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Awesome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Curriculum</a:t>
            </a: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sz="1400" i="1" dirty="0">
                <a:highlight>
                  <a:srgbClr val="FFFF00"/>
                </a:highlight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CC BY 4.0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6;p29">
            <a:extLst>
              <a:ext uri="{FF2B5EF4-FFF2-40B4-BE49-F238E27FC236}">
                <a16:creationId xmlns:a16="http://schemas.microsoft.com/office/drawing/2014/main" xmlns="" id="{ED1E27D1-0653-4EA0-A90B-E599DC384A5B}"/>
              </a:ext>
            </a:extLst>
          </p:cNvPr>
          <p:cNvSpPr txBox="1"/>
          <p:nvPr/>
        </p:nvSpPr>
        <p:spPr>
          <a:xfrm>
            <a:off x="0" y="180826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0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se pone en riesgo?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8B2DF0F-581C-4A6C-851F-852F831BAD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4646" y="1006280"/>
            <a:ext cx="1204481" cy="14346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313E79BB-EF8C-4C4B-B574-CA4465CED5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1296" y="2571749"/>
            <a:ext cx="1428823" cy="17018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F413543-41C5-4E7F-A081-FA9D5A35B7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6315" y="2571750"/>
            <a:ext cx="1428823" cy="17018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C1211BE1-74C7-4FAC-85ED-9A20471739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32168" y="845682"/>
            <a:ext cx="1339312" cy="1595269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E360DB0B-CD41-4E48-92DE-8127CCE96DCB}"/>
              </a:ext>
            </a:extLst>
          </p:cNvPr>
          <p:cNvCxnSpPr/>
          <p:nvPr/>
        </p:nvCxnSpPr>
        <p:spPr>
          <a:xfrm>
            <a:off x="4736757" y="1523999"/>
            <a:ext cx="0" cy="22571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7B6FC956-32A7-4497-9F98-34229281069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12369" y="2924232"/>
            <a:ext cx="863899" cy="1029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C1125C1C-0436-4F61-AC40-AF4E583914F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54260" y="2908192"/>
            <a:ext cx="863899" cy="1029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9E522A1-5D5D-4749-93FB-E1E622F7236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08954" y="1838844"/>
            <a:ext cx="1693662" cy="201734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33838DF2-1F0A-4F33-9967-412D1EF607D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54993" y="1875319"/>
            <a:ext cx="1693662" cy="20173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85"/>
          <p:cNvSpPr/>
          <p:nvPr/>
        </p:nvSpPr>
        <p:spPr>
          <a:xfrm>
            <a:off x="0" y="0"/>
            <a:ext cx="9144000" cy="3366810"/>
          </a:xfrm>
          <a:custGeom>
            <a:avLst/>
            <a:gdLst/>
            <a:ahLst/>
            <a:cxnLst/>
            <a:rect l="l" t="t" r="r" b="b"/>
            <a:pathLst>
              <a:path w="9144000" h="3366810" extrusionOk="0">
                <a:moveTo>
                  <a:pt x="0" y="0"/>
                </a:moveTo>
                <a:lnTo>
                  <a:pt x="9144000" y="0"/>
                </a:lnTo>
                <a:lnTo>
                  <a:pt x="9144000" y="3366810"/>
                </a:lnTo>
                <a:lnTo>
                  <a:pt x="6553876" y="3366810"/>
                </a:lnTo>
                <a:lnTo>
                  <a:pt x="6615887" y="3238084"/>
                </a:lnTo>
                <a:cubicBezTo>
                  <a:pt x="6728134" y="2972702"/>
                  <a:pt x="6790204" y="2680929"/>
                  <a:pt x="6790204" y="2374659"/>
                </a:cubicBezTo>
                <a:cubicBezTo>
                  <a:pt x="6790204" y="1149579"/>
                  <a:pt x="5797081" y="156456"/>
                  <a:pt x="4572001" y="156456"/>
                </a:cubicBezTo>
                <a:cubicBezTo>
                  <a:pt x="3346921" y="156456"/>
                  <a:pt x="2353798" y="1149579"/>
                  <a:pt x="2353798" y="2374659"/>
                </a:cubicBezTo>
                <a:cubicBezTo>
                  <a:pt x="2353798" y="2680929"/>
                  <a:pt x="2415868" y="2972702"/>
                  <a:pt x="2528116" y="3238084"/>
                </a:cubicBezTo>
                <a:lnTo>
                  <a:pt x="2590126" y="3366810"/>
                </a:lnTo>
                <a:lnTo>
                  <a:pt x="0" y="33668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chemeClr val="accen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09" name="Google Shape;709;p85"/>
          <p:cNvSpPr/>
          <p:nvPr/>
        </p:nvSpPr>
        <p:spPr>
          <a:xfrm>
            <a:off x="4813812" y="3493971"/>
            <a:ext cx="699300" cy="861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"/>
              <a:buNone/>
            </a:pPr>
            <a:endParaRPr sz="1200" b="0" i="0" u="none" strike="noStrike" cap="none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710" name="Google Shape;710;p85"/>
          <p:cNvSpPr/>
          <p:nvPr/>
        </p:nvSpPr>
        <p:spPr>
          <a:xfrm>
            <a:off x="2254426" y="4284691"/>
            <a:ext cx="4635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s-AR" sz="2400" i="0" u="none" strike="noStrike" cap="none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¿Debería denunciarlo?</a:t>
            </a:r>
          </a:p>
        </p:txBody>
      </p:sp>
      <p:sp>
        <p:nvSpPr>
          <p:cNvPr id="711" name="Google Shape;711;p85"/>
          <p:cNvSpPr/>
          <p:nvPr/>
        </p:nvSpPr>
        <p:spPr>
          <a:xfrm>
            <a:off x="735061" y="3617570"/>
            <a:ext cx="76740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78BB"/>
              </a:buClr>
              <a:buSzPts val="4000"/>
              <a:buFont typeface="Arial"/>
              <a:buNone/>
            </a:pPr>
            <a:r>
              <a:rPr lang="es-AR" sz="4000" b="1" i="0" u="none" strike="noStrike" cap="none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¡Actividad!</a:t>
            </a:r>
          </a:p>
        </p:txBody>
      </p:sp>
      <p:grpSp>
        <p:nvGrpSpPr>
          <p:cNvPr id="712" name="Google Shape;712;p85"/>
          <p:cNvGrpSpPr/>
          <p:nvPr/>
        </p:nvGrpSpPr>
        <p:grpSpPr>
          <a:xfrm>
            <a:off x="3371894" y="561706"/>
            <a:ext cx="2504398" cy="2804733"/>
            <a:chOff x="4804152" y="394262"/>
            <a:chExt cx="4339625" cy="4860047"/>
          </a:xfrm>
        </p:grpSpPr>
        <p:grpSp>
          <p:nvGrpSpPr>
            <p:cNvPr id="713" name="Google Shape;713;p85"/>
            <p:cNvGrpSpPr/>
            <p:nvPr/>
          </p:nvGrpSpPr>
          <p:grpSpPr>
            <a:xfrm>
              <a:off x="4804152" y="394262"/>
              <a:ext cx="3375254" cy="1831243"/>
              <a:chOff x="1235449" y="1277508"/>
              <a:chExt cx="6673100" cy="3620488"/>
            </a:xfrm>
          </p:grpSpPr>
          <p:pic>
            <p:nvPicPr>
              <p:cNvPr id="714" name="Google Shape;714;p85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1235449" y="1277508"/>
                <a:ext cx="6673100" cy="362048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15" name="Google Shape;715;p85"/>
              <p:cNvSpPr/>
              <p:nvPr/>
            </p:nvSpPr>
            <p:spPr>
              <a:xfrm>
                <a:off x="2034422" y="1442554"/>
                <a:ext cx="5010900" cy="30789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9050" tIns="19050" rIns="19050" bIns="190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Roboto"/>
                  <a:buNone/>
                </a:pPr>
                <a:endParaRPr sz="1200" b="0" i="0" u="none" strike="noStrike" cap="none">
                  <a:solidFill>
                    <a:srgbClr val="FFFFFF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endParaRPr>
              </a:p>
            </p:txBody>
          </p:sp>
        </p:grpSp>
        <p:sp>
          <p:nvSpPr>
            <p:cNvPr id="716" name="Google Shape;716;p85"/>
            <p:cNvSpPr/>
            <p:nvPr/>
          </p:nvSpPr>
          <p:spPr>
            <a:xfrm>
              <a:off x="5334886" y="629527"/>
              <a:ext cx="904200" cy="738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Roboto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sp>
          <p:nvSpPr>
            <p:cNvPr id="717" name="Google Shape;717;p85"/>
            <p:cNvSpPr/>
            <p:nvPr/>
          </p:nvSpPr>
          <p:spPr>
            <a:xfrm>
              <a:off x="5334886" y="629527"/>
              <a:ext cx="904200" cy="672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Roboto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sp>
          <p:nvSpPr>
            <p:cNvPr id="718" name="Google Shape;718;p85"/>
            <p:cNvSpPr/>
            <p:nvPr/>
          </p:nvSpPr>
          <p:spPr>
            <a:xfrm>
              <a:off x="6715941" y="629527"/>
              <a:ext cx="904200" cy="738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Roboto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sp>
          <p:nvSpPr>
            <p:cNvPr id="719" name="Google Shape;719;p85"/>
            <p:cNvSpPr/>
            <p:nvPr/>
          </p:nvSpPr>
          <p:spPr>
            <a:xfrm>
              <a:off x="6715941" y="629527"/>
              <a:ext cx="904200" cy="672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Roboto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sp>
          <p:nvSpPr>
            <p:cNvPr id="720" name="Google Shape;720;p85"/>
            <p:cNvSpPr/>
            <p:nvPr/>
          </p:nvSpPr>
          <p:spPr>
            <a:xfrm>
              <a:off x="6061732" y="1130604"/>
              <a:ext cx="904200" cy="738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Roboto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sp>
          <p:nvSpPr>
            <p:cNvPr id="721" name="Google Shape;721;p85"/>
            <p:cNvSpPr/>
            <p:nvPr/>
          </p:nvSpPr>
          <p:spPr>
            <a:xfrm>
              <a:off x="6061732" y="1130604"/>
              <a:ext cx="904200" cy="672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Roboto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grpSp>
          <p:nvGrpSpPr>
            <p:cNvPr id="722" name="Google Shape;722;p85"/>
            <p:cNvGrpSpPr/>
            <p:nvPr/>
          </p:nvGrpSpPr>
          <p:grpSpPr>
            <a:xfrm flipH="1">
              <a:off x="5595135" y="1062042"/>
              <a:ext cx="3548643" cy="4192267"/>
              <a:chOff x="6163384" y="3126497"/>
              <a:chExt cx="1507111" cy="1780458"/>
            </a:xfrm>
          </p:grpSpPr>
          <p:sp>
            <p:nvSpPr>
              <p:cNvPr id="723" name="Google Shape;723;p85"/>
              <p:cNvSpPr/>
              <p:nvPr/>
            </p:nvSpPr>
            <p:spPr>
              <a:xfrm>
                <a:off x="6243920" y="3985691"/>
                <a:ext cx="310645" cy="608070"/>
              </a:xfrm>
              <a:custGeom>
                <a:avLst/>
                <a:gdLst/>
                <a:ahLst/>
                <a:cxnLst/>
                <a:rect l="l" t="t" r="r" b="b"/>
                <a:pathLst>
                  <a:path w="415578" h="813472" extrusionOk="0">
                    <a:moveTo>
                      <a:pt x="680" y="680"/>
                    </a:moveTo>
                    <a:lnTo>
                      <a:pt x="276259" y="127122"/>
                    </a:lnTo>
                    <a:lnTo>
                      <a:pt x="416848" y="815037"/>
                    </a:lnTo>
                    <a:lnTo>
                      <a:pt x="178406" y="713648"/>
                    </a:lnTo>
                    <a:lnTo>
                      <a:pt x="34575" y="194617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24" name="Google Shape;724;p85"/>
              <p:cNvSpPr/>
              <p:nvPr/>
            </p:nvSpPr>
            <p:spPr>
              <a:xfrm>
                <a:off x="6243920" y="3834769"/>
                <a:ext cx="226925" cy="244550"/>
              </a:xfrm>
              <a:custGeom>
                <a:avLst/>
                <a:gdLst/>
                <a:ahLst/>
                <a:cxnLst/>
                <a:rect l="l" t="t" r="r" b="b"/>
                <a:pathLst>
                  <a:path w="303578" h="327157" extrusionOk="0">
                    <a:moveTo>
                      <a:pt x="54322" y="680"/>
                    </a:moveTo>
                    <a:lnTo>
                      <a:pt x="305733" y="106785"/>
                    </a:lnTo>
                    <a:lnTo>
                      <a:pt x="276259" y="328722"/>
                    </a:lnTo>
                    <a:lnTo>
                      <a:pt x="680" y="202280"/>
                    </a:lnTo>
                    <a:close/>
                  </a:path>
                </a:pathLst>
              </a:custGeom>
              <a:solidFill>
                <a:srgbClr val="3386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25" name="Google Shape;725;p85"/>
              <p:cNvSpPr/>
              <p:nvPr/>
            </p:nvSpPr>
            <p:spPr>
              <a:xfrm>
                <a:off x="6163384" y="3973555"/>
                <a:ext cx="189471" cy="416396"/>
              </a:xfrm>
              <a:custGeom>
                <a:avLst/>
                <a:gdLst/>
                <a:ahLst/>
                <a:cxnLst/>
                <a:rect l="l" t="t" r="r" b="b"/>
                <a:pathLst>
                  <a:path w="253473" h="557052" extrusionOk="0">
                    <a:moveTo>
                      <a:pt x="227627" y="680"/>
                    </a:moveTo>
                    <a:lnTo>
                      <a:pt x="680" y="558911"/>
                    </a:lnTo>
                    <a:lnTo>
                      <a:pt x="255627" y="547122"/>
                    </a:lnTo>
                    <a:close/>
                  </a:path>
                </a:pathLst>
              </a:custGeom>
              <a:solidFill>
                <a:srgbClr val="3386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26" name="Google Shape;726;p85"/>
              <p:cNvSpPr/>
              <p:nvPr/>
            </p:nvSpPr>
            <p:spPr>
              <a:xfrm>
                <a:off x="6163384" y="4382633"/>
                <a:ext cx="202690" cy="376739"/>
              </a:xfrm>
              <a:custGeom>
                <a:avLst/>
                <a:gdLst/>
                <a:ahLst/>
                <a:cxnLst/>
                <a:rect l="l" t="t" r="r" b="b"/>
                <a:pathLst>
                  <a:path w="271157" h="503999" extrusionOk="0">
                    <a:moveTo>
                      <a:pt x="271838" y="503796"/>
                    </a:moveTo>
                    <a:lnTo>
                      <a:pt x="680" y="12470"/>
                    </a:lnTo>
                    <a:lnTo>
                      <a:pt x="255627" y="680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27" name="Google Shape;727;p85"/>
              <p:cNvSpPr/>
              <p:nvPr/>
            </p:nvSpPr>
            <p:spPr>
              <a:xfrm>
                <a:off x="6366378" y="3258443"/>
                <a:ext cx="795339" cy="511132"/>
              </a:xfrm>
              <a:custGeom>
                <a:avLst/>
                <a:gdLst/>
                <a:ahLst/>
                <a:cxnLst/>
                <a:rect l="l" t="t" r="r" b="b"/>
                <a:pathLst>
                  <a:path w="1063999" h="683788" extrusionOk="0">
                    <a:moveTo>
                      <a:pt x="680" y="503206"/>
                    </a:moveTo>
                    <a:lnTo>
                      <a:pt x="341101" y="680"/>
                    </a:lnTo>
                    <a:lnTo>
                      <a:pt x="1066153" y="115627"/>
                    </a:lnTo>
                    <a:lnTo>
                      <a:pt x="952679" y="684469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28" name="Google Shape;728;p85"/>
              <p:cNvSpPr/>
              <p:nvPr/>
            </p:nvSpPr>
            <p:spPr>
              <a:xfrm>
                <a:off x="7079064" y="3344495"/>
                <a:ext cx="200487" cy="425209"/>
              </a:xfrm>
              <a:custGeom>
                <a:avLst/>
                <a:gdLst/>
                <a:ahLst/>
                <a:cxnLst/>
                <a:rect l="l" t="t" r="r" b="b"/>
                <a:pathLst>
                  <a:path w="268210" h="568841" extrusionOk="0">
                    <a:moveTo>
                      <a:pt x="270364" y="530322"/>
                    </a:moveTo>
                    <a:lnTo>
                      <a:pt x="114154" y="680"/>
                    </a:lnTo>
                    <a:lnTo>
                      <a:pt x="680" y="56952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29" name="Google Shape;729;p85"/>
              <p:cNvSpPr/>
              <p:nvPr/>
            </p:nvSpPr>
            <p:spPr>
              <a:xfrm>
                <a:off x="6621224" y="3230862"/>
                <a:ext cx="541976" cy="112360"/>
              </a:xfrm>
              <a:custGeom>
                <a:avLst/>
                <a:gdLst/>
                <a:ahLst/>
                <a:cxnLst/>
                <a:rect l="l" t="t" r="r" b="b"/>
                <a:pathLst>
                  <a:path w="725052" h="150315" extrusionOk="0">
                    <a:moveTo>
                      <a:pt x="176048" y="680"/>
                    </a:moveTo>
                    <a:lnTo>
                      <a:pt x="680" y="37522"/>
                    </a:lnTo>
                    <a:lnTo>
                      <a:pt x="725732" y="152470"/>
                    </a:lnTo>
                    <a:close/>
                  </a:path>
                </a:pathLst>
              </a:custGeom>
              <a:solidFill>
                <a:srgbClr val="4789E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30" name="Google Shape;730;p85"/>
              <p:cNvSpPr/>
              <p:nvPr/>
            </p:nvSpPr>
            <p:spPr>
              <a:xfrm>
                <a:off x="6919537" y="3189160"/>
                <a:ext cx="46266" cy="101345"/>
              </a:xfrm>
              <a:custGeom>
                <a:avLst/>
                <a:gdLst/>
                <a:ahLst/>
                <a:cxnLst/>
                <a:rect l="l" t="t" r="r" b="b"/>
                <a:pathLst>
                  <a:path w="61894" h="135578" extrusionOk="0">
                    <a:moveTo>
                      <a:pt x="680" y="680"/>
                    </a:moveTo>
                    <a:lnTo>
                      <a:pt x="64049" y="135670"/>
                    </a:lnTo>
                    <a:lnTo>
                      <a:pt x="32217" y="126827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31" name="Google Shape;731;p85"/>
              <p:cNvSpPr/>
              <p:nvPr/>
            </p:nvSpPr>
            <p:spPr>
              <a:xfrm>
                <a:off x="6919537" y="3189160"/>
                <a:ext cx="24235" cy="94735"/>
              </a:xfrm>
              <a:custGeom>
                <a:avLst/>
                <a:gdLst/>
                <a:ahLst/>
                <a:cxnLst/>
                <a:rect l="l" t="t" r="r" b="b"/>
                <a:pathLst>
                  <a:path w="32421" h="126736" extrusionOk="0">
                    <a:moveTo>
                      <a:pt x="8049" y="120048"/>
                    </a:moveTo>
                    <a:lnTo>
                      <a:pt x="680" y="680"/>
                    </a:lnTo>
                    <a:lnTo>
                      <a:pt x="32217" y="126827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32" name="Google Shape;732;p85"/>
              <p:cNvSpPr/>
              <p:nvPr/>
            </p:nvSpPr>
            <p:spPr>
              <a:xfrm>
                <a:off x="6430807" y="3126497"/>
                <a:ext cx="132189" cy="248956"/>
              </a:xfrm>
              <a:custGeom>
                <a:avLst/>
                <a:gdLst/>
                <a:ahLst/>
                <a:cxnLst/>
                <a:rect l="l" t="t" r="r" b="b"/>
                <a:pathLst>
                  <a:path w="176841" h="333052" extrusionOk="0">
                    <a:moveTo>
                      <a:pt x="158364" y="680"/>
                    </a:moveTo>
                    <a:lnTo>
                      <a:pt x="177522" y="235290"/>
                    </a:lnTo>
                    <a:lnTo>
                      <a:pt x="138322" y="265059"/>
                    </a:lnTo>
                    <a:lnTo>
                      <a:pt x="111206" y="301311"/>
                    </a:lnTo>
                    <a:lnTo>
                      <a:pt x="680" y="332554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33" name="Google Shape;733;p85"/>
              <p:cNvSpPr/>
              <p:nvPr/>
            </p:nvSpPr>
            <p:spPr>
              <a:xfrm>
                <a:off x="6548852" y="3126497"/>
                <a:ext cx="24235" cy="176252"/>
              </a:xfrm>
              <a:custGeom>
                <a:avLst/>
                <a:gdLst/>
                <a:ahLst/>
                <a:cxnLst/>
                <a:rect l="l" t="t" r="r" b="b"/>
                <a:pathLst>
                  <a:path w="32421" h="235789" extrusionOk="0">
                    <a:moveTo>
                      <a:pt x="33985" y="224680"/>
                    </a:moveTo>
                    <a:lnTo>
                      <a:pt x="680" y="680"/>
                    </a:lnTo>
                    <a:lnTo>
                      <a:pt x="19838" y="235290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34" name="Google Shape;734;p85"/>
              <p:cNvSpPr/>
              <p:nvPr/>
            </p:nvSpPr>
            <p:spPr>
              <a:xfrm>
                <a:off x="6430807" y="3351555"/>
                <a:ext cx="81516" cy="48469"/>
              </a:xfrm>
              <a:custGeom>
                <a:avLst/>
                <a:gdLst/>
                <a:ahLst/>
                <a:cxnLst/>
                <a:rect l="l" t="t" r="r" b="b"/>
                <a:pathLst>
                  <a:path w="109052" h="64842" extrusionOk="0">
                    <a:moveTo>
                      <a:pt x="680" y="31922"/>
                    </a:moveTo>
                    <a:lnTo>
                      <a:pt x="22196" y="65522"/>
                    </a:lnTo>
                    <a:lnTo>
                      <a:pt x="49312" y="60217"/>
                    </a:lnTo>
                    <a:lnTo>
                      <a:pt x="111206" y="680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35" name="Google Shape;735;p85"/>
              <p:cNvSpPr/>
              <p:nvPr/>
            </p:nvSpPr>
            <p:spPr>
              <a:xfrm>
                <a:off x="6308348" y="3258443"/>
                <a:ext cx="312847" cy="348098"/>
              </a:xfrm>
              <a:custGeom>
                <a:avLst/>
                <a:gdLst/>
                <a:ahLst/>
                <a:cxnLst/>
                <a:rect l="l" t="t" r="r" b="b"/>
                <a:pathLst>
                  <a:path w="418525" h="465683" extrusionOk="0">
                    <a:moveTo>
                      <a:pt x="418617" y="680"/>
                    </a:moveTo>
                    <a:lnTo>
                      <a:pt x="301901" y="88806"/>
                    </a:lnTo>
                    <a:lnTo>
                      <a:pt x="274785" y="125059"/>
                    </a:lnTo>
                    <a:lnTo>
                      <a:pt x="212891" y="184596"/>
                    </a:lnTo>
                    <a:lnTo>
                      <a:pt x="199333" y="187248"/>
                    </a:lnTo>
                    <a:lnTo>
                      <a:pt x="680" y="466069"/>
                    </a:lnTo>
                    <a:close/>
                  </a:path>
                </a:pathLst>
              </a:custGeom>
              <a:solidFill>
                <a:srgbClr val="1558B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36" name="Google Shape;736;p85"/>
              <p:cNvSpPr/>
              <p:nvPr/>
            </p:nvSpPr>
            <p:spPr>
              <a:xfrm>
                <a:off x="6308348" y="3258443"/>
                <a:ext cx="312847" cy="374536"/>
              </a:xfrm>
              <a:custGeom>
                <a:avLst/>
                <a:gdLst/>
                <a:ahLst/>
                <a:cxnLst/>
                <a:rect l="l" t="t" r="r" b="b"/>
                <a:pathLst>
                  <a:path w="418525" h="501052" extrusionOk="0">
                    <a:moveTo>
                      <a:pt x="78196" y="503206"/>
                    </a:moveTo>
                    <a:lnTo>
                      <a:pt x="680" y="466069"/>
                    </a:lnTo>
                    <a:lnTo>
                      <a:pt x="418617" y="680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37" name="Google Shape;737;p85"/>
              <p:cNvSpPr/>
              <p:nvPr/>
            </p:nvSpPr>
            <p:spPr>
              <a:xfrm>
                <a:off x="6366378" y="3634644"/>
                <a:ext cx="912106" cy="200487"/>
              </a:xfrm>
              <a:custGeom>
                <a:avLst/>
                <a:gdLst/>
                <a:ahLst/>
                <a:cxnLst/>
                <a:rect l="l" t="t" r="r" b="b"/>
                <a:pathLst>
                  <a:path w="1220209" h="268210" extrusionOk="0">
                    <a:moveTo>
                      <a:pt x="680" y="680"/>
                    </a:moveTo>
                    <a:lnTo>
                      <a:pt x="433059" y="209059"/>
                    </a:lnTo>
                    <a:lnTo>
                      <a:pt x="661774" y="268006"/>
                    </a:lnTo>
                    <a:lnTo>
                      <a:pt x="1222363" y="142743"/>
                    </a:lnTo>
                    <a:lnTo>
                      <a:pt x="952679" y="181943"/>
                    </a:ln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38" name="Google Shape;738;p85"/>
              <p:cNvSpPr/>
              <p:nvPr/>
            </p:nvSpPr>
            <p:spPr>
              <a:xfrm>
                <a:off x="6284077" y="3786227"/>
                <a:ext cx="731447" cy="231331"/>
              </a:xfrm>
              <a:custGeom>
                <a:avLst/>
                <a:gdLst/>
                <a:ahLst/>
                <a:cxnLst/>
                <a:rect l="l" t="t" r="r" b="b"/>
                <a:pathLst>
                  <a:path w="978525" h="309473" extrusionOk="0">
                    <a:moveTo>
                      <a:pt x="680" y="65522"/>
                    </a:moveTo>
                    <a:lnTo>
                      <a:pt x="425101" y="680"/>
                    </a:lnTo>
                    <a:lnTo>
                      <a:pt x="978027" y="309269"/>
                    </a:lnTo>
                    <a:lnTo>
                      <a:pt x="252090" y="171627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39" name="Google Shape;739;p85"/>
              <p:cNvSpPr/>
              <p:nvPr/>
            </p:nvSpPr>
            <p:spPr>
              <a:xfrm>
                <a:off x="6601807" y="3786227"/>
                <a:ext cx="590446" cy="231331"/>
              </a:xfrm>
              <a:custGeom>
                <a:avLst/>
                <a:gdLst/>
                <a:ahLst/>
                <a:cxnLst/>
                <a:rect l="l" t="t" r="r" b="b"/>
                <a:pathLst>
                  <a:path w="789894" h="309473" extrusionOk="0">
                    <a:moveTo>
                      <a:pt x="790574" y="134196"/>
                    </a:moveTo>
                    <a:lnTo>
                      <a:pt x="605774" y="33101"/>
                    </a:lnTo>
                    <a:lnTo>
                      <a:pt x="512638" y="28680"/>
                    </a:lnTo>
                    <a:lnTo>
                      <a:pt x="347290" y="65522"/>
                    </a:lnTo>
                    <a:lnTo>
                      <a:pt x="118575" y="6575"/>
                    </a:lnTo>
                    <a:lnTo>
                      <a:pt x="680" y="680"/>
                    </a:lnTo>
                    <a:lnTo>
                      <a:pt x="553606" y="309269"/>
                    </a:lnTo>
                    <a:close/>
                  </a:path>
                </a:pathLst>
              </a:custGeom>
              <a:solidFill>
                <a:srgbClr val="183C6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40" name="Google Shape;740;p85"/>
              <p:cNvSpPr/>
              <p:nvPr/>
            </p:nvSpPr>
            <p:spPr>
              <a:xfrm>
                <a:off x="6450223" y="3914202"/>
                <a:ext cx="603665" cy="284207"/>
              </a:xfrm>
              <a:custGeom>
                <a:avLst/>
                <a:gdLst/>
                <a:ahLst/>
                <a:cxnLst/>
                <a:rect l="l" t="t" r="r" b="b"/>
                <a:pathLst>
                  <a:path w="807578" h="380210" extrusionOk="0">
                    <a:moveTo>
                      <a:pt x="30154" y="680"/>
                    </a:moveTo>
                    <a:lnTo>
                      <a:pt x="680" y="222617"/>
                    </a:lnTo>
                    <a:lnTo>
                      <a:pt x="808258" y="380890"/>
                    </a:lnTo>
                    <a:lnTo>
                      <a:pt x="756090" y="138322"/>
                    </a:lnTo>
                    <a:close/>
                  </a:path>
                </a:pathLst>
              </a:custGeom>
              <a:solidFill>
                <a:srgbClr val="429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41" name="Google Shape;741;p85"/>
              <p:cNvSpPr/>
              <p:nvPr/>
            </p:nvSpPr>
            <p:spPr>
              <a:xfrm>
                <a:off x="7015738" y="3886180"/>
                <a:ext cx="226925" cy="312847"/>
              </a:xfrm>
              <a:custGeom>
                <a:avLst/>
                <a:gdLst/>
                <a:ahLst/>
                <a:cxnLst/>
                <a:rect l="l" t="t" r="r" b="b"/>
                <a:pathLst>
                  <a:path w="303578" h="418525" extrusionOk="0">
                    <a:moveTo>
                      <a:pt x="303375" y="202280"/>
                    </a:moveTo>
                    <a:lnTo>
                      <a:pt x="237648" y="680"/>
                    </a:lnTo>
                    <a:lnTo>
                      <a:pt x="680" y="175754"/>
                    </a:lnTo>
                    <a:lnTo>
                      <a:pt x="52849" y="418322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42" name="Google Shape;742;p85"/>
              <p:cNvSpPr/>
              <p:nvPr/>
            </p:nvSpPr>
            <p:spPr>
              <a:xfrm>
                <a:off x="6450223" y="4080348"/>
                <a:ext cx="603665" cy="513335"/>
              </a:xfrm>
              <a:custGeom>
                <a:avLst/>
                <a:gdLst/>
                <a:ahLst/>
                <a:cxnLst/>
                <a:rect l="l" t="t" r="r" b="b"/>
                <a:pathLst>
                  <a:path w="807578" h="686736" extrusionOk="0">
                    <a:moveTo>
                      <a:pt x="680" y="680"/>
                    </a:moveTo>
                    <a:lnTo>
                      <a:pt x="141270" y="688595"/>
                    </a:lnTo>
                    <a:lnTo>
                      <a:pt x="808258" y="158954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43" name="Google Shape;743;p85"/>
              <p:cNvSpPr/>
              <p:nvPr/>
            </p:nvSpPr>
            <p:spPr>
              <a:xfrm>
                <a:off x="7054793" y="4037102"/>
                <a:ext cx="187268" cy="495710"/>
              </a:xfrm>
              <a:custGeom>
                <a:avLst/>
                <a:gdLst/>
                <a:ahLst/>
                <a:cxnLst/>
                <a:rect l="l" t="t" r="r" b="b"/>
                <a:pathLst>
                  <a:path w="250526" h="663157" extrusionOk="0">
                    <a:moveTo>
                      <a:pt x="251206" y="680"/>
                    </a:moveTo>
                    <a:lnTo>
                      <a:pt x="680" y="216722"/>
                    </a:lnTo>
                    <a:lnTo>
                      <a:pt x="107670" y="663837"/>
                    </a:lnTo>
                    <a:close/>
                  </a:path>
                </a:pathLst>
              </a:custGeom>
              <a:solidFill>
                <a:srgbClr val="2049A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44" name="Google Shape;744;p85"/>
              <p:cNvSpPr/>
              <p:nvPr/>
            </p:nvSpPr>
            <p:spPr>
              <a:xfrm>
                <a:off x="6555472" y="4198835"/>
                <a:ext cx="579430" cy="396567"/>
              </a:xfrm>
              <a:custGeom>
                <a:avLst/>
                <a:gdLst/>
                <a:ahLst/>
                <a:cxnLst/>
                <a:rect l="l" t="t" r="r" b="b"/>
                <a:pathLst>
                  <a:path w="775157" h="530525" extrusionOk="0">
                    <a:moveTo>
                      <a:pt x="774658" y="447796"/>
                    </a:moveTo>
                    <a:lnTo>
                      <a:pt x="680" y="530322"/>
                    </a:lnTo>
                    <a:lnTo>
                      <a:pt x="667669" y="680"/>
                    </a:lnTo>
                    <a:close/>
                  </a:path>
                </a:pathLst>
              </a:custGeom>
              <a:solidFill>
                <a:srgbClr val="1558B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45" name="Google Shape;745;p85"/>
              <p:cNvSpPr/>
              <p:nvPr/>
            </p:nvSpPr>
            <p:spPr>
              <a:xfrm>
                <a:off x="6555472" y="4533555"/>
                <a:ext cx="579430" cy="112360"/>
              </a:xfrm>
              <a:custGeom>
                <a:avLst/>
                <a:gdLst/>
                <a:ahLst/>
                <a:cxnLst/>
                <a:rect l="l" t="t" r="r" b="b"/>
                <a:pathLst>
                  <a:path w="775157" h="150315" extrusionOk="0">
                    <a:moveTo>
                      <a:pt x="484048" y="114448"/>
                    </a:moveTo>
                    <a:lnTo>
                      <a:pt x="774658" y="680"/>
                    </a:lnTo>
                    <a:lnTo>
                      <a:pt x="680" y="83206"/>
                    </a:lnTo>
                    <a:lnTo>
                      <a:pt x="132133" y="149817"/>
                    </a:lnTo>
                    <a:lnTo>
                      <a:pt x="284512" y="140975"/>
                    </a:lnTo>
                    <a:lnTo>
                      <a:pt x="290996" y="144512"/>
                    </a:lnTo>
                    <a:lnTo>
                      <a:pt x="390322" y="133017"/>
                    </a:lnTo>
                    <a:lnTo>
                      <a:pt x="395627" y="128596"/>
                    </a:lnTo>
                    <a:close/>
                  </a:path>
                </a:pathLst>
              </a:custGeom>
              <a:solidFill>
                <a:srgbClr val="1D54A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46" name="Google Shape;746;p85"/>
              <p:cNvSpPr/>
              <p:nvPr/>
            </p:nvSpPr>
            <p:spPr>
              <a:xfrm>
                <a:off x="6596953" y="4616297"/>
                <a:ext cx="207096" cy="50672"/>
              </a:xfrm>
              <a:custGeom>
                <a:avLst/>
                <a:gdLst/>
                <a:ahLst/>
                <a:cxnLst/>
                <a:rect l="l" t="t" r="r" b="b"/>
                <a:pathLst>
                  <a:path w="277052" h="67789" extrusionOk="0">
                    <a:moveTo>
                      <a:pt x="680" y="680"/>
                    </a:moveTo>
                    <a:lnTo>
                      <a:pt x="10406" y="67291"/>
                    </a:lnTo>
                    <a:lnTo>
                      <a:pt x="278027" y="56385"/>
                    </a:lnTo>
                    <a:lnTo>
                      <a:pt x="229101" y="30448"/>
                    </a:lnTo>
                    <a:lnTo>
                      <a:pt x="76722" y="39291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47" name="Google Shape;747;p85"/>
              <p:cNvSpPr/>
              <p:nvPr/>
            </p:nvSpPr>
            <p:spPr>
              <a:xfrm>
                <a:off x="6851137" y="4591364"/>
                <a:ext cx="218112" cy="59485"/>
              </a:xfrm>
              <a:custGeom>
                <a:avLst/>
                <a:gdLst/>
                <a:ahLst/>
                <a:cxnLst/>
                <a:rect l="l" t="t" r="r" b="b"/>
                <a:pathLst>
                  <a:path w="291789" h="79578" extrusionOk="0">
                    <a:moveTo>
                      <a:pt x="680" y="51375"/>
                    </a:moveTo>
                    <a:lnTo>
                      <a:pt x="28385" y="79670"/>
                    </a:lnTo>
                    <a:lnTo>
                      <a:pt x="293059" y="32512"/>
                    </a:lnTo>
                    <a:lnTo>
                      <a:pt x="182238" y="680"/>
                    </a:lnTo>
                    <a:lnTo>
                      <a:pt x="89101" y="37227"/>
                    </a:lnTo>
                    <a:close/>
                  </a:path>
                </a:pathLst>
              </a:custGeom>
              <a:solidFill>
                <a:srgbClr val="183C6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48" name="Google Shape;748;p85"/>
              <p:cNvSpPr/>
              <p:nvPr/>
            </p:nvSpPr>
            <p:spPr>
              <a:xfrm>
                <a:off x="6604234" y="4657999"/>
                <a:ext cx="200487" cy="248956"/>
              </a:xfrm>
              <a:custGeom>
                <a:avLst/>
                <a:gdLst/>
                <a:ahLst/>
                <a:cxnLst/>
                <a:rect l="l" t="t" r="r" b="b"/>
                <a:pathLst>
                  <a:path w="268210" h="333052" extrusionOk="0">
                    <a:moveTo>
                      <a:pt x="680" y="11585"/>
                    </a:moveTo>
                    <a:lnTo>
                      <a:pt x="87627" y="333732"/>
                    </a:lnTo>
                    <a:lnTo>
                      <a:pt x="268301" y="680"/>
                    </a:lnTo>
                    <a:close/>
                  </a:path>
                </a:pathLst>
              </a:custGeom>
              <a:solidFill>
                <a:srgbClr val="245EB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49" name="Google Shape;749;p85"/>
              <p:cNvSpPr/>
              <p:nvPr/>
            </p:nvSpPr>
            <p:spPr>
              <a:xfrm>
                <a:off x="6701980" y="4615193"/>
                <a:ext cx="367927" cy="286410"/>
              </a:xfrm>
              <a:custGeom>
                <a:avLst/>
                <a:gdLst/>
                <a:ahLst/>
                <a:cxnLst/>
                <a:rect l="l" t="t" r="r" b="b"/>
                <a:pathLst>
                  <a:path w="492210" h="383157" extrusionOk="0">
                    <a:moveTo>
                      <a:pt x="227627" y="47838"/>
                    </a:moveTo>
                    <a:lnTo>
                      <a:pt x="680" y="385311"/>
                    </a:lnTo>
                    <a:lnTo>
                      <a:pt x="492301" y="680"/>
                    </a:lnTo>
                    <a:close/>
                  </a:path>
                </a:pathLst>
              </a:custGeom>
              <a:solidFill>
                <a:srgbClr val="1E59A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50" name="Google Shape;750;p85"/>
              <p:cNvSpPr/>
              <p:nvPr/>
            </p:nvSpPr>
            <p:spPr>
              <a:xfrm>
                <a:off x="6701980" y="4629314"/>
                <a:ext cx="169643" cy="273191"/>
              </a:xfrm>
              <a:custGeom>
                <a:avLst/>
                <a:gdLst/>
                <a:ahLst/>
                <a:cxnLst/>
                <a:rect l="l" t="t" r="r" b="b"/>
                <a:pathLst>
                  <a:path w="226947" h="365473" extrusionOk="0">
                    <a:moveTo>
                      <a:pt x="95291" y="16596"/>
                    </a:moveTo>
                    <a:lnTo>
                      <a:pt x="194617" y="5101"/>
                    </a:lnTo>
                    <a:lnTo>
                      <a:pt x="199922" y="680"/>
                    </a:lnTo>
                    <a:lnTo>
                      <a:pt x="227627" y="28975"/>
                    </a:lnTo>
                    <a:lnTo>
                      <a:pt x="680" y="366448"/>
                    </a:lnTo>
                    <a:lnTo>
                      <a:pt x="12175" y="270364"/>
                    </a:lnTo>
                    <a:lnTo>
                      <a:pt x="137733" y="38996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51" name="Google Shape;751;p85"/>
              <p:cNvSpPr/>
              <p:nvPr/>
            </p:nvSpPr>
            <p:spPr>
              <a:xfrm>
                <a:off x="6333281" y="3973555"/>
                <a:ext cx="48469" cy="784323"/>
              </a:xfrm>
              <a:custGeom>
                <a:avLst/>
                <a:gdLst/>
                <a:ahLst/>
                <a:cxnLst/>
                <a:rect l="l" t="t" r="r" b="b"/>
                <a:pathLst>
                  <a:path w="64842" h="1049262" extrusionOk="0">
                    <a:moveTo>
                      <a:pt x="680" y="680"/>
                    </a:moveTo>
                    <a:lnTo>
                      <a:pt x="66996" y="547122"/>
                    </a:lnTo>
                    <a:lnTo>
                      <a:pt x="44891" y="1050237"/>
                    </a:lnTo>
                    <a:lnTo>
                      <a:pt x="28680" y="547122"/>
                    </a:lnTo>
                    <a:close/>
                  </a:path>
                </a:pathLst>
              </a:custGeom>
              <a:solidFill>
                <a:srgbClr val="1950A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52" name="Google Shape;752;p85"/>
              <p:cNvSpPr/>
              <p:nvPr/>
            </p:nvSpPr>
            <p:spPr>
              <a:xfrm>
                <a:off x="6576169" y="3442860"/>
                <a:ext cx="132189" cy="127783"/>
              </a:xfrm>
              <a:custGeom>
                <a:avLst/>
                <a:gdLst/>
                <a:ahLst/>
                <a:cxnLst/>
                <a:rect l="l" t="t" r="r" b="b"/>
                <a:pathLst>
                  <a:path w="176841" h="170947" extrusionOk="0">
                    <a:moveTo>
                      <a:pt x="176695" y="86800"/>
                    </a:moveTo>
                    <a:cubicBezTo>
                      <a:pt x="176695" y="133517"/>
                      <a:pt x="137635" y="171389"/>
                      <a:pt x="89453" y="171389"/>
                    </a:cubicBezTo>
                    <a:cubicBezTo>
                      <a:pt x="41270" y="171389"/>
                      <a:pt x="2210" y="133517"/>
                      <a:pt x="2210" y="86800"/>
                    </a:cubicBezTo>
                    <a:cubicBezTo>
                      <a:pt x="2210" y="40083"/>
                      <a:pt x="41270" y="2211"/>
                      <a:pt x="89453" y="2211"/>
                    </a:cubicBezTo>
                    <a:cubicBezTo>
                      <a:pt x="137635" y="2211"/>
                      <a:pt x="176695" y="40083"/>
                      <a:pt x="176695" y="8680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53" name="Google Shape;753;p85"/>
              <p:cNvSpPr/>
              <p:nvPr/>
            </p:nvSpPr>
            <p:spPr>
              <a:xfrm>
                <a:off x="7152648" y="3513110"/>
                <a:ext cx="68298" cy="134392"/>
              </a:xfrm>
              <a:custGeom>
                <a:avLst/>
                <a:gdLst/>
                <a:ahLst/>
                <a:cxnLst/>
                <a:rect l="l" t="t" r="r" b="b"/>
                <a:pathLst>
                  <a:path w="91368" h="179789" extrusionOk="0">
                    <a:moveTo>
                      <a:pt x="72200" y="85344"/>
                    </a:moveTo>
                    <a:cubicBezTo>
                      <a:pt x="81974" y="131029"/>
                      <a:pt x="78283" y="170549"/>
                      <a:pt x="63956" y="173613"/>
                    </a:cubicBezTo>
                    <a:cubicBezTo>
                      <a:pt x="49630" y="176678"/>
                      <a:pt x="30093" y="142128"/>
                      <a:pt x="20320" y="96443"/>
                    </a:cubicBezTo>
                    <a:cubicBezTo>
                      <a:pt x="10547" y="50758"/>
                      <a:pt x="14238" y="11238"/>
                      <a:pt x="28564" y="8173"/>
                    </a:cubicBezTo>
                    <a:cubicBezTo>
                      <a:pt x="42890" y="5109"/>
                      <a:pt x="62427" y="39659"/>
                      <a:pt x="72200" y="8534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54" name="Google Shape;754;p85"/>
              <p:cNvSpPr/>
              <p:nvPr/>
            </p:nvSpPr>
            <p:spPr>
              <a:xfrm>
                <a:off x="6621224" y="3258443"/>
                <a:ext cx="541976" cy="511132"/>
              </a:xfrm>
              <a:custGeom>
                <a:avLst/>
                <a:gdLst/>
                <a:ahLst/>
                <a:cxnLst/>
                <a:rect l="l" t="t" r="r" b="b"/>
                <a:pathLst>
                  <a:path w="725052" h="683788" extrusionOk="0">
                    <a:moveTo>
                      <a:pt x="680" y="680"/>
                    </a:moveTo>
                    <a:lnTo>
                      <a:pt x="612259" y="684469"/>
                    </a:lnTo>
                    <a:lnTo>
                      <a:pt x="725732" y="115627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55" name="Google Shape;755;p85"/>
              <p:cNvSpPr/>
              <p:nvPr/>
            </p:nvSpPr>
            <p:spPr>
              <a:xfrm>
                <a:off x="6430807" y="3786227"/>
                <a:ext cx="647727" cy="187268"/>
              </a:xfrm>
              <a:custGeom>
                <a:avLst/>
                <a:gdLst/>
                <a:ahLst/>
                <a:cxnLst/>
                <a:rect l="l" t="t" r="r" b="b"/>
                <a:pathLst>
                  <a:path w="866525" h="250526" extrusionOk="0">
                    <a:moveTo>
                      <a:pt x="229101" y="680"/>
                    </a:moveTo>
                    <a:lnTo>
                      <a:pt x="680" y="78785"/>
                    </a:lnTo>
                    <a:lnTo>
                      <a:pt x="191669" y="158069"/>
                    </a:lnTo>
                    <a:lnTo>
                      <a:pt x="685059" y="250911"/>
                    </a:lnTo>
                    <a:lnTo>
                      <a:pt x="866616" y="97059"/>
                    </a:lnTo>
                    <a:lnTo>
                      <a:pt x="741058" y="28680"/>
                    </a:lnTo>
                    <a:lnTo>
                      <a:pt x="575711" y="65522"/>
                    </a:lnTo>
                    <a:lnTo>
                      <a:pt x="346996" y="6575"/>
                    </a:lnTo>
                    <a:close/>
                  </a:path>
                </a:pathLst>
              </a:custGeom>
              <a:solidFill>
                <a:srgbClr val="0D264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56" name="Google Shape;756;p85"/>
              <p:cNvSpPr/>
              <p:nvPr/>
            </p:nvSpPr>
            <p:spPr>
              <a:xfrm>
                <a:off x="6596953" y="4591364"/>
                <a:ext cx="409787" cy="114564"/>
              </a:xfrm>
              <a:custGeom>
                <a:avLst/>
                <a:gdLst/>
                <a:ahLst/>
                <a:cxnLst/>
                <a:rect l="l" t="t" r="r" b="b"/>
                <a:pathLst>
                  <a:path w="548210" h="153263" extrusionOk="0">
                    <a:moveTo>
                      <a:pt x="521774" y="680"/>
                    </a:moveTo>
                    <a:lnTo>
                      <a:pt x="549185" y="33985"/>
                    </a:lnTo>
                    <a:lnTo>
                      <a:pt x="343754" y="54912"/>
                    </a:lnTo>
                    <a:lnTo>
                      <a:pt x="242364" y="155122"/>
                    </a:lnTo>
                    <a:lnTo>
                      <a:pt x="278027" y="89690"/>
                    </a:lnTo>
                    <a:lnTo>
                      <a:pt x="237648" y="68470"/>
                    </a:lnTo>
                    <a:lnTo>
                      <a:pt x="10406" y="100596"/>
                    </a:lnTo>
                    <a:lnTo>
                      <a:pt x="680" y="33985"/>
                    </a:lnTo>
                    <a:lnTo>
                      <a:pt x="76722" y="72596"/>
                    </a:lnTo>
                    <a:lnTo>
                      <a:pt x="428638" y="37227"/>
                    </a:lnTo>
                    <a:close/>
                  </a:path>
                </a:pathLst>
              </a:custGeom>
              <a:solidFill>
                <a:srgbClr val="0D264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57" name="Google Shape;757;p85"/>
              <p:cNvSpPr/>
              <p:nvPr/>
            </p:nvSpPr>
            <p:spPr>
              <a:xfrm>
                <a:off x="6340121" y="4029820"/>
                <a:ext cx="72704" cy="502319"/>
              </a:xfrm>
              <a:custGeom>
                <a:avLst/>
                <a:gdLst/>
                <a:ahLst/>
                <a:cxnLst/>
                <a:rect l="l" t="t" r="r" b="b"/>
                <a:pathLst>
                  <a:path w="97263" h="671999" extrusionOk="0">
                    <a:moveTo>
                      <a:pt x="680" y="680"/>
                    </a:moveTo>
                    <a:lnTo>
                      <a:pt x="99122" y="450154"/>
                    </a:lnTo>
                    <a:lnTo>
                      <a:pt x="93817" y="673564"/>
                    </a:lnTo>
                    <a:lnTo>
                      <a:pt x="80259" y="667669"/>
                    </a:lnTo>
                    <a:lnTo>
                      <a:pt x="54027" y="557438"/>
                    </a:lnTo>
                    <a:lnTo>
                      <a:pt x="57859" y="471964"/>
                    </a:lnTo>
                    <a:close/>
                  </a:path>
                </a:pathLst>
              </a:custGeom>
              <a:solidFill>
                <a:srgbClr val="183C6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58" name="Google Shape;758;p85"/>
              <p:cNvSpPr/>
              <p:nvPr/>
            </p:nvSpPr>
            <p:spPr>
              <a:xfrm>
                <a:off x="6243920" y="3985691"/>
                <a:ext cx="310645" cy="608070"/>
              </a:xfrm>
              <a:custGeom>
                <a:avLst/>
                <a:gdLst/>
                <a:ahLst/>
                <a:cxnLst/>
                <a:rect l="l" t="t" r="r" b="b"/>
                <a:pathLst>
                  <a:path w="415578" h="813472" extrusionOk="0">
                    <a:moveTo>
                      <a:pt x="680" y="680"/>
                    </a:moveTo>
                    <a:lnTo>
                      <a:pt x="276259" y="127122"/>
                    </a:lnTo>
                    <a:lnTo>
                      <a:pt x="416848" y="815037"/>
                    </a:lnTo>
                    <a:lnTo>
                      <a:pt x="178406" y="713648"/>
                    </a:lnTo>
                    <a:lnTo>
                      <a:pt x="34575" y="194617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59" name="Google Shape;759;p85"/>
              <p:cNvSpPr/>
              <p:nvPr/>
            </p:nvSpPr>
            <p:spPr>
              <a:xfrm>
                <a:off x="6243920" y="3834769"/>
                <a:ext cx="226925" cy="244550"/>
              </a:xfrm>
              <a:custGeom>
                <a:avLst/>
                <a:gdLst/>
                <a:ahLst/>
                <a:cxnLst/>
                <a:rect l="l" t="t" r="r" b="b"/>
                <a:pathLst>
                  <a:path w="303578" h="327157" extrusionOk="0">
                    <a:moveTo>
                      <a:pt x="54322" y="680"/>
                    </a:moveTo>
                    <a:lnTo>
                      <a:pt x="305733" y="106785"/>
                    </a:lnTo>
                    <a:lnTo>
                      <a:pt x="276259" y="328722"/>
                    </a:lnTo>
                    <a:lnTo>
                      <a:pt x="680" y="202280"/>
                    </a:lnTo>
                    <a:close/>
                  </a:path>
                </a:pathLst>
              </a:custGeom>
              <a:solidFill>
                <a:srgbClr val="3386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60" name="Google Shape;760;p85"/>
              <p:cNvSpPr/>
              <p:nvPr/>
            </p:nvSpPr>
            <p:spPr>
              <a:xfrm>
                <a:off x="6163384" y="3973555"/>
                <a:ext cx="189471" cy="416396"/>
              </a:xfrm>
              <a:custGeom>
                <a:avLst/>
                <a:gdLst/>
                <a:ahLst/>
                <a:cxnLst/>
                <a:rect l="l" t="t" r="r" b="b"/>
                <a:pathLst>
                  <a:path w="253473" h="557052" extrusionOk="0">
                    <a:moveTo>
                      <a:pt x="227627" y="680"/>
                    </a:moveTo>
                    <a:lnTo>
                      <a:pt x="680" y="558911"/>
                    </a:lnTo>
                    <a:lnTo>
                      <a:pt x="255627" y="547122"/>
                    </a:lnTo>
                    <a:close/>
                  </a:path>
                </a:pathLst>
              </a:custGeom>
              <a:solidFill>
                <a:srgbClr val="3386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61" name="Google Shape;761;p85"/>
              <p:cNvSpPr/>
              <p:nvPr/>
            </p:nvSpPr>
            <p:spPr>
              <a:xfrm>
                <a:off x="6163384" y="4382633"/>
                <a:ext cx="202690" cy="376739"/>
              </a:xfrm>
              <a:custGeom>
                <a:avLst/>
                <a:gdLst/>
                <a:ahLst/>
                <a:cxnLst/>
                <a:rect l="l" t="t" r="r" b="b"/>
                <a:pathLst>
                  <a:path w="271157" h="503999" extrusionOk="0">
                    <a:moveTo>
                      <a:pt x="271838" y="503796"/>
                    </a:moveTo>
                    <a:lnTo>
                      <a:pt x="680" y="12470"/>
                    </a:lnTo>
                    <a:lnTo>
                      <a:pt x="255627" y="680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62" name="Google Shape;762;p85"/>
              <p:cNvSpPr/>
              <p:nvPr/>
            </p:nvSpPr>
            <p:spPr>
              <a:xfrm>
                <a:off x="6366378" y="3258443"/>
                <a:ext cx="795339" cy="511132"/>
              </a:xfrm>
              <a:custGeom>
                <a:avLst/>
                <a:gdLst/>
                <a:ahLst/>
                <a:cxnLst/>
                <a:rect l="l" t="t" r="r" b="b"/>
                <a:pathLst>
                  <a:path w="1063999" h="683788" extrusionOk="0">
                    <a:moveTo>
                      <a:pt x="680" y="503206"/>
                    </a:moveTo>
                    <a:lnTo>
                      <a:pt x="341101" y="680"/>
                    </a:lnTo>
                    <a:lnTo>
                      <a:pt x="1066153" y="115627"/>
                    </a:lnTo>
                    <a:lnTo>
                      <a:pt x="952679" y="684469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63" name="Google Shape;763;p85"/>
              <p:cNvSpPr/>
              <p:nvPr/>
            </p:nvSpPr>
            <p:spPr>
              <a:xfrm>
                <a:off x="7079064" y="3344495"/>
                <a:ext cx="200487" cy="425209"/>
              </a:xfrm>
              <a:custGeom>
                <a:avLst/>
                <a:gdLst/>
                <a:ahLst/>
                <a:cxnLst/>
                <a:rect l="l" t="t" r="r" b="b"/>
                <a:pathLst>
                  <a:path w="268210" h="568841" extrusionOk="0">
                    <a:moveTo>
                      <a:pt x="270364" y="530322"/>
                    </a:moveTo>
                    <a:lnTo>
                      <a:pt x="114154" y="680"/>
                    </a:lnTo>
                    <a:lnTo>
                      <a:pt x="680" y="56952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64" name="Google Shape;764;p85"/>
              <p:cNvSpPr/>
              <p:nvPr/>
            </p:nvSpPr>
            <p:spPr>
              <a:xfrm>
                <a:off x="6621224" y="3230862"/>
                <a:ext cx="541976" cy="112360"/>
              </a:xfrm>
              <a:custGeom>
                <a:avLst/>
                <a:gdLst/>
                <a:ahLst/>
                <a:cxnLst/>
                <a:rect l="l" t="t" r="r" b="b"/>
                <a:pathLst>
                  <a:path w="725052" h="150315" extrusionOk="0">
                    <a:moveTo>
                      <a:pt x="176048" y="680"/>
                    </a:moveTo>
                    <a:lnTo>
                      <a:pt x="680" y="37522"/>
                    </a:lnTo>
                    <a:lnTo>
                      <a:pt x="725732" y="152470"/>
                    </a:lnTo>
                    <a:close/>
                  </a:path>
                </a:pathLst>
              </a:custGeom>
              <a:solidFill>
                <a:srgbClr val="4789E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65" name="Google Shape;765;p85"/>
              <p:cNvSpPr/>
              <p:nvPr/>
            </p:nvSpPr>
            <p:spPr>
              <a:xfrm>
                <a:off x="6919537" y="3189160"/>
                <a:ext cx="46266" cy="101345"/>
              </a:xfrm>
              <a:custGeom>
                <a:avLst/>
                <a:gdLst/>
                <a:ahLst/>
                <a:cxnLst/>
                <a:rect l="l" t="t" r="r" b="b"/>
                <a:pathLst>
                  <a:path w="61894" h="135578" extrusionOk="0">
                    <a:moveTo>
                      <a:pt x="680" y="680"/>
                    </a:moveTo>
                    <a:lnTo>
                      <a:pt x="64049" y="135670"/>
                    </a:lnTo>
                    <a:lnTo>
                      <a:pt x="32217" y="126827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66" name="Google Shape;766;p85"/>
              <p:cNvSpPr/>
              <p:nvPr/>
            </p:nvSpPr>
            <p:spPr>
              <a:xfrm>
                <a:off x="6919537" y="3189160"/>
                <a:ext cx="24235" cy="94735"/>
              </a:xfrm>
              <a:custGeom>
                <a:avLst/>
                <a:gdLst/>
                <a:ahLst/>
                <a:cxnLst/>
                <a:rect l="l" t="t" r="r" b="b"/>
                <a:pathLst>
                  <a:path w="32421" h="126736" extrusionOk="0">
                    <a:moveTo>
                      <a:pt x="8049" y="120048"/>
                    </a:moveTo>
                    <a:lnTo>
                      <a:pt x="680" y="680"/>
                    </a:lnTo>
                    <a:lnTo>
                      <a:pt x="32217" y="126827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67" name="Google Shape;767;p85"/>
              <p:cNvSpPr/>
              <p:nvPr/>
            </p:nvSpPr>
            <p:spPr>
              <a:xfrm>
                <a:off x="6430807" y="3126497"/>
                <a:ext cx="132189" cy="248956"/>
              </a:xfrm>
              <a:custGeom>
                <a:avLst/>
                <a:gdLst/>
                <a:ahLst/>
                <a:cxnLst/>
                <a:rect l="l" t="t" r="r" b="b"/>
                <a:pathLst>
                  <a:path w="176841" h="333052" extrusionOk="0">
                    <a:moveTo>
                      <a:pt x="158364" y="680"/>
                    </a:moveTo>
                    <a:lnTo>
                      <a:pt x="177522" y="235290"/>
                    </a:lnTo>
                    <a:lnTo>
                      <a:pt x="138322" y="265059"/>
                    </a:lnTo>
                    <a:lnTo>
                      <a:pt x="111206" y="301311"/>
                    </a:lnTo>
                    <a:lnTo>
                      <a:pt x="680" y="332554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68" name="Google Shape;768;p85"/>
              <p:cNvSpPr/>
              <p:nvPr/>
            </p:nvSpPr>
            <p:spPr>
              <a:xfrm>
                <a:off x="6548852" y="3126497"/>
                <a:ext cx="24235" cy="176252"/>
              </a:xfrm>
              <a:custGeom>
                <a:avLst/>
                <a:gdLst/>
                <a:ahLst/>
                <a:cxnLst/>
                <a:rect l="l" t="t" r="r" b="b"/>
                <a:pathLst>
                  <a:path w="32421" h="235789" extrusionOk="0">
                    <a:moveTo>
                      <a:pt x="33985" y="224680"/>
                    </a:moveTo>
                    <a:lnTo>
                      <a:pt x="680" y="680"/>
                    </a:lnTo>
                    <a:lnTo>
                      <a:pt x="19838" y="235290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69" name="Google Shape;769;p85"/>
              <p:cNvSpPr/>
              <p:nvPr/>
            </p:nvSpPr>
            <p:spPr>
              <a:xfrm>
                <a:off x="6430807" y="3351555"/>
                <a:ext cx="81516" cy="48469"/>
              </a:xfrm>
              <a:custGeom>
                <a:avLst/>
                <a:gdLst/>
                <a:ahLst/>
                <a:cxnLst/>
                <a:rect l="l" t="t" r="r" b="b"/>
                <a:pathLst>
                  <a:path w="109052" h="64842" extrusionOk="0">
                    <a:moveTo>
                      <a:pt x="680" y="31922"/>
                    </a:moveTo>
                    <a:lnTo>
                      <a:pt x="22196" y="65522"/>
                    </a:lnTo>
                    <a:lnTo>
                      <a:pt x="49312" y="60217"/>
                    </a:lnTo>
                    <a:lnTo>
                      <a:pt x="111206" y="680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70" name="Google Shape;770;p85"/>
              <p:cNvSpPr/>
              <p:nvPr/>
            </p:nvSpPr>
            <p:spPr>
              <a:xfrm>
                <a:off x="6308348" y="3258443"/>
                <a:ext cx="312847" cy="348098"/>
              </a:xfrm>
              <a:custGeom>
                <a:avLst/>
                <a:gdLst/>
                <a:ahLst/>
                <a:cxnLst/>
                <a:rect l="l" t="t" r="r" b="b"/>
                <a:pathLst>
                  <a:path w="418525" h="465683" extrusionOk="0">
                    <a:moveTo>
                      <a:pt x="418617" y="680"/>
                    </a:moveTo>
                    <a:lnTo>
                      <a:pt x="301901" y="88806"/>
                    </a:lnTo>
                    <a:lnTo>
                      <a:pt x="274785" y="125059"/>
                    </a:lnTo>
                    <a:lnTo>
                      <a:pt x="212891" y="184596"/>
                    </a:lnTo>
                    <a:lnTo>
                      <a:pt x="199333" y="187248"/>
                    </a:lnTo>
                    <a:lnTo>
                      <a:pt x="680" y="466069"/>
                    </a:lnTo>
                    <a:close/>
                  </a:path>
                </a:pathLst>
              </a:custGeom>
              <a:solidFill>
                <a:srgbClr val="1558B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71" name="Google Shape;771;p85"/>
              <p:cNvSpPr/>
              <p:nvPr/>
            </p:nvSpPr>
            <p:spPr>
              <a:xfrm>
                <a:off x="6308348" y="3258443"/>
                <a:ext cx="312847" cy="374536"/>
              </a:xfrm>
              <a:custGeom>
                <a:avLst/>
                <a:gdLst/>
                <a:ahLst/>
                <a:cxnLst/>
                <a:rect l="l" t="t" r="r" b="b"/>
                <a:pathLst>
                  <a:path w="418525" h="501052" extrusionOk="0">
                    <a:moveTo>
                      <a:pt x="78196" y="503206"/>
                    </a:moveTo>
                    <a:lnTo>
                      <a:pt x="680" y="466069"/>
                    </a:lnTo>
                    <a:lnTo>
                      <a:pt x="418617" y="680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72" name="Google Shape;772;p85"/>
              <p:cNvSpPr/>
              <p:nvPr/>
            </p:nvSpPr>
            <p:spPr>
              <a:xfrm>
                <a:off x="6366378" y="3634644"/>
                <a:ext cx="912106" cy="200487"/>
              </a:xfrm>
              <a:custGeom>
                <a:avLst/>
                <a:gdLst/>
                <a:ahLst/>
                <a:cxnLst/>
                <a:rect l="l" t="t" r="r" b="b"/>
                <a:pathLst>
                  <a:path w="1220209" h="268210" extrusionOk="0">
                    <a:moveTo>
                      <a:pt x="680" y="680"/>
                    </a:moveTo>
                    <a:lnTo>
                      <a:pt x="433059" y="209059"/>
                    </a:lnTo>
                    <a:lnTo>
                      <a:pt x="661774" y="268006"/>
                    </a:lnTo>
                    <a:lnTo>
                      <a:pt x="1222363" y="142743"/>
                    </a:lnTo>
                    <a:lnTo>
                      <a:pt x="952679" y="181943"/>
                    </a:ln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73" name="Google Shape;773;p85"/>
              <p:cNvSpPr/>
              <p:nvPr/>
            </p:nvSpPr>
            <p:spPr>
              <a:xfrm>
                <a:off x="6284077" y="3786227"/>
                <a:ext cx="731447" cy="231331"/>
              </a:xfrm>
              <a:custGeom>
                <a:avLst/>
                <a:gdLst/>
                <a:ahLst/>
                <a:cxnLst/>
                <a:rect l="l" t="t" r="r" b="b"/>
                <a:pathLst>
                  <a:path w="978525" h="309473" extrusionOk="0">
                    <a:moveTo>
                      <a:pt x="680" y="65522"/>
                    </a:moveTo>
                    <a:lnTo>
                      <a:pt x="425101" y="680"/>
                    </a:lnTo>
                    <a:lnTo>
                      <a:pt x="978027" y="309269"/>
                    </a:lnTo>
                    <a:lnTo>
                      <a:pt x="252090" y="171627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74" name="Google Shape;774;p85"/>
              <p:cNvSpPr/>
              <p:nvPr/>
            </p:nvSpPr>
            <p:spPr>
              <a:xfrm>
                <a:off x="6601807" y="3786227"/>
                <a:ext cx="590446" cy="231331"/>
              </a:xfrm>
              <a:custGeom>
                <a:avLst/>
                <a:gdLst/>
                <a:ahLst/>
                <a:cxnLst/>
                <a:rect l="l" t="t" r="r" b="b"/>
                <a:pathLst>
                  <a:path w="789894" h="309473" extrusionOk="0">
                    <a:moveTo>
                      <a:pt x="790574" y="134196"/>
                    </a:moveTo>
                    <a:lnTo>
                      <a:pt x="605774" y="33101"/>
                    </a:lnTo>
                    <a:lnTo>
                      <a:pt x="512638" y="28680"/>
                    </a:lnTo>
                    <a:lnTo>
                      <a:pt x="347290" y="65522"/>
                    </a:lnTo>
                    <a:lnTo>
                      <a:pt x="118575" y="6575"/>
                    </a:lnTo>
                    <a:lnTo>
                      <a:pt x="680" y="680"/>
                    </a:lnTo>
                    <a:lnTo>
                      <a:pt x="553606" y="309269"/>
                    </a:lnTo>
                    <a:close/>
                  </a:path>
                </a:pathLst>
              </a:custGeom>
              <a:solidFill>
                <a:srgbClr val="183C6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75" name="Google Shape;775;p85"/>
              <p:cNvSpPr/>
              <p:nvPr/>
            </p:nvSpPr>
            <p:spPr>
              <a:xfrm>
                <a:off x="6450223" y="3914202"/>
                <a:ext cx="603665" cy="284207"/>
              </a:xfrm>
              <a:custGeom>
                <a:avLst/>
                <a:gdLst/>
                <a:ahLst/>
                <a:cxnLst/>
                <a:rect l="l" t="t" r="r" b="b"/>
                <a:pathLst>
                  <a:path w="807578" h="380210" extrusionOk="0">
                    <a:moveTo>
                      <a:pt x="30154" y="680"/>
                    </a:moveTo>
                    <a:lnTo>
                      <a:pt x="680" y="222617"/>
                    </a:lnTo>
                    <a:lnTo>
                      <a:pt x="808258" y="380890"/>
                    </a:lnTo>
                    <a:lnTo>
                      <a:pt x="756090" y="138322"/>
                    </a:lnTo>
                    <a:close/>
                  </a:path>
                </a:pathLst>
              </a:custGeom>
              <a:solidFill>
                <a:srgbClr val="429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76" name="Google Shape;776;p85"/>
              <p:cNvSpPr/>
              <p:nvPr/>
            </p:nvSpPr>
            <p:spPr>
              <a:xfrm>
                <a:off x="7015738" y="3886180"/>
                <a:ext cx="226925" cy="312847"/>
              </a:xfrm>
              <a:custGeom>
                <a:avLst/>
                <a:gdLst/>
                <a:ahLst/>
                <a:cxnLst/>
                <a:rect l="l" t="t" r="r" b="b"/>
                <a:pathLst>
                  <a:path w="303578" h="418525" extrusionOk="0">
                    <a:moveTo>
                      <a:pt x="303375" y="202280"/>
                    </a:moveTo>
                    <a:lnTo>
                      <a:pt x="237648" y="680"/>
                    </a:lnTo>
                    <a:lnTo>
                      <a:pt x="680" y="175754"/>
                    </a:lnTo>
                    <a:lnTo>
                      <a:pt x="52849" y="418322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77" name="Google Shape;777;p85"/>
              <p:cNvSpPr/>
              <p:nvPr/>
            </p:nvSpPr>
            <p:spPr>
              <a:xfrm>
                <a:off x="6450223" y="4080348"/>
                <a:ext cx="603665" cy="513335"/>
              </a:xfrm>
              <a:custGeom>
                <a:avLst/>
                <a:gdLst/>
                <a:ahLst/>
                <a:cxnLst/>
                <a:rect l="l" t="t" r="r" b="b"/>
                <a:pathLst>
                  <a:path w="807578" h="686736" extrusionOk="0">
                    <a:moveTo>
                      <a:pt x="680" y="680"/>
                    </a:moveTo>
                    <a:lnTo>
                      <a:pt x="141270" y="688595"/>
                    </a:lnTo>
                    <a:lnTo>
                      <a:pt x="808258" y="158954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78" name="Google Shape;778;p85"/>
              <p:cNvSpPr/>
              <p:nvPr/>
            </p:nvSpPr>
            <p:spPr>
              <a:xfrm>
                <a:off x="7054793" y="4037102"/>
                <a:ext cx="187268" cy="495710"/>
              </a:xfrm>
              <a:custGeom>
                <a:avLst/>
                <a:gdLst/>
                <a:ahLst/>
                <a:cxnLst/>
                <a:rect l="l" t="t" r="r" b="b"/>
                <a:pathLst>
                  <a:path w="250526" h="663157" extrusionOk="0">
                    <a:moveTo>
                      <a:pt x="251206" y="680"/>
                    </a:moveTo>
                    <a:lnTo>
                      <a:pt x="680" y="216722"/>
                    </a:lnTo>
                    <a:lnTo>
                      <a:pt x="107670" y="663837"/>
                    </a:lnTo>
                    <a:close/>
                  </a:path>
                </a:pathLst>
              </a:custGeom>
              <a:solidFill>
                <a:srgbClr val="2049A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79" name="Google Shape;779;p85"/>
              <p:cNvSpPr/>
              <p:nvPr/>
            </p:nvSpPr>
            <p:spPr>
              <a:xfrm>
                <a:off x="6555472" y="4198835"/>
                <a:ext cx="579430" cy="396567"/>
              </a:xfrm>
              <a:custGeom>
                <a:avLst/>
                <a:gdLst/>
                <a:ahLst/>
                <a:cxnLst/>
                <a:rect l="l" t="t" r="r" b="b"/>
                <a:pathLst>
                  <a:path w="775157" h="530525" extrusionOk="0">
                    <a:moveTo>
                      <a:pt x="774658" y="447796"/>
                    </a:moveTo>
                    <a:lnTo>
                      <a:pt x="680" y="530322"/>
                    </a:lnTo>
                    <a:lnTo>
                      <a:pt x="667669" y="680"/>
                    </a:lnTo>
                    <a:close/>
                  </a:path>
                </a:pathLst>
              </a:custGeom>
              <a:solidFill>
                <a:srgbClr val="1558B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80" name="Google Shape;780;p85"/>
              <p:cNvSpPr/>
              <p:nvPr/>
            </p:nvSpPr>
            <p:spPr>
              <a:xfrm>
                <a:off x="6555472" y="4533555"/>
                <a:ext cx="579430" cy="112360"/>
              </a:xfrm>
              <a:custGeom>
                <a:avLst/>
                <a:gdLst/>
                <a:ahLst/>
                <a:cxnLst/>
                <a:rect l="l" t="t" r="r" b="b"/>
                <a:pathLst>
                  <a:path w="775157" h="150315" extrusionOk="0">
                    <a:moveTo>
                      <a:pt x="484048" y="114448"/>
                    </a:moveTo>
                    <a:lnTo>
                      <a:pt x="774658" y="680"/>
                    </a:lnTo>
                    <a:lnTo>
                      <a:pt x="680" y="83206"/>
                    </a:lnTo>
                    <a:lnTo>
                      <a:pt x="132133" y="149817"/>
                    </a:lnTo>
                    <a:lnTo>
                      <a:pt x="284512" y="140975"/>
                    </a:lnTo>
                    <a:lnTo>
                      <a:pt x="290996" y="144512"/>
                    </a:lnTo>
                    <a:lnTo>
                      <a:pt x="390322" y="133017"/>
                    </a:lnTo>
                    <a:lnTo>
                      <a:pt x="395627" y="128596"/>
                    </a:lnTo>
                    <a:close/>
                  </a:path>
                </a:pathLst>
              </a:custGeom>
              <a:solidFill>
                <a:srgbClr val="1D54A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81" name="Google Shape;781;p85"/>
              <p:cNvSpPr/>
              <p:nvPr/>
            </p:nvSpPr>
            <p:spPr>
              <a:xfrm>
                <a:off x="6596953" y="4616297"/>
                <a:ext cx="207096" cy="50672"/>
              </a:xfrm>
              <a:custGeom>
                <a:avLst/>
                <a:gdLst/>
                <a:ahLst/>
                <a:cxnLst/>
                <a:rect l="l" t="t" r="r" b="b"/>
                <a:pathLst>
                  <a:path w="277052" h="67789" extrusionOk="0">
                    <a:moveTo>
                      <a:pt x="680" y="680"/>
                    </a:moveTo>
                    <a:lnTo>
                      <a:pt x="10406" y="67291"/>
                    </a:lnTo>
                    <a:lnTo>
                      <a:pt x="278027" y="56385"/>
                    </a:lnTo>
                    <a:lnTo>
                      <a:pt x="229101" y="30448"/>
                    </a:lnTo>
                    <a:lnTo>
                      <a:pt x="76722" y="39291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82" name="Google Shape;782;p85"/>
              <p:cNvSpPr/>
              <p:nvPr/>
            </p:nvSpPr>
            <p:spPr>
              <a:xfrm>
                <a:off x="6851137" y="4591364"/>
                <a:ext cx="218112" cy="59485"/>
              </a:xfrm>
              <a:custGeom>
                <a:avLst/>
                <a:gdLst/>
                <a:ahLst/>
                <a:cxnLst/>
                <a:rect l="l" t="t" r="r" b="b"/>
                <a:pathLst>
                  <a:path w="291789" h="79578" extrusionOk="0">
                    <a:moveTo>
                      <a:pt x="680" y="51375"/>
                    </a:moveTo>
                    <a:lnTo>
                      <a:pt x="28385" y="79670"/>
                    </a:lnTo>
                    <a:lnTo>
                      <a:pt x="293059" y="32512"/>
                    </a:lnTo>
                    <a:lnTo>
                      <a:pt x="182238" y="680"/>
                    </a:lnTo>
                    <a:lnTo>
                      <a:pt x="89101" y="37227"/>
                    </a:lnTo>
                    <a:close/>
                  </a:path>
                </a:pathLst>
              </a:custGeom>
              <a:solidFill>
                <a:srgbClr val="183C6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83" name="Google Shape;783;p85"/>
              <p:cNvSpPr/>
              <p:nvPr/>
            </p:nvSpPr>
            <p:spPr>
              <a:xfrm>
                <a:off x="6604234" y="4657999"/>
                <a:ext cx="200487" cy="248956"/>
              </a:xfrm>
              <a:custGeom>
                <a:avLst/>
                <a:gdLst/>
                <a:ahLst/>
                <a:cxnLst/>
                <a:rect l="l" t="t" r="r" b="b"/>
                <a:pathLst>
                  <a:path w="268210" h="333052" extrusionOk="0">
                    <a:moveTo>
                      <a:pt x="680" y="11585"/>
                    </a:moveTo>
                    <a:lnTo>
                      <a:pt x="87627" y="333732"/>
                    </a:lnTo>
                    <a:lnTo>
                      <a:pt x="268301" y="680"/>
                    </a:lnTo>
                    <a:close/>
                  </a:path>
                </a:pathLst>
              </a:custGeom>
              <a:solidFill>
                <a:srgbClr val="245EB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84" name="Google Shape;784;p85"/>
              <p:cNvSpPr/>
              <p:nvPr/>
            </p:nvSpPr>
            <p:spPr>
              <a:xfrm>
                <a:off x="6701980" y="4615193"/>
                <a:ext cx="367927" cy="286410"/>
              </a:xfrm>
              <a:custGeom>
                <a:avLst/>
                <a:gdLst/>
                <a:ahLst/>
                <a:cxnLst/>
                <a:rect l="l" t="t" r="r" b="b"/>
                <a:pathLst>
                  <a:path w="492210" h="383157" extrusionOk="0">
                    <a:moveTo>
                      <a:pt x="227627" y="47838"/>
                    </a:moveTo>
                    <a:lnTo>
                      <a:pt x="680" y="385311"/>
                    </a:lnTo>
                    <a:lnTo>
                      <a:pt x="492301" y="680"/>
                    </a:lnTo>
                    <a:close/>
                  </a:path>
                </a:pathLst>
              </a:custGeom>
              <a:solidFill>
                <a:srgbClr val="1E59A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85" name="Google Shape;785;p85"/>
              <p:cNvSpPr/>
              <p:nvPr/>
            </p:nvSpPr>
            <p:spPr>
              <a:xfrm>
                <a:off x="6701980" y="4629314"/>
                <a:ext cx="169643" cy="273191"/>
              </a:xfrm>
              <a:custGeom>
                <a:avLst/>
                <a:gdLst/>
                <a:ahLst/>
                <a:cxnLst/>
                <a:rect l="l" t="t" r="r" b="b"/>
                <a:pathLst>
                  <a:path w="226947" h="365473" extrusionOk="0">
                    <a:moveTo>
                      <a:pt x="95291" y="16596"/>
                    </a:moveTo>
                    <a:lnTo>
                      <a:pt x="194617" y="5101"/>
                    </a:lnTo>
                    <a:lnTo>
                      <a:pt x="199922" y="680"/>
                    </a:lnTo>
                    <a:lnTo>
                      <a:pt x="227627" y="28975"/>
                    </a:lnTo>
                    <a:lnTo>
                      <a:pt x="680" y="366448"/>
                    </a:lnTo>
                    <a:lnTo>
                      <a:pt x="12175" y="270364"/>
                    </a:lnTo>
                    <a:lnTo>
                      <a:pt x="137733" y="38996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86" name="Google Shape;786;p85"/>
              <p:cNvSpPr/>
              <p:nvPr/>
            </p:nvSpPr>
            <p:spPr>
              <a:xfrm>
                <a:off x="6333281" y="3973555"/>
                <a:ext cx="48469" cy="784323"/>
              </a:xfrm>
              <a:custGeom>
                <a:avLst/>
                <a:gdLst/>
                <a:ahLst/>
                <a:cxnLst/>
                <a:rect l="l" t="t" r="r" b="b"/>
                <a:pathLst>
                  <a:path w="64842" h="1049262" extrusionOk="0">
                    <a:moveTo>
                      <a:pt x="680" y="680"/>
                    </a:moveTo>
                    <a:lnTo>
                      <a:pt x="66996" y="547122"/>
                    </a:lnTo>
                    <a:lnTo>
                      <a:pt x="44891" y="1050237"/>
                    </a:lnTo>
                    <a:lnTo>
                      <a:pt x="28680" y="547122"/>
                    </a:lnTo>
                    <a:close/>
                  </a:path>
                </a:pathLst>
              </a:custGeom>
              <a:solidFill>
                <a:srgbClr val="1950A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87" name="Google Shape;787;p85"/>
              <p:cNvSpPr/>
              <p:nvPr/>
            </p:nvSpPr>
            <p:spPr>
              <a:xfrm>
                <a:off x="6576169" y="3442860"/>
                <a:ext cx="132189" cy="127783"/>
              </a:xfrm>
              <a:custGeom>
                <a:avLst/>
                <a:gdLst/>
                <a:ahLst/>
                <a:cxnLst/>
                <a:rect l="l" t="t" r="r" b="b"/>
                <a:pathLst>
                  <a:path w="176841" h="170947" extrusionOk="0">
                    <a:moveTo>
                      <a:pt x="176695" y="86800"/>
                    </a:moveTo>
                    <a:cubicBezTo>
                      <a:pt x="176695" y="133517"/>
                      <a:pt x="137635" y="171389"/>
                      <a:pt x="89453" y="171389"/>
                    </a:cubicBezTo>
                    <a:cubicBezTo>
                      <a:pt x="41270" y="171389"/>
                      <a:pt x="2210" y="133517"/>
                      <a:pt x="2210" y="86800"/>
                    </a:cubicBezTo>
                    <a:cubicBezTo>
                      <a:pt x="2210" y="40083"/>
                      <a:pt x="41270" y="2211"/>
                      <a:pt x="89453" y="2211"/>
                    </a:cubicBezTo>
                    <a:cubicBezTo>
                      <a:pt x="137635" y="2211"/>
                      <a:pt x="176695" y="40083"/>
                      <a:pt x="176695" y="8680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88" name="Google Shape;788;p85"/>
              <p:cNvSpPr/>
              <p:nvPr/>
            </p:nvSpPr>
            <p:spPr>
              <a:xfrm>
                <a:off x="7152648" y="3513110"/>
                <a:ext cx="68298" cy="134392"/>
              </a:xfrm>
              <a:custGeom>
                <a:avLst/>
                <a:gdLst/>
                <a:ahLst/>
                <a:cxnLst/>
                <a:rect l="l" t="t" r="r" b="b"/>
                <a:pathLst>
                  <a:path w="91368" h="179789" extrusionOk="0">
                    <a:moveTo>
                      <a:pt x="72200" y="85344"/>
                    </a:moveTo>
                    <a:cubicBezTo>
                      <a:pt x="81974" y="131029"/>
                      <a:pt x="78283" y="170549"/>
                      <a:pt x="63956" y="173613"/>
                    </a:cubicBezTo>
                    <a:cubicBezTo>
                      <a:pt x="49630" y="176678"/>
                      <a:pt x="30093" y="142128"/>
                      <a:pt x="20320" y="96443"/>
                    </a:cubicBezTo>
                    <a:cubicBezTo>
                      <a:pt x="10547" y="50758"/>
                      <a:pt x="14238" y="11238"/>
                      <a:pt x="28564" y="8173"/>
                    </a:cubicBezTo>
                    <a:cubicBezTo>
                      <a:pt x="42890" y="5109"/>
                      <a:pt x="62427" y="39659"/>
                      <a:pt x="72200" y="8534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89" name="Google Shape;789;p85"/>
              <p:cNvSpPr/>
              <p:nvPr/>
            </p:nvSpPr>
            <p:spPr>
              <a:xfrm>
                <a:off x="6621224" y="3258443"/>
                <a:ext cx="541976" cy="511132"/>
              </a:xfrm>
              <a:custGeom>
                <a:avLst/>
                <a:gdLst/>
                <a:ahLst/>
                <a:cxnLst/>
                <a:rect l="l" t="t" r="r" b="b"/>
                <a:pathLst>
                  <a:path w="725052" h="683788" extrusionOk="0">
                    <a:moveTo>
                      <a:pt x="680" y="680"/>
                    </a:moveTo>
                    <a:lnTo>
                      <a:pt x="612259" y="684469"/>
                    </a:lnTo>
                    <a:lnTo>
                      <a:pt x="725732" y="115627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90" name="Google Shape;790;p85"/>
              <p:cNvSpPr/>
              <p:nvPr/>
            </p:nvSpPr>
            <p:spPr>
              <a:xfrm>
                <a:off x="6430807" y="3786227"/>
                <a:ext cx="647727" cy="187268"/>
              </a:xfrm>
              <a:custGeom>
                <a:avLst/>
                <a:gdLst/>
                <a:ahLst/>
                <a:cxnLst/>
                <a:rect l="l" t="t" r="r" b="b"/>
                <a:pathLst>
                  <a:path w="866525" h="250526" extrusionOk="0">
                    <a:moveTo>
                      <a:pt x="229101" y="680"/>
                    </a:moveTo>
                    <a:lnTo>
                      <a:pt x="680" y="78785"/>
                    </a:lnTo>
                    <a:lnTo>
                      <a:pt x="191669" y="158069"/>
                    </a:lnTo>
                    <a:lnTo>
                      <a:pt x="685059" y="250911"/>
                    </a:lnTo>
                    <a:lnTo>
                      <a:pt x="866616" y="97059"/>
                    </a:lnTo>
                    <a:lnTo>
                      <a:pt x="741058" y="28680"/>
                    </a:lnTo>
                    <a:lnTo>
                      <a:pt x="575711" y="65522"/>
                    </a:lnTo>
                    <a:lnTo>
                      <a:pt x="346996" y="6575"/>
                    </a:lnTo>
                    <a:close/>
                  </a:path>
                </a:pathLst>
              </a:custGeom>
              <a:solidFill>
                <a:srgbClr val="0D264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91" name="Google Shape;791;p85"/>
              <p:cNvSpPr/>
              <p:nvPr/>
            </p:nvSpPr>
            <p:spPr>
              <a:xfrm>
                <a:off x="6596953" y="4591364"/>
                <a:ext cx="409787" cy="114564"/>
              </a:xfrm>
              <a:custGeom>
                <a:avLst/>
                <a:gdLst/>
                <a:ahLst/>
                <a:cxnLst/>
                <a:rect l="l" t="t" r="r" b="b"/>
                <a:pathLst>
                  <a:path w="548210" h="153263" extrusionOk="0">
                    <a:moveTo>
                      <a:pt x="521774" y="680"/>
                    </a:moveTo>
                    <a:lnTo>
                      <a:pt x="549185" y="33985"/>
                    </a:lnTo>
                    <a:lnTo>
                      <a:pt x="343754" y="54912"/>
                    </a:lnTo>
                    <a:lnTo>
                      <a:pt x="242364" y="155122"/>
                    </a:lnTo>
                    <a:lnTo>
                      <a:pt x="278027" y="89690"/>
                    </a:lnTo>
                    <a:lnTo>
                      <a:pt x="237648" y="68470"/>
                    </a:lnTo>
                    <a:lnTo>
                      <a:pt x="10406" y="100596"/>
                    </a:lnTo>
                    <a:lnTo>
                      <a:pt x="680" y="33985"/>
                    </a:lnTo>
                    <a:lnTo>
                      <a:pt x="76722" y="72596"/>
                    </a:lnTo>
                    <a:lnTo>
                      <a:pt x="428638" y="37227"/>
                    </a:lnTo>
                    <a:close/>
                  </a:path>
                </a:pathLst>
              </a:custGeom>
              <a:solidFill>
                <a:srgbClr val="0D264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92" name="Google Shape;792;p85"/>
              <p:cNvSpPr/>
              <p:nvPr/>
            </p:nvSpPr>
            <p:spPr>
              <a:xfrm>
                <a:off x="6340121" y="4029820"/>
                <a:ext cx="72704" cy="502319"/>
              </a:xfrm>
              <a:custGeom>
                <a:avLst/>
                <a:gdLst/>
                <a:ahLst/>
                <a:cxnLst/>
                <a:rect l="l" t="t" r="r" b="b"/>
                <a:pathLst>
                  <a:path w="97263" h="671999" extrusionOk="0">
                    <a:moveTo>
                      <a:pt x="680" y="680"/>
                    </a:moveTo>
                    <a:lnTo>
                      <a:pt x="99122" y="450154"/>
                    </a:lnTo>
                    <a:lnTo>
                      <a:pt x="93817" y="673564"/>
                    </a:lnTo>
                    <a:lnTo>
                      <a:pt x="80259" y="667669"/>
                    </a:lnTo>
                    <a:lnTo>
                      <a:pt x="54027" y="557438"/>
                    </a:lnTo>
                    <a:lnTo>
                      <a:pt x="57859" y="471964"/>
                    </a:lnTo>
                    <a:close/>
                  </a:path>
                </a:pathLst>
              </a:custGeom>
              <a:solidFill>
                <a:srgbClr val="183C6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93" name="Google Shape;793;p85"/>
              <p:cNvSpPr/>
              <p:nvPr/>
            </p:nvSpPr>
            <p:spPr>
              <a:xfrm>
                <a:off x="6243920" y="3985691"/>
                <a:ext cx="310645" cy="608070"/>
              </a:xfrm>
              <a:custGeom>
                <a:avLst/>
                <a:gdLst/>
                <a:ahLst/>
                <a:cxnLst/>
                <a:rect l="l" t="t" r="r" b="b"/>
                <a:pathLst>
                  <a:path w="415578" h="813472" extrusionOk="0">
                    <a:moveTo>
                      <a:pt x="680" y="680"/>
                    </a:moveTo>
                    <a:lnTo>
                      <a:pt x="276259" y="127122"/>
                    </a:lnTo>
                    <a:lnTo>
                      <a:pt x="416848" y="815037"/>
                    </a:lnTo>
                    <a:lnTo>
                      <a:pt x="178406" y="713648"/>
                    </a:lnTo>
                    <a:lnTo>
                      <a:pt x="34575" y="194617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94" name="Google Shape;794;p85"/>
              <p:cNvSpPr/>
              <p:nvPr/>
            </p:nvSpPr>
            <p:spPr>
              <a:xfrm>
                <a:off x="6243920" y="3834769"/>
                <a:ext cx="226925" cy="244550"/>
              </a:xfrm>
              <a:custGeom>
                <a:avLst/>
                <a:gdLst/>
                <a:ahLst/>
                <a:cxnLst/>
                <a:rect l="l" t="t" r="r" b="b"/>
                <a:pathLst>
                  <a:path w="303578" h="327157" extrusionOk="0">
                    <a:moveTo>
                      <a:pt x="54322" y="680"/>
                    </a:moveTo>
                    <a:lnTo>
                      <a:pt x="305733" y="106785"/>
                    </a:lnTo>
                    <a:lnTo>
                      <a:pt x="276259" y="328722"/>
                    </a:lnTo>
                    <a:lnTo>
                      <a:pt x="680" y="202280"/>
                    </a:lnTo>
                    <a:close/>
                  </a:path>
                </a:pathLst>
              </a:custGeom>
              <a:solidFill>
                <a:srgbClr val="3386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95" name="Google Shape;795;p85"/>
              <p:cNvSpPr/>
              <p:nvPr/>
            </p:nvSpPr>
            <p:spPr>
              <a:xfrm>
                <a:off x="6163384" y="3973555"/>
                <a:ext cx="189471" cy="416396"/>
              </a:xfrm>
              <a:custGeom>
                <a:avLst/>
                <a:gdLst/>
                <a:ahLst/>
                <a:cxnLst/>
                <a:rect l="l" t="t" r="r" b="b"/>
                <a:pathLst>
                  <a:path w="253473" h="557052" extrusionOk="0">
                    <a:moveTo>
                      <a:pt x="227627" y="680"/>
                    </a:moveTo>
                    <a:lnTo>
                      <a:pt x="680" y="558911"/>
                    </a:lnTo>
                    <a:lnTo>
                      <a:pt x="255627" y="547122"/>
                    </a:lnTo>
                    <a:close/>
                  </a:path>
                </a:pathLst>
              </a:custGeom>
              <a:solidFill>
                <a:srgbClr val="3386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96" name="Google Shape;796;p85"/>
              <p:cNvSpPr/>
              <p:nvPr/>
            </p:nvSpPr>
            <p:spPr>
              <a:xfrm>
                <a:off x="6163384" y="4382633"/>
                <a:ext cx="202690" cy="376739"/>
              </a:xfrm>
              <a:custGeom>
                <a:avLst/>
                <a:gdLst/>
                <a:ahLst/>
                <a:cxnLst/>
                <a:rect l="l" t="t" r="r" b="b"/>
                <a:pathLst>
                  <a:path w="271157" h="503999" extrusionOk="0">
                    <a:moveTo>
                      <a:pt x="271838" y="503796"/>
                    </a:moveTo>
                    <a:lnTo>
                      <a:pt x="680" y="12470"/>
                    </a:lnTo>
                    <a:lnTo>
                      <a:pt x="255627" y="680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grpSp>
            <p:nvGrpSpPr>
              <p:cNvPr id="797" name="Google Shape;797;p85"/>
              <p:cNvGrpSpPr/>
              <p:nvPr/>
            </p:nvGrpSpPr>
            <p:grpSpPr>
              <a:xfrm rot="-2480660">
                <a:off x="7310707" y="3800069"/>
                <a:ext cx="146280" cy="701617"/>
                <a:chOff x="6945270" y="2693707"/>
                <a:chExt cx="195410" cy="937262"/>
              </a:xfrm>
            </p:grpSpPr>
            <p:sp>
              <p:nvSpPr>
                <p:cNvPr id="798" name="Google Shape;798;p85"/>
                <p:cNvSpPr/>
                <p:nvPr/>
              </p:nvSpPr>
              <p:spPr>
                <a:xfrm>
                  <a:off x="6968259" y="2693707"/>
                  <a:ext cx="76631" cy="5010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631" h="501052" extrusionOk="0">
                      <a:moveTo>
                        <a:pt x="680" y="680"/>
                      </a:moveTo>
                      <a:lnTo>
                        <a:pt x="78785" y="475206"/>
                      </a:lnTo>
                      <a:lnTo>
                        <a:pt x="58154" y="503206"/>
                      </a:lnTo>
                      <a:close/>
                    </a:path>
                  </a:pathLst>
                </a:custGeom>
                <a:solidFill>
                  <a:srgbClr val="1B3E6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800"/>
                    <a:buFont typeface="Roboto"/>
                    <a:buNone/>
                  </a:pPr>
                  <a:endParaRPr sz="800" b="0" i="0" u="none" strike="noStrike" cap="none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</p:txBody>
            </p:sp>
            <p:sp>
              <p:nvSpPr>
                <p:cNvPr id="799" name="Google Shape;799;p85"/>
                <p:cNvSpPr/>
                <p:nvPr/>
              </p:nvSpPr>
              <p:spPr>
                <a:xfrm>
                  <a:off x="7025733" y="3168233"/>
                  <a:ext cx="114947" cy="4627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947" h="462736" extrusionOk="0">
                      <a:moveTo>
                        <a:pt x="115627" y="464890"/>
                      </a:moveTo>
                      <a:lnTo>
                        <a:pt x="21312" y="680"/>
                      </a:lnTo>
                      <a:lnTo>
                        <a:pt x="680" y="28680"/>
                      </a:lnTo>
                      <a:close/>
                    </a:path>
                  </a:pathLst>
                </a:custGeom>
                <a:solidFill>
                  <a:srgbClr val="2049A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800"/>
                    <a:buFont typeface="Roboto"/>
                    <a:buNone/>
                  </a:pPr>
                  <a:endParaRPr sz="800" b="0" i="0" u="none" strike="noStrike" cap="none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</p:txBody>
            </p:sp>
            <p:sp>
              <p:nvSpPr>
                <p:cNvPr id="800" name="Google Shape;800;p85"/>
                <p:cNvSpPr/>
                <p:nvPr/>
              </p:nvSpPr>
              <p:spPr>
                <a:xfrm>
                  <a:off x="6945270" y="2693707"/>
                  <a:ext cx="194526" cy="9372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526" h="937262" extrusionOk="0">
                      <a:moveTo>
                        <a:pt x="680" y="512638"/>
                      </a:moveTo>
                      <a:lnTo>
                        <a:pt x="196090" y="939416"/>
                      </a:lnTo>
                      <a:lnTo>
                        <a:pt x="81143" y="503206"/>
                      </a:lnTo>
                      <a:lnTo>
                        <a:pt x="23670" y="680"/>
                      </a:lnTo>
                      <a:close/>
                    </a:path>
                  </a:pathLst>
                </a:custGeom>
                <a:solidFill>
                  <a:srgbClr val="176BC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800"/>
                    <a:buFont typeface="Roboto"/>
                    <a:buNone/>
                  </a:pPr>
                  <a:endParaRPr sz="800" b="0" i="0" u="none" strike="noStrike" cap="none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</p:txBody>
            </p:sp>
            <p:sp>
              <p:nvSpPr>
                <p:cNvPr id="801" name="Google Shape;801;p85"/>
                <p:cNvSpPr/>
                <p:nvPr/>
              </p:nvSpPr>
              <p:spPr>
                <a:xfrm>
                  <a:off x="6968259" y="2693707"/>
                  <a:ext cx="76631" cy="5010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631" h="501052" extrusionOk="0">
                      <a:moveTo>
                        <a:pt x="680" y="680"/>
                      </a:moveTo>
                      <a:lnTo>
                        <a:pt x="78785" y="475206"/>
                      </a:lnTo>
                      <a:lnTo>
                        <a:pt x="58154" y="503206"/>
                      </a:lnTo>
                      <a:close/>
                    </a:path>
                  </a:pathLst>
                </a:custGeom>
                <a:solidFill>
                  <a:srgbClr val="1B3E6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800"/>
                    <a:buFont typeface="Roboto"/>
                    <a:buNone/>
                  </a:pPr>
                  <a:endParaRPr sz="800" b="0" i="0" u="none" strike="noStrike" cap="none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</p:txBody>
            </p:sp>
            <p:sp>
              <p:nvSpPr>
                <p:cNvPr id="802" name="Google Shape;802;p85"/>
                <p:cNvSpPr/>
                <p:nvPr/>
              </p:nvSpPr>
              <p:spPr>
                <a:xfrm>
                  <a:off x="7025733" y="3168233"/>
                  <a:ext cx="114947" cy="4627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947" h="462736" extrusionOk="0">
                      <a:moveTo>
                        <a:pt x="115627" y="464890"/>
                      </a:moveTo>
                      <a:lnTo>
                        <a:pt x="21312" y="680"/>
                      </a:lnTo>
                      <a:lnTo>
                        <a:pt x="680" y="28680"/>
                      </a:lnTo>
                      <a:close/>
                    </a:path>
                  </a:pathLst>
                </a:custGeom>
                <a:solidFill>
                  <a:srgbClr val="2049A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800"/>
                    <a:buFont typeface="Roboto"/>
                    <a:buNone/>
                  </a:pPr>
                  <a:endParaRPr sz="800" b="0" i="0" u="none" strike="noStrike" cap="none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</p:txBody>
            </p:sp>
            <p:sp>
              <p:nvSpPr>
                <p:cNvPr id="803" name="Google Shape;803;p85"/>
                <p:cNvSpPr/>
                <p:nvPr/>
              </p:nvSpPr>
              <p:spPr>
                <a:xfrm>
                  <a:off x="6945270" y="2693707"/>
                  <a:ext cx="194526" cy="9372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526" h="937262" extrusionOk="0">
                      <a:moveTo>
                        <a:pt x="680" y="512638"/>
                      </a:moveTo>
                      <a:lnTo>
                        <a:pt x="196090" y="939416"/>
                      </a:lnTo>
                      <a:lnTo>
                        <a:pt x="81143" y="503206"/>
                      </a:lnTo>
                      <a:lnTo>
                        <a:pt x="23670" y="680"/>
                      </a:lnTo>
                      <a:close/>
                    </a:path>
                  </a:pathLst>
                </a:custGeom>
                <a:solidFill>
                  <a:srgbClr val="176BC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800"/>
                    <a:buFont typeface="Roboto"/>
                    <a:buNone/>
                  </a:pPr>
                  <a:endParaRPr sz="800" b="0" i="0" u="none" strike="noStrike" cap="none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</p:txBody>
            </p:sp>
            <p:sp>
              <p:nvSpPr>
                <p:cNvPr id="804" name="Google Shape;804;p85"/>
                <p:cNvSpPr/>
                <p:nvPr/>
              </p:nvSpPr>
              <p:spPr>
                <a:xfrm>
                  <a:off x="6968259" y="2693707"/>
                  <a:ext cx="76631" cy="5010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631" h="501052" extrusionOk="0">
                      <a:moveTo>
                        <a:pt x="680" y="680"/>
                      </a:moveTo>
                      <a:lnTo>
                        <a:pt x="78785" y="475206"/>
                      </a:lnTo>
                      <a:lnTo>
                        <a:pt x="58154" y="503206"/>
                      </a:lnTo>
                      <a:close/>
                    </a:path>
                  </a:pathLst>
                </a:custGeom>
                <a:solidFill>
                  <a:srgbClr val="1B3E6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800"/>
                    <a:buFont typeface="Roboto"/>
                    <a:buNone/>
                  </a:pPr>
                  <a:endParaRPr sz="800" b="0" i="0" u="none" strike="noStrike" cap="none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</p:txBody>
            </p:sp>
            <p:sp>
              <p:nvSpPr>
                <p:cNvPr id="805" name="Google Shape;805;p85"/>
                <p:cNvSpPr/>
                <p:nvPr/>
              </p:nvSpPr>
              <p:spPr>
                <a:xfrm>
                  <a:off x="7025733" y="3168233"/>
                  <a:ext cx="114947" cy="4627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947" h="462736" extrusionOk="0">
                      <a:moveTo>
                        <a:pt x="115627" y="464890"/>
                      </a:moveTo>
                      <a:lnTo>
                        <a:pt x="21312" y="680"/>
                      </a:lnTo>
                      <a:lnTo>
                        <a:pt x="680" y="28680"/>
                      </a:lnTo>
                      <a:close/>
                    </a:path>
                  </a:pathLst>
                </a:custGeom>
                <a:solidFill>
                  <a:srgbClr val="2049A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800"/>
                    <a:buFont typeface="Roboto"/>
                    <a:buNone/>
                  </a:pPr>
                  <a:endParaRPr sz="800" b="0" i="0" u="none" strike="noStrike" cap="none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</p:txBody>
            </p:sp>
            <p:sp>
              <p:nvSpPr>
                <p:cNvPr id="806" name="Google Shape;806;p85"/>
                <p:cNvSpPr/>
                <p:nvPr/>
              </p:nvSpPr>
              <p:spPr>
                <a:xfrm>
                  <a:off x="6945270" y="2693707"/>
                  <a:ext cx="194526" cy="9372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526" h="937262" extrusionOk="0">
                      <a:moveTo>
                        <a:pt x="680" y="512638"/>
                      </a:moveTo>
                      <a:lnTo>
                        <a:pt x="196090" y="939416"/>
                      </a:lnTo>
                      <a:lnTo>
                        <a:pt x="81143" y="503206"/>
                      </a:lnTo>
                      <a:lnTo>
                        <a:pt x="23670" y="680"/>
                      </a:lnTo>
                      <a:close/>
                    </a:path>
                  </a:pathLst>
                </a:custGeom>
                <a:solidFill>
                  <a:srgbClr val="176BC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800"/>
                    <a:buFont typeface="Roboto"/>
                    <a:buNone/>
                  </a:pPr>
                  <a:endParaRPr sz="800" b="0" i="0" u="none" strike="noStrike" cap="none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</p:txBody>
            </p:sp>
          </p:grpSp>
          <p:sp>
            <p:nvSpPr>
              <p:cNvPr id="807" name="Google Shape;807;p85"/>
              <p:cNvSpPr/>
              <p:nvPr/>
            </p:nvSpPr>
            <p:spPr>
              <a:xfrm>
                <a:off x="6366378" y="3258443"/>
                <a:ext cx="795339" cy="511132"/>
              </a:xfrm>
              <a:custGeom>
                <a:avLst/>
                <a:gdLst/>
                <a:ahLst/>
                <a:cxnLst/>
                <a:rect l="l" t="t" r="r" b="b"/>
                <a:pathLst>
                  <a:path w="1063999" h="683788" extrusionOk="0">
                    <a:moveTo>
                      <a:pt x="680" y="503206"/>
                    </a:moveTo>
                    <a:lnTo>
                      <a:pt x="341101" y="680"/>
                    </a:lnTo>
                    <a:lnTo>
                      <a:pt x="1066153" y="115627"/>
                    </a:lnTo>
                    <a:lnTo>
                      <a:pt x="952679" y="684469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08" name="Google Shape;808;p85"/>
              <p:cNvSpPr/>
              <p:nvPr/>
            </p:nvSpPr>
            <p:spPr>
              <a:xfrm>
                <a:off x="7079064" y="3344495"/>
                <a:ext cx="200487" cy="425209"/>
              </a:xfrm>
              <a:custGeom>
                <a:avLst/>
                <a:gdLst/>
                <a:ahLst/>
                <a:cxnLst/>
                <a:rect l="l" t="t" r="r" b="b"/>
                <a:pathLst>
                  <a:path w="268210" h="568841" extrusionOk="0">
                    <a:moveTo>
                      <a:pt x="270364" y="530322"/>
                    </a:moveTo>
                    <a:lnTo>
                      <a:pt x="114154" y="680"/>
                    </a:lnTo>
                    <a:lnTo>
                      <a:pt x="680" y="56952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09" name="Google Shape;809;p85"/>
              <p:cNvSpPr/>
              <p:nvPr/>
            </p:nvSpPr>
            <p:spPr>
              <a:xfrm>
                <a:off x="6621224" y="3230862"/>
                <a:ext cx="541976" cy="112360"/>
              </a:xfrm>
              <a:custGeom>
                <a:avLst/>
                <a:gdLst/>
                <a:ahLst/>
                <a:cxnLst/>
                <a:rect l="l" t="t" r="r" b="b"/>
                <a:pathLst>
                  <a:path w="725052" h="150315" extrusionOk="0">
                    <a:moveTo>
                      <a:pt x="176048" y="680"/>
                    </a:moveTo>
                    <a:lnTo>
                      <a:pt x="680" y="37522"/>
                    </a:lnTo>
                    <a:lnTo>
                      <a:pt x="725732" y="152470"/>
                    </a:lnTo>
                    <a:close/>
                  </a:path>
                </a:pathLst>
              </a:custGeom>
              <a:solidFill>
                <a:srgbClr val="4789E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10" name="Google Shape;810;p85"/>
              <p:cNvSpPr/>
              <p:nvPr/>
            </p:nvSpPr>
            <p:spPr>
              <a:xfrm>
                <a:off x="6919537" y="3189160"/>
                <a:ext cx="46266" cy="101345"/>
              </a:xfrm>
              <a:custGeom>
                <a:avLst/>
                <a:gdLst/>
                <a:ahLst/>
                <a:cxnLst/>
                <a:rect l="l" t="t" r="r" b="b"/>
                <a:pathLst>
                  <a:path w="61894" h="135578" extrusionOk="0">
                    <a:moveTo>
                      <a:pt x="680" y="680"/>
                    </a:moveTo>
                    <a:lnTo>
                      <a:pt x="64049" y="135670"/>
                    </a:lnTo>
                    <a:lnTo>
                      <a:pt x="32217" y="126827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11" name="Google Shape;811;p85"/>
              <p:cNvSpPr/>
              <p:nvPr/>
            </p:nvSpPr>
            <p:spPr>
              <a:xfrm>
                <a:off x="6919537" y="3189160"/>
                <a:ext cx="24235" cy="94735"/>
              </a:xfrm>
              <a:custGeom>
                <a:avLst/>
                <a:gdLst/>
                <a:ahLst/>
                <a:cxnLst/>
                <a:rect l="l" t="t" r="r" b="b"/>
                <a:pathLst>
                  <a:path w="32421" h="126736" extrusionOk="0">
                    <a:moveTo>
                      <a:pt x="8049" y="120048"/>
                    </a:moveTo>
                    <a:lnTo>
                      <a:pt x="680" y="680"/>
                    </a:lnTo>
                    <a:lnTo>
                      <a:pt x="32217" y="126827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12" name="Google Shape;812;p85"/>
              <p:cNvSpPr/>
              <p:nvPr/>
            </p:nvSpPr>
            <p:spPr>
              <a:xfrm>
                <a:off x="6430807" y="3126497"/>
                <a:ext cx="132189" cy="248956"/>
              </a:xfrm>
              <a:custGeom>
                <a:avLst/>
                <a:gdLst/>
                <a:ahLst/>
                <a:cxnLst/>
                <a:rect l="l" t="t" r="r" b="b"/>
                <a:pathLst>
                  <a:path w="176841" h="333052" extrusionOk="0">
                    <a:moveTo>
                      <a:pt x="158364" y="680"/>
                    </a:moveTo>
                    <a:lnTo>
                      <a:pt x="177522" y="235290"/>
                    </a:lnTo>
                    <a:lnTo>
                      <a:pt x="138322" y="265059"/>
                    </a:lnTo>
                    <a:lnTo>
                      <a:pt x="111206" y="301311"/>
                    </a:lnTo>
                    <a:lnTo>
                      <a:pt x="680" y="332554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13" name="Google Shape;813;p85"/>
              <p:cNvSpPr/>
              <p:nvPr/>
            </p:nvSpPr>
            <p:spPr>
              <a:xfrm>
                <a:off x="6548852" y="3126497"/>
                <a:ext cx="24235" cy="176252"/>
              </a:xfrm>
              <a:custGeom>
                <a:avLst/>
                <a:gdLst/>
                <a:ahLst/>
                <a:cxnLst/>
                <a:rect l="l" t="t" r="r" b="b"/>
                <a:pathLst>
                  <a:path w="32421" h="235789" extrusionOk="0">
                    <a:moveTo>
                      <a:pt x="33985" y="224680"/>
                    </a:moveTo>
                    <a:lnTo>
                      <a:pt x="680" y="680"/>
                    </a:lnTo>
                    <a:lnTo>
                      <a:pt x="19838" y="235290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14" name="Google Shape;814;p85"/>
              <p:cNvSpPr/>
              <p:nvPr/>
            </p:nvSpPr>
            <p:spPr>
              <a:xfrm>
                <a:off x="6430807" y="3351555"/>
                <a:ext cx="81516" cy="48469"/>
              </a:xfrm>
              <a:custGeom>
                <a:avLst/>
                <a:gdLst/>
                <a:ahLst/>
                <a:cxnLst/>
                <a:rect l="l" t="t" r="r" b="b"/>
                <a:pathLst>
                  <a:path w="109052" h="64842" extrusionOk="0">
                    <a:moveTo>
                      <a:pt x="680" y="31922"/>
                    </a:moveTo>
                    <a:lnTo>
                      <a:pt x="22196" y="65522"/>
                    </a:lnTo>
                    <a:lnTo>
                      <a:pt x="49312" y="60217"/>
                    </a:lnTo>
                    <a:lnTo>
                      <a:pt x="111206" y="680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15" name="Google Shape;815;p85"/>
              <p:cNvSpPr/>
              <p:nvPr/>
            </p:nvSpPr>
            <p:spPr>
              <a:xfrm>
                <a:off x="6308348" y="3258443"/>
                <a:ext cx="312847" cy="348098"/>
              </a:xfrm>
              <a:custGeom>
                <a:avLst/>
                <a:gdLst/>
                <a:ahLst/>
                <a:cxnLst/>
                <a:rect l="l" t="t" r="r" b="b"/>
                <a:pathLst>
                  <a:path w="418525" h="465683" extrusionOk="0">
                    <a:moveTo>
                      <a:pt x="418617" y="680"/>
                    </a:moveTo>
                    <a:lnTo>
                      <a:pt x="301901" y="88806"/>
                    </a:lnTo>
                    <a:lnTo>
                      <a:pt x="274785" y="125059"/>
                    </a:lnTo>
                    <a:lnTo>
                      <a:pt x="212891" y="184596"/>
                    </a:lnTo>
                    <a:lnTo>
                      <a:pt x="199333" y="187248"/>
                    </a:lnTo>
                    <a:lnTo>
                      <a:pt x="680" y="466069"/>
                    </a:lnTo>
                    <a:close/>
                  </a:path>
                </a:pathLst>
              </a:custGeom>
              <a:solidFill>
                <a:srgbClr val="1558B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16" name="Google Shape;816;p85"/>
              <p:cNvSpPr/>
              <p:nvPr/>
            </p:nvSpPr>
            <p:spPr>
              <a:xfrm>
                <a:off x="6308348" y="3258443"/>
                <a:ext cx="312847" cy="374536"/>
              </a:xfrm>
              <a:custGeom>
                <a:avLst/>
                <a:gdLst/>
                <a:ahLst/>
                <a:cxnLst/>
                <a:rect l="l" t="t" r="r" b="b"/>
                <a:pathLst>
                  <a:path w="418525" h="501052" extrusionOk="0">
                    <a:moveTo>
                      <a:pt x="78196" y="503206"/>
                    </a:moveTo>
                    <a:lnTo>
                      <a:pt x="680" y="466069"/>
                    </a:lnTo>
                    <a:lnTo>
                      <a:pt x="418617" y="680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17" name="Google Shape;817;p85"/>
              <p:cNvSpPr/>
              <p:nvPr/>
            </p:nvSpPr>
            <p:spPr>
              <a:xfrm>
                <a:off x="6366378" y="3634644"/>
                <a:ext cx="912106" cy="200487"/>
              </a:xfrm>
              <a:custGeom>
                <a:avLst/>
                <a:gdLst/>
                <a:ahLst/>
                <a:cxnLst/>
                <a:rect l="l" t="t" r="r" b="b"/>
                <a:pathLst>
                  <a:path w="1220209" h="268210" extrusionOk="0">
                    <a:moveTo>
                      <a:pt x="680" y="680"/>
                    </a:moveTo>
                    <a:lnTo>
                      <a:pt x="433059" y="209059"/>
                    </a:lnTo>
                    <a:lnTo>
                      <a:pt x="661774" y="268006"/>
                    </a:lnTo>
                    <a:lnTo>
                      <a:pt x="1222363" y="142743"/>
                    </a:lnTo>
                    <a:lnTo>
                      <a:pt x="952679" y="181943"/>
                    </a:ln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18" name="Google Shape;818;p85"/>
              <p:cNvSpPr/>
              <p:nvPr/>
            </p:nvSpPr>
            <p:spPr>
              <a:xfrm>
                <a:off x="6284077" y="3786227"/>
                <a:ext cx="731447" cy="231331"/>
              </a:xfrm>
              <a:custGeom>
                <a:avLst/>
                <a:gdLst/>
                <a:ahLst/>
                <a:cxnLst/>
                <a:rect l="l" t="t" r="r" b="b"/>
                <a:pathLst>
                  <a:path w="978525" h="309473" extrusionOk="0">
                    <a:moveTo>
                      <a:pt x="680" y="65522"/>
                    </a:moveTo>
                    <a:lnTo>
                      <a:pt x="425101" y="680"/>
                    </a:lnTo>
                    <a:lnTo>
                      <a:pt x="978027" y="309269"/>
                    </a:lnTo>
                    <a:lnTo>
                      <a:pt x="252090" y="171627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19" name="Google Shape;819;p85"/>
              <p:cNvSpPr/>
              <p:nvPr/>
            </p:nvSpPr>
            <p:spPr>
              <a:xfrm>
                <a:off x="6601807" y="3786227"/>
                <a:ext cx="590446" cy="231331"/>
              </a:xfrm>
              <a:custGeom>
                <a:avLst/>
                <a:gdLst/>
                <a:ahLst/>
                <a:cxnLst/>
                <a:rect l="l" t="t" r="r" b="b"/>
                <a:pathLst>
                  <a:path w="789894" h="309473" extrusionOk="0">
                    <a:moveTo>
                      <a:pt x="790574" y="134196"/>
                    </a:moveTo>
                    <a:lnTo>
                      <a:pt x="605774" y="33101"/>
                    </a:lnTo>
                    <a:lnTo>
                      <a:pt x="512638" y="28680"/>
                    </a:lnTo>
                    <a:lnTo>
                      <a:pt x="347290" y="65522"/>
                    </a:lnTo>
                    <a:lnTo>
                      <a:pt x="118575" y="6575"/>
                    </a:lnTo>
                    <a:lnTo>
                      <a:pt x="680" y="680"/>
                    </a:lnTo>
                    <a:lnTo>
                      <a:pt x="553606" y="309269"/>
                    </a:lnTo>
                    <a:close/>
                  </a:path>
                </a:pathLst>
              </a:custGeom>
              <a:solidFill>
                <a:srgbClr val="183C6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20" name="Google Shape;820;p85"/>
              <p:cNvSpPr/>
              <p:nvPr/>
            </p:nvSpPr>
            <p:spPr>
              <a:xfrm>
                <a:off x="6450223" y="3914202"/>
                <a:ext cx="603665" cy="284207"/>
              </a:xfrm>
              <a:custGeom>
                <a:avLst/>
                <a:gdLst/>
                <a:ahLst/>
                <a:cxnLst/>
                <a:rect l="l" t="t" r="r" b="b"/>
                <a:pathLst>
                  <a:path w="807578" h="380210" extrusionOk="0">
                    <a:moveTo>
                      <a:pt x="30154" y="680"/>
                    </a:moveTo>
                    <a:lnTo>
                      <a:pt x="680" y="222617"/>
                    </a:lnTo>
                    <a:lnTo>
                      <a:pt x="808258" y="380890"/>
                    </a:lnTo>
                    <a:lnTo>
                      <a:pt x="756090" y="138322"/>
                    </a:lnTo>
                    <a:close/>
                  </a:path>
                </a:pathLst>
              </a:custGeom>
              <a:solidFill>
                <a:srgbClr val="429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21" name="Google Shape;821;p85"/>
              <p:cNvSpPr/>
              <p:nvPr/>
            </p:nvSpPr>
            <p:spPr>
              <a:xfrm>
                <a:off x="7015738" y="3886180"/>
                <a:ext cx="226925" cy="312847"/>
              </a:xfrm>
              <a:custGeom>
                <a:avLst/>
                <a:gdLst/>
                <a:ahLst/>
                <a:cxnLst/>
                <a:rect l="l" t="t" r="r" b="b"/>
                <a:pathLst>
                  <a:path w="303578" h="418525" extrusionOk="0">
                    <a:moveTo>
                      <a:pt x="303375" y="202280"/>
                    </a:moveTo>
                    <a:lnTo>
                      <a:pt x="237648" y="680"/>
                    </a:lnTo>
                    <a:lnTo>
                      <a:pt x="680" y="175754"/>
                    </a:lnTo>
                    <a:lnTo>
                      <a:pt x="52849" y="418322"/>
                    </a:lnTo>
                    <a:close/>
                  </a:path>
                </a:pathLst>
              </a:custGeom>
              <a:solidFill>
                <a:srgbClr val="176BC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22" name="Google Shape;822;p85"/>
              <p:cNvSpPr/>
              <p:nvPr/>
            </p:nvSpPr>
            <p:spPr>
              <a:xfrm>
                <a:off x="6450223" y="4080348"/>
                <a:ext cx="603665" cy="513335"/>
              </a:xfrm>
              <a:custGeom>
                <a:avLst/>
                <a:gdLst/>
                <a:ahLst/>
                <a:cxnLst/>
                <a:rect l="l" t="t" r="r" b="b"/>
                <a:pathLst>
                  <a:path w="807578" h="686736" extrusionOk="0">
                    <a:moveTo>
                      <a:pt x="680" y="680"/>
                    </a:moveTo>
                    <a:lnTo>
                      <a:pt x="141270" y="688595"/>
                    </a:lnTo>
                    <a:lnTo>
                      <a:pt x="808258" y="158954"/>
                    </a:lnTo>
                    <a:close/>
                  </a:path>
                </a:pathLst>
              </a:custGeom>
              <a:solidFill>
                <a:srgbClr val="3691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23" name="Google Shape;823;p85"/>
              <p:cNvSpPr/>
              <p:nvPr/>
            </p:nvSpPr>
            <p:spPr>
              <a:xfrm>
                <a:off x="7054793" y="4037102"/>
                <a:ext cx="187268" cy="495710"/>
              </a:xfrm>
              <a:custGeom>
                <a:avLst/>
                <a:gdLst/>
                <a:ahLst/>
                <a:cxnLst/>
                <a:rect l="l" t="t" r="r" b="b"/>
                <a:pathLst>
                  <a:path w="250526" h="663157" extrusionOk="0">
                    <a:moveTo>
                      <a:pt x="251206" y="680"/>
                    </a:moveTo>
                    <a:lnTo>
                      <a:pt x="680" y="216722"/>
                    </a:lnTo>
                    <a:lnTo>
                      <a:pt x="107670" y="663837"/>
                    </a:lnTo>
                    <a:close/>
                  </a:path>
                </a:pathLst>
              </a:custGeom>
              <a:solidFill>
                <a:srgbClr val="2049A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24" name="Google Shape;824;p85"/>
              <p:cNvSpPr/>
              <p:nvPr/>
            </p:nvSpPr>
            <p:spPr>
              <a:xfrm>
                <a:off x="6555472" y="4198835"/>
                <a:ext cx="579430" cy="396567"/>
              </a:xfrm>
              <a:custGeom>
                <a:avLst/>
                <a:gdLst/>
                <a:ahLst/>
                <a:cxnLst/>
                <a:rect l="l" t="t" r="r" b="b"/>
                <a:pathLst>
                  <a:path w="775157" h="530525" extrusionOk="0">
                    <a:moveTo>
                      <a:pt x="774658" y="447796"/>
                    </a:moveTo>
                    <a:lnTo>
                      <a:pt x="680" y="530322"/>
                    </a:lnTo>
                    <a:lnTo>
                      <a:pt x="667669" y="680"/>
                    </a:lnTo>
                    <a:close/>
                  </a:path>
                </a:pathLst>
              </a:custGeom>
              <a:solidFill>
                <a:srgbClr val="1558B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25" name="Google Shape;825;p85"/>
              <p:cNvSpPr/>
              <p:nvPr/>
            </p:nvSpPr>
            <p:spPr>
              <a:xfrm>
                <a:off x="6555472" y="4533555"/>
                <a:ext cx="579430" cy="112360"/>
              </a:xfrm>
              <a:custGeom>
                <a:avLst/>
                <a:gdLst/>
                <a:ahLst/>
                <a:cxnLst/>
                <a:rect l="l" t="t" r="r" b="b"/>
                <a:pathLst>
                  <a:path w="775157" h="150315" extrusionOk="0">
                    <a:moveTo>
                      <a:pt x="484048" y="114448"/>
                    </a:moveTo>
                    <a:lnTo>
                      <a:pt x="774658" y="680"/>
                    </a:lnTo>
                    <a:lnTo>
                      <a:pt x="680" y="83206"/>
                    </a:lnTo>
                    <a:lnTo>
                      <a:pt x="132133" y="149817"/>
                    </a:lnTo>
                    <a:lnTo>
                      <a:pt x="284512" y="140975"/>
                    </a:lnTo>
                    <a:lnTo>
                      <a:pt x="290996" y="144512"/>
                    </a:lnTo>
                    <a:lnTo>
                      <a:pt x="390322" y="133017"/>
                    </a:lnTo>
                    <a:lnTo>
                      <a:pt x="395627" y="128596"/>
                    </a:lnTo>
                    <a:close/>
                  </a:path>
                </a:pathLst>
              </a:custGeom>
              <a:solidFill>
                <a:srgbClr val="1D54A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26" name="Google Shape;826;p85"/>
              <p:cNvSpPr/>
              <p:nvPr/>
            </p:nvSpPr>
            <p:spPr>
              <a:xfrm>
                <a:off x="6596953" y="4616297"/>
                <a:ext cx="207096" cy="50672"/>
              </a:xfrm>
              <a:custGeom>
                <a:avLst/>
                <a:gdLst/>
                <a:ahLst/>
                <a:cxnLst/>
                <a:rect l="l" t="t" r="r" b="b"/>
                <a:pathLst>
                  <a:path w="277052" h="67789" extrusionOk="0">
                    <a:moveTo>
                      <a:pt x="680" y="680"/>
                    </a:moveTo>
                    <a:lnTo>
                      <a:pt x="10406" y="67291"/>
                    </a:lnTo>
                    <a:lnTo>
                      <a:pt x="278027" y="56385"/>
                    </a:lnTo>
                    <a:lnTo>
                      <a:pt x="229101" y="30448"/>
                    </a:lnTo>
                    <a:lnTo>
                      <a:pt x="76722" y="39291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27" name="Google Shape;827;p85"/>
              <p:cNvSpPr/>
              <p:nvPr/>
            </p:nvSpPr>
            <p:spPr>
              <a:xfrm>
                <a:off x="6851137" y="4591364"/>
                <a:ext cx="218112" cy="59485"/>
              </a:xfrm>
              <a:custGeom>
                <a:avLst/>
                <a:gdLst/>
                <a:ahLst/>
                <a:cxnLst/>
                <a:rect l="l" t="t" r="r" b="b"/>
                <a:pathLst>
                  <a:path w="291789" h="79578" extrusionOk="0">
                    <a:moveTo>
                      <a:pt x="680" y="51375"/>
                    </a:moveTo>
                    <a:lnTo>
                      <a:pt x="28385" y="79670"/>
                    </a:lnTo>
                    <a:lnTo>
                      <a:pt x="293059" y="32512"/>
                    </a:lnTo>
                    <a:lnTo>
                      <a:pt x="182238" y="680"/>
                    </a:lnTo>
                    <a:lnTo>
                      <a:pt x="89101" y="37227"/>
                    </a:lnTo>
                    <a:close/>
                  </a:path>
                </a:pathLst>
              </a:custGeom>
              <a:solidFill>
                <a:srgbClr val="183C6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28" name="Google Shape;828;p85"/>
              <p:cNvSpPr/>
              <p:nvPr/>
            </p:nvSpPr>
            <p:spPr>
              <a:xfrm>
                <a:off x="6604234" y="4657999"/>
                <a:ext cx="200487" cy="248956"/>
              </a:xfrm>
              <a:custGeom>
                <a:avLst/>
                <a:gdLst/>
                <a:ahLst/>
                <a:cxnLst/>
                <a:rect l="l" t="t" r="r" b="b"/>
                <a:pathLst>
                  <a:path w="268210" h="333052" extrusionOk="0">
                    <a:moveTo>
                      <a:pt x="680" y="11585"/>
                    </a:moveTo>
                    <a:lnTo>
                      <a:pt x="87627" y="333732"/>
                    </a:lnTo>
                    <a:lnTo>
                      <a:pt x="268301" y="680"/>
                    </a:lnTo>
                    <a:close/>
                  </a:path>
                </a:pathLst>
              </a:custGeom>
              <a:solidFill>
                <a:srgbClr val="245EB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29" name="Google Shape;829;p85"/>
              <p:cNvSpPr/>
              <p:nvPr/>
            </p:nvSpPr>
            <p:spPr>
              <a:xfrm>
                <a:off x="6701980" y="4615193"/>
                <a:ext cx="367927" cy="286410"/>
              </a:xfrm>
              <a:custGeom>
                <a:avLst/>
                <a:gdLst/>
                <a:ahLst/>
                <a:cxnLst/>
                <a:rect l="l" t="t" r="r" b="b"/>
                <a:pathLst>
                  <a:path w="492210" h="383157" extrusionOk="0">
                    <a:moveTo>
                      <a:pt x="227627" y="47838"/>
                    </a:moveTo>
                    <a:lnTo>
                      <a:pt x="680" y="385311"/>
                    </a:lnTo>
                    <a:lnTo>
                      <a:pt x="492301" y="680"/>
                    </a:lnTo>
                    <a:close/>
                  </a:path>
                </a:pathLst>
              </a:custGeom>
              <a:solidFill>
                <a:srgbClr val="1E59A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30" name="Google Shape;830;p85"/>
              <p:cNvSpPr/>
              <p:nvPr/>
            </p:nvSpPr>
            <p:spPr>
              <a:xfrm>
                <a:off x="6701980" y="4629314"/>
                <a:ext cx="169643" cy="273191"/>
              </a:xfrm>
              <a:custGeom>
                <a:avLst/>
                <a:gdLst/>
                <a:ahLst/>
                <a:cxnLst/>
                <a:rect l="l" t="t" r="r" b="b"/>
                <a:pathLst>
                  <a:path w="226947" h="365473" extrusionOk="0">
                    <a:moveTo>
                      <a:pt x="95291" y="16596"/>
                    </a:moveTo>
                    <a:lnTo>
                      <a:pt x="194617" y="5101"/>
                    </a:lnTo>
                    <a:lnTo>
                      <a:pt x="199922" y="680"/>
                    </a:lnTo>
                    <a:lnTo>
                      <a:pt x="227627" y="28975"/>
                    </a:lnTo>
                    <a:lnTo>
                      <a:pt x="680" y="366448"/>
                    </a:lnTo>
                    <a:lnTo>
                      <a:pt x="12175" y="270364"/>
                    </a:lnTo>
                    <a:lnTo>
                      <a:pt x="137733" y="38996"/>
                    </a:lnTo>
                    <a:close/>
                  </a:path>
                </a:pathLst>
              </a:custGeom>
              <a:solidFill>
                <a:srgbClr val="1B3E6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31" name="Google Shape;831;p85"/>
              <p:cNvSpPr/>
              <p:nvPr/>
            </p:nvSpPr>
            <p:spPr>
              <a:xfrm>
                <a:off x="6333281" y="3973555"/>
                <a:ext cx="48469" cy="784323"/>
              </a:xfrm>
              <a:custGeom>
                <a:avLst/>
                <a:gdLst/>
                <a:ahLst/>
                <a:cxnLst/>
                <a:rect l="l" t="t" r="r" b="b"/>
                <a:pathLst>
                  <a:path w="64842" h="1049262" extrusionOk="0">
                    <a:moveTo>
                      <a:pt x="680" y="680"/>
                    </a:moveTo>
                    <a:lnTo>
                      <a:pt x="66996" y="547122"/>
                    </a:lnTo>
                    <a:lnTo>
                      <a:pt x="44891" y="1050237"/>
                    </a:lnTo>
                    <a:lnTo>
                      <a:pt x="28680" y="547122"/>
                    </a:lnTo>
                    <a:close/>
                  </a:path>
                </a:pathLst>
              </a:custGeom>
              <a:solidFill>
                <a:srgbClr val="1950A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32" name="Google Shape;832;p85"/>
              <p:cNvSpPr/>
              <p:nvPr/>
            </p:nvSpPr>
            <p:spPr>
              <a:xfrm>
                <a:off x="6576169" y="3442860"/>
                <a:ext cx="132189" cy="127783"/>
              </a:xfrm>
              <a:custGeom>
                <a:avLst/>
                <a:gdLst/>
                <a:ahLst/>
                <a:cxnLst/>
                <a:rect l="l" t="t" r="r" b="b"/>
                <a:pathLst>
                  <a:path w="176841" h="170947" extrusionOk="0">
                    <a:moveTo>
                      <a:pt x="176695" y="86800"/>
                    </a:moveTo>
                    <a:cubicBezTo>
                      <a:pt x="176695" y="133517"/>
                      <a:pt x="137635" y="171389"/>
                      <a:pt x="89453" y="171389"/>
                    </a:cubicBezTo>
                    <a:cubicBezTo>
                      <a:pt x="41270" y="171389"/>
                      <a:pt x="2210" y="133517"/>
                      <a:pt x="2210" y="86800"/>
                    </a:cubicBezTo>
                    <a:cubicBezTo>
                      <a:pt x="2210" y="40083"/>
                      <a:pt x="41270" y="2211"/>
                      <a:pt x="89453" y="2211"/>
                    </a:cubicBezTo>
                    <a:cubicBezTo>
                      <a:pt x="137635" y="2211"/>
                      <a:pt x="176695" y="40083"/>
                      <a:pt x="176695" y="8680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33" name="Google Shape;833;p85"/>
              <p:cNvSpPr/>
              <p:nvPr/>
            </p:nvSpPr>
            <p:spPr>
              <a:xfrm>
                <a:off x="7152648" y="3513110"/>
                <a:ext cx="68298" cy="134392"/>
              </a:xfrm>
              <a:custGeom>
                <a:avLst/>
                <a:gdLst/>
                <a:ahLst/>
                <a:cxnLst/>
                <a:rect l="l" t="t" r="r" b="b"/>
                <a:pathLst>
                  <a:path w="91368" h="179789" extrusionOk="0">
                    <a:moveTo>
                      <a:pt x="72200" y="85344"/>
                    </a:moveTo>
                    <a:cubicBezTo>
                      <a:pt x="81974" y="131029"/>
                      <a:pt x="78283" y="170549"/>
                      <a:pt x="63956" y="173613"/>
                    </a:cubicBezTo>
                    <a:cubicBezTo>
                      <a:pt x="49630" y="176678"/>
                      <a:pt x="30093" y="142128"/>
                      <a:pt x="20320" y="96443"/>
                    </a:cubicBezTo>
                    <a:cubicBezTo>
                      <a:pt x="10547" y="50758"/>
                      <a:pt x="14238" y="11238"/>
                      <a:pt x="28564" y="8173"/>
                    </a:cubicBezTo>
                    <a:cubicBezTo>
                      <a:pt x="42890" y="5109"/>
                      <a:pt x="62427" y="39659"/>
                      <a:pt x="72200" y="8534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34" name="Google Shape;834;p85"/>
              <p:cNvSpPr/>
              <p:nvPr/>
            </p:nvSpPr>
            <p:spPr>
              <a:xfrm>
                <a:off x="6621224" y="3258443"/>
                <a:ext cx="541976" cy="511132"/>
              </a:xfrm>
              <a:custGeom>
                <a:avLst/>
                <a:gdLst/>
                <a:ahLst/>
                <a:cxnLst/>
                <a:rect l="l" t="t" r="r" b="b"/>
                <a:pathLst>
                  <a:path w="725052" h="683788" extrusionOk="0">
                    <a:moveTo>
                      <a:pt x="680" y="680"/>
                    </a:moveTo>
                    <a:lnTo>
                      <a:pt x="612259" y="684469"/>
                    </a:lnTo>
                    <a:lnTo>
                      <a:pt x="725732" y="115627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35" name="Google Shape;835;p85"/>
              <p:cNvSpPr/>
              <p:nvPr/>
            </p:nvSpPr>
            <p:spPr>
              <a:xfrm>
                <a:off x="6430807" y="3786227"/>
                <a:ext cx="647727" cy="187268"/>
              </a:xfrm>
              <a:custGeom>
                <a:avLst/>
                <a:gdLst/>
                <a:ahLst/>
                <a:cxnLst/>
                <a:rect l="l" t="t" r="r" b="b"/>
                <a:pathLst>
                  <a:path w="866525" h="250526" extrusionOk="0">
                    <a:moveTo>
                      <a:pt x="229101" y="680"/>
                    </a:moveTo>
                    <a:lnTo>
                      <a:pt x="680" y="78785"/>
                    </a:lnTo>
                    <a:lnTo>
                      <a:pt x="191669" y="158069"/>
                    </a:lnTo>
                    <a:lnTo>
                      <a:pt x="685059" y="250911"/>
                    </a:lnTo>
                    <a:lnTo>
                      <a:pt x="866616" y="97059"/>
                    </a:lnTo>
                    <a:lnTo>
                      <a:pt x="741058" y="28680"/>
                    </a:lnTo>
                    <a:lnTo>
                      <a:pt x="575711" y="65522"/>
                    </a:lnTo>
                    <a:lnTo>
                      <a:pt x="346996" y="6575"/>
                    </a:lnTo>
                    <a:close/>
                  </a:path>
                </a:pathLst>
              </a:custGeom>
              <a:solidFill>
                <a:srgbClr val="0D264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36" name="Google Shape;836;p85"/>
              <p:cNvSpPr/>
              <p:nvPr/>
            </p:nvSpPr>
            <p:spPr>
              <a:xfrm>
                <a:off x="6596953" y="4591364"/>
                <a:ext cx="409787" cy="114564"/>
              </a:xfrm>
              <a:custGeom>
                <a:avLst/>
                <a:gdLst/>
                <a:ahLst/>
                <a:cxnLst/>
                <a:rect l="l" t="t" r="r" b="b"/>
                <a:pathLst>
                  <a:path w="548210" h="153263" extrusionOk="0">
                    <a:moveTo>
                      <a:pt x="521774" y="680"/>
                    </a:moveTo>
                    <a:lnTo>
                      <a:pt x="549185" y="33985"/>
                    </a:lnTo>
                    <a:lnTo>
                      <a:pt x="343754" y="54912"/>
                    </a:lnTo>
                    <a:lnTo>
                      <a:pt x="242364" y="155122"/>
                    </a:lnTo>
                    <a:lnTo>
                      <a:pt x="278027" y="89690"/>
                    </a:lnTo>
                    <a:lnTo>
                      <a:pt x="237648" y="68470"/>
                    </a:lnTo>
                    <a:lnTo>
                      <a:pt x="10406" y="100596"/>
                    </a:lnTo>
                    <a:lnTo>
                      <a:pt x="680" y="33985"/>
                    </a:lnTo>
                    <a:lnTo>
                      <a:pt x="76722" y="72596"/>
                    </a:lnTo>
                    <a:lnTo>
                      <a:pt x="428638" y="37227"/>
                    </a:lnTo>
                    <a:close/>
                  </a:path>
                </a:pathLst>
              </a:custGeom>
              <a:solidFill>
                <a:srgbClr val="0D264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37" name="Google Shape;837;p85"/>
              <p:cNvSpPr/>
              <p:nvPr/>
            </p:nvSpPr>
            <p:spPr>
              <a:xfrm>
                <a:off x="6340121" y="4029820"/>
                <a:ext cx="72704" cy="502319"/>
              </a:xfrm>
              <a:custGeom>
                <a:avLst/>
                <a:gdLst/>
                <a:ahLst/>
                <a:cxnLst/>
                <a:rect l="l" t="t" r="r" b="b"/>
                <a:pathLst>
                  <a:path w="97263" h="671999" extrusionOk="0">
                    <a:moveTo>
                      <a:pt x="680" y="680"/>
                    </a:moveTo>
                    <a:lnTo>
                      <a:pt x="99122" y="450154"/>
                    </a:lnTo>
                    <a:lnTo>
                      <a:pt x="93817" y="673564"/>
                    </a:lnTo>
                    <a:lnTo>
                      <a:pt x="80259" y="667669"/>
                    </a:lnTo>
                    <a:lnTo>
                      <a:pt x="54027" y="557438"/>
                    </a:lnTo>
                    <a:lnTo>
                      <a:pt x="57859" y="471964"/>
                    </a:lnTo>
                    <a:close/>
                  </a:path>
                </a:pathLst>
              </a:custGeom>
              <a:solidFill>
                <a:srgbClr val="183C6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Roboto"/>
                  <a:buNone/>
                </a:pPr>
                <a:endParaRPr sz="80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</p:grpSp>
      <p:sp>
        <p:nvSpPr>
          <p:cNvPr id="838" name="Google Shape;838;p85"/>
          <p:cNvSpPr txBox="1"/>
          <p:nvPr/>
        </p:nvSpPr>
        <p:spPr>
          <a:xfrm>
            <a:off x="3869448" y="696917"/>
            <a:ext cx="141000" cy="4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Arial"/>
              <a:buNone/>
            </a:pPr>
            <a:r>
              <a:rPr lang="es-AR" sz="28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!</a:t>
            </a:r>
          </a:p>
        </p:txBody>
      </p:sp>
      <p:sp>
        <p:nvSpPr>
          <p:cNvPr id="839" name="Google Shape;839;p85"/>
          <p:cNvSpPr txBox="1"/>
          <p:nvPr/>
        </p:nvSpPr>
        <p:spPr>
          <a:xfrm>
            <a:off x="4680474" y="696917"/>
            <a:ext cx="141000" cy="4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Arial"/>
              <a:buNone/>
            </a:pPr>
            <a:r>
              <a:rPr lang="es-AR" sz="28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!</a:t>
            </a:r>
          </a:p>
        </p:txBody>
      </p:sp>
      <p:sp>
        <p:nvSpPr>
          <p:cNvPr id="840" name="Google Shape;840;p85"/>
          <p:cNvSpPr txBox="1"/>
          <p:nvPr/>
        </p:nvSpPr>
        <p:spPr>
          <a:xfrm>
            <a:off x="4290551" y="985994"/>
            <a:ext cx="141000" cy="4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Arial"/>
              <a:buNone/>
            </a:pPr>
            <a:r>
              <a:rPr lang="es-AR" sz="28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6BE14F6-E8C2-4B2B-BA39-071ED2B1A4E9}"/>
              </a:ext>
            </a:extLst>
          </p:cNvPr>
          <p:cNvSpPr txBox="1"/>
          <p:nvPr/>
        </p:nvSpPr>
        <p:spPr>
          <a:xfrm>
            <a:off x="3780609" y="4832052"/>
            <a:ext cx="5467023" cy="322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Google’s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Be Internet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Awesome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Curriculum</a:t>
            </a: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según </a:t>
            </a:r>
            <a:r>
              <a:rPr lang="es-AR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CC </a:t>
            </a:r>
            <a:r>
              <a:rPr lang="es-AR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BY 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4.0</a:t>
            </a:r>
          </a:p>
        </p:txBody>
      </p:sp>
    </p:spTree>
    <p:custDataLst>
      <p:tags r:id="rId1"/>
    </p:custData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86"/>
          <p:cNvSpPr txBox="1"/>
          <p:nvPr/>
        </p:nvSpPr>
        <p:spPr>
          <a:xfrm>
            <a:off x="399056" y="64007"/>
            <a:ext cx="8346000" cy="1275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s-AR" sz="2400" b="1" i="0" u="none" strike="noStrike" cap="none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Escenario </a:t>
            </a:r>
          </a:p>
          <a:p>
            <a:pPr algn="l"/>
            <a:r>
              <a:rPr lang="es-AR" sz="1800" b="0" i="0" u="none" strike="noStrike" baseline="0">
                <a:solidFill>
                  <a:srgbClr val="202124"/>
                </a:solidFill>
                <a:latin typeface="Roboto-Regular"/>
              </a:rPr>
              <a:t>Un estudiante publica una foto grupal en una cuenta pública, pero no te gusta cómo saliste. ¿Denunciarías la foto? ¿Cómo puedes responder?</a:t>
            </a:r>
          </a:p>
        </p:txBody>
      </p:sp>
      <p:grpSp>
        <p:nvGrpSpPr>
          <p:cNvPr id="846" name="Google Shape;846;p86"/>
          <p:cNvGrpSpPr/>
          <p:nvPr/>
        </p:nvGrpSpPr>
        <p:grpSpPr>
          <a:xfrm>
            <a:off x="657041" y="1579923"/>
            <a:ext cx="2768856" cy="1796628"/>
            <a:chOff x="798578" y="1007695"/>
            <a:chExt cx="388200" cy="388200"/>
          </a:xfrm>
        </p:grpSpPr>
        <p:sp>
          <p:nvSpPr>
            <p:cNvPr id="847" name="Google Shape;847;p86"/>
            <p:cNvSpPr/>
            <p:nvPr/>
          </p:nvSpPr>
          <p:spPr>
            <a:xfrm>
              <a:off x="798578" y="1007695"/>
              <a:ext cx="388200" cy="388200"/>
            </a:xfrm>
            <a:prstGeom prst="ellipse">
              <a:avLst/>
            </a:prstGeom>
            <a:noFill/>
            <a:ln w="254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Roboto"/>
                <a:buNone/>
              </a:pPr>
              <a:endParaRPr sz="1800" b="1" i="0" u="none" strike="noStrike" cap="none">
                <a:solidFill>
                  <a:schemeClr val="accent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848" name="Google Shape;848;p86"/>
            <p:cNvSpPr/>
            <p:nvPr/>
          </p:nvSpPr>
          <p:spPr>
            <a:xfrm>
              <a:off x="798578" y="1007695"/>
              <a:ext cx="388200" cy="3882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2800"/>
                <a:buFont typeface="Arial"/>
                <a:buNone/>
              </a:pPr>
              <a:r>
                <a:rPr lang="es-AR" sz="2800" b="1" i="0" u="none" strike="noStrike" cap="none" dirty="0">
                  <a:solidFill>
                    <a:schemeClr val="accent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Ignóralo</a:t>
              </a:r>
            </a:p>
          </p:txBody>
        </p:sp>
      </p:grpSp>
      <p:grpSp>
        <p:nvGrpSpPr>
          <p:cNvPr id="849" name="Google Shape;849;p86"/>
          <p:cNvGrpSpPr/>
          <p:nvPr/>
        </p:nvGrpSpPr>
        <p:grpSpPr>
          <a:xfrm>
            <a:off x="5693642" y="1579923"/>
            <a:ext cx="2847088" cy="1796628"/>
            <a:chOff x="798578" y="1007695"/>
            <a:chExt cx="388200" cy="388200"/>
          </a:xfrm>
        </p:grpSpPr>
        <p:sp>
          <p:nvSpPr>
            <p:cNvPr id="850" name="Google Shape;850;p86"/>
            <p:cNvSpPr/>
            <p:nvPr/>
          </p:nvSpPr>
          <p:spPr>
            <a:xfrm>
              <a:off x="798578" y="1007695"/>
              <a:ext cx="388200" cy="388200"/>
            </a:xfrm>
            <a:prstGeom prst="ellipse">
              <a:avLst/>
            </a:prstGeom>
            <a:noFill/>
            <a:ln w="254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Roboto"/>
                <a:buNone/>
              </a:pPr>
              <a:endParaRPr sz="1800" b="1" i="0" u="none" strike="noStrike" cap="none">
                <a:solidFill>
                  <a:schemeClr val="accent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851" name="Google Shape;851;p86"/>
            <p:cNvSpPr/>
            <p:nvPr/>
          </p:nvSpPr>
          <p:spPr>
            <a:xfrm>
              <a:off x="798578" y="1007695"/>
              <a:ext cx="388200" cy="3882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4"/>
                </a:buClr>
                <a:buSzPts val="2800"/>
                <a:buFont typeface="Arial"/>
                <a:buNone/>
              </a:pPr>
              <a:endParaRPr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852" name="Google Shape;852;p86"/>
          <p:cNvSpPr txBox="1"/>
          <p:nvPr/>
        </p:nvSpPr>
        <p:spPr>
          <a:xfrm rot="532484">
            <a:off x="4477421" y="1136568"/>
            <a:ext cx="447255" cy="961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6000"/>
              <a:buFont typeface="Arial"/>
              <a:buNone/>
            </a:pPr>
            <a:r>
              <a:rPr lang="es-AR" sz="6000" b="1" i="0" u="none" strike="noStrike" cap="none">
                <a:solidFill>
                  <a:schemeClr val="accent5"/>
                </a:solidFill>
                <a:latin typeface="Google Sans"/>
                <a:ea typeface="Google Sans"/>
                <a:cs typeface="Google Sans"/>
                <a:sym typeface="Google Sans"/>
              </a:rPr>
              <a:t>?</a:t>
            </a:r>
          </a:p>
        </p:txBody>
      </p:sp>
      <p:sp>
        <p:nvSpPr>
          <p:cNvPr id="853" name="Google Shape;853;p86"/>
          <p:cNvSpPr/>
          <p:nvPr/>
        </p:nvSpPr>
        <p:spPr>
          <a:xfrm>
            <a:off x="3802156" y="4201067"/>
            <a:ext cx="1590000" cy="2304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"/>
              <a:buNone/>
            </a:pPr>
            <a:endParaRPr sz="1200" b="0" i="0" u="none" strike="noStrike" cap="none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854" name="Google Shape;854;p86"/>
          <p:cNvSpPr/>
          <p:nvPr/>
        </p:nvSpPr>
        <p:spPr>
          <a:xfrm>
            <a:off x="3962737" y="2127100"/>
            <a:ext cx="1182029" cy="727583"/>
          </a:xfrm>
          <a:custGeom>
            <a:avLst/>
            <a:gdLst/>
            <a:ahLst/>
            <a:cxnLst/>
            <a:rect l="l" t="t" r="r" b="b"/>
            <a:pathLst>
              <a:path w="1182029" h="727583" extrusionOk="0">
                <a:moveTo>
                  <a:pt x="1182147" y="644112"/>
                </a:moveTo>
                <a:lnTo>
                  <a:pt x="997779" y="181896"/>
                </a:lnTo>
                <a:lnTo>
                  <a:pt x="951863" y="170829"/>
                </a:lnTo>
                <a:lnTo>
                  <a:pt x="904299" y="56158"/>
                </a:lnTo>
                <a:lnTo>
                  <a:pt x="899355" y="158350"/>
                </a:lnTo>
                <a:lnTo>
                  <a:pt x="659417" y="101132"/>
                </a:lnTo>
                <a:lnTo>
                  <a:pt x="412180" y="101132"/>
                </a:lnTo>
                <a:lnTo>
                  <a:pt x="433842" y="1766"/>
                </a:lnTo>
                <a:lnTo>
                  <a:pt x="361320" y="101132"/>
                </a:lnTo>
                <a:lnTo>
                  <a:pt x="287384" y="101132"/>
                </a:lnTo>
                <a:lnTo>
                  <a:pt x="1766" y="507543"/>
                </a:lnTo>
                <a:lnTo>
                  <a:pt x="568528" y="727230"/>
                </a:lnTo>
                <a:lnTo>
                  <a:pt x="1182147" y="644112"/>
                </a:lnTo>
                <a:close/>
                <a:moveTo>
                  <a:pt x="916779" y="162588"/>
                </a:moveTo>
                <a:lnTo>
                  <a:pt x="942445" y="168710"/>
                </a:lnTo>
                <a:lnTo>
                  <a:pt x="906183" y="159998"/>
                </a:lnTo>
                <a:lnTo>
                  <a:pt x="916779" y="162588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55" name="Google Shape;855;p86"/>
          <p:cNvSpPr/>
          <p:nvPr/>
        </p:nvSpPr>
        <p:spPr>
          <a:xfrm>
            <a:off x="4009124" y="2855390"/>
            <a:ext cx="1087843" cy="1247958"/>
          </a:xfrm>
          <a:custGeom>
            <a:avLst/>
            <a:gdLst/>
            <a:ahLst/>
            <a:cxnLst/>
            <a:rect l="l" t="t" r="r" b="b"/>
            <a:pathLst>
              <a:path w="1087843" h="1247958" extrusionOk="0">
                <a:moveTo>
                  <a:pt x="924314" y="19661"/>
                </a:moveTo>
                <a:lnTo>
                  <a:pt x="924314" y="19661"/>
                </a:lnTo>
                <a:lnTo>
                  <a:pt x="545688" y="1766"/>
                </a:lnTo>
                <a:lnTo>
                  <a:pt x="50272" y="24606"/>
                </a:lnTo>
                <a:lnTo>
                  <a:pt x="1766" y="182838"/>
                </a:lnTo>
                <a:lnTo>
                  <a:pt x="15423" y="251358"/>
                </a:lnTo>
                <a:lnTo>
                  <a:pt x="154582" y="824006"/>
                </a:lnTo>
                <a:lnTo>
                  <a:pt x="320349" y="893468"/>
                </a:lnTo>
                <a:lnTo>
                  <a:pt x="257951" y="920546"/>
                </a:lnTo>
                <a:lnTo>
                  <a:pt x="550633" y="1246193"/>
                </a:lnTo>
                <a:lnTo>
                  <a:pt x="522848" y="938206"/>
                </a:lnTo>
                <a:lnTo>
                  <a:pt x="518609" y="929494"/>
                </a:lnTo>
                <a:lnTo>
                  <a:pt x="518609" y="929494"/>
                </a:lnTo>
                <a:lnTo>
                  <a:pt x="513429" y="918898"/>
                </a:lnTo>
                <a:lnTo>
                  <a:pt x="516019" y="924314"/>
                </a:lnTo>
                <a:lnTo>
                  <a:pt x="621978" y="924314"/>
                </a:lnTo>
                <a:lnTo>
                  <a:pt x="625275" y="918898"/>
                </a:lnTo>
                <a:lnTo>
                  <a:pt x="613501" y="938206"/>
                </a:lnTo>
                <a:lnTo>
                  <a:pt x="594193" y="1246193"/>
                </a:lnTo>
                <a:lnTo>
                  <a:pt x="877221" y="920546"/>
                </a:lnTo>
                <a:lnTo>
                  <a:pt x="789864" y="880753"/>
                </a:lnTo>
                <a:lnTo>
                  <a:pt x="924314" y="824006"/>
                </a:lnTo>
                <a:lnTo>
                  <a:pt x="956573" y="748187"/>
                </a:lnTo>
                <a:lnTo>
                  <a:pt x="1087255" y="188489"/>
                </a:lnTo>
                <a:lnTo>
                  <a:pt x="1036866" y="25077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56" name="Google Shape;856;p86"/>
          <p:cNvSpPr/>
          <p:nvPr/>
        </p:nvSpPr>
        <p:spPr>
          <a:xfrm>
            <a:off x="3964067" y="2227795"/>
            <a:ext cx="569822" cy="508602"/>
          </a:xfrm>
          <a:custGeom>
            <a:avLst/>
            <a:gdLst/>
            <a:ahLst/>
            <a:cxnLst/>
            <a:rect l="l" t="t" r="r" b="b"/>
            <a:pathLst>
              <a:path w="569822" h="508602" extrusionOk="0">
                <a:moveTo>
                  <a:pt x="436" y="406847"/>
                </a:moveTo>
                <a:lnTo>
                  <a:pt x="286054" y="436"/>
                </a:lnTo>
                <a:lnTo>
                  <a:pt x="569553" y="509745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57" name="Google Shape;857;p86"/>
          <p:cNvSpPr/>
          <p:nvPr/>
        </p:nvSpPr>
        <p:spPr>
          <a:xfrm>
            <a:off x="4533183" y="2308559"/>
            <a:ext cx="609851" cy="461509"/>
          </a:xfrm>
          <a:custGeom>
            <a:avLst/>
            <a:gdLst/>
            <a:ahLst/>
            <a:cxnLst/>
            <a:rect l="l" t="t" r="r" b="b"/>
            <a:pathLst>
              <a:path w="609851" h="461509" extrusionOk="0">
                <a:moveTo>
                  <a:pt x="427333" y="436"/>
                </a:moveTo>
                <a:lnTo>
                  <a:pt x="611701" y="462652"/>
                </a:lnTo>
                <a:lnTo>
                  <a:pt x="436" y="428981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58" name="Google Shape;858;p86"/>
          <p:cNvSpPr/>
          <p:nvPr/>
        </p:nvSpPr>
        <p:spPr>
          <a:xfrm>
            <a:off x="4249685" y="2227795"/>
            <a:ext cx="711101" cy="508602"/>
          </a:xfrm>
          <a:custGeom>
            <a:avLst/>
            <a:gdLst/>
            <a:ahLst/>
            <a:cxnLst/>
            <a:rect l="l" t="t" r="r" b="b"/>
            <a:pathLst>
              <a:path w="711101" h="508602" extrusionOk="0">
                <a:moveTo>
                  <a:pt x="436" y="436"/>
                </a:moveTo>
                <a:lnTo>
                  <a:pt x="710831" y="81201"/>
                </a:lnTo>
                <a:lnTo>
                  <a:pt x="283935" y="50974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59" name="Google Shape;859;p86"/>
          <p:cNvSpPr/>
          <p:nvPr/>
        </p:nvSpPr>
        <p:spPr>
          <a:xfrm>
            <a:off x="3964067" y="2634206"/>
            <a:ext cx="1179674" cy="218981"/>
          </a:xfrm>
          <a:custGeom>
            <a:avLst/>
            <a:gdLst/>
            <a:ahLst/>
            <a:cxnLst/>
            <a:rect l="l" t="t" r="r" b="b"/>
            <a:pathLst>
              <a:path w="1179674" h="218981" extrusionOk="0">
                <a:moveTo>
                  <a:pt x="1180817" y="137006"/>
                </a:moveTo>
                <a:lnTo>
                  <a:pt x="567198" y="220360"/>
                </a:lnTo>
                <a:lnTo>
                  <a:pt x="436" y="436"/>
                </a:lnTo>
                <a:lnTo>
                  <a:pt x="569553" y="103334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60" name="Google Shape;860;p86"/>
          <p:cNvSpPr/>
          <p:nvPr/>
        </p:nvSpPr>
        <p:spPr>
          <a:xfrm>
            <a:off x="4249685" y="2227795"/>
            <a:ext cx="711101" cy="80057"/>
          </a:xfrm>
          <a:custGeom>
            <a:avLst/>
            <a:gdLst/>
            <a:ahLst/>
            <a:cxnLst/>
            <a:rect l="l" t="t" r="r" b="b"/>
            <a:pathLst>
              <a:path w="711101" h="80057" extrusionOk="0">
                <a:moveTo>
                  <a:pt x="436" y="436"/>
                </a:moveTo>
                <a:lnTo>
                  <a:pt x="372470" y="436"/>
                </a:lnTo>
                <a:lnTo>
                  <a:pt x="710831" y="81201"/>
                </a:lnTo>
                <a:close/>
              </a:path>
            </a:pathLst>
          </a:custGeom>
          <a:solidFill>
            <a:srgbClr val="4789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61" name="Google Shape;861;p86"/>
          <p:cNvSpPr/>
          <p:nvPr/>
        </p:nvSpPr>
        <p:spPr>
          <a:xfrm>
            <a:off x="4866600" y="2182822"/>
            <a:ext cx="47092" cy="115377"/>
          </a:xfrm>
          <a:custGeom>
            <a:avLst/>
            <a:gdLst/>
            <a:ahLst/>
            <a:cxnLst/>
            <a:rect l="l" t="t" r="r" b="b"/>
            <a:pathLst>
              <a:path w="47092" h="115377" extrusionOk="0">
                <a:moveTo>
                  <a:pt x="436" y="436"/>
                </a:moveTo>
                <a:lnTo>
                  <a:pt x="48000" y="115107"/>
                </a:lnTo>
                <a:lnTo>
                  <a:pt x="12916" y="106866"/>
                </a:lnTo>
                <a:close/>
              </a:path>
            </a:pathLst>
          </a:custGeom>
          <a:solidFill>
            <a:srgbClr val="5497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62" name="Google Shape;862;p86"/>
          <p:cNvSpPr/>
          <p:nvPr/>
        </p:nvSpPr>
        <p:spPr>
          <a:xfrm>
            <a:off x="4861420" y="2182822"/>
            <a:ext cx="16482" cy="105958"/>
          </a:xfrm>
          <a:custGeom>
            <a:avLst/>
            <a:gdLst/>
            <a:ahLst/>
            <a:cxnLst/>
            <a:rect l="l" t="t" r="r" b="b"/>
            <a:pathLst>
              <a:path w="16482" h="105958" extrusionOk="0">
                <a:moveTo>
                  <a:pt x="436" y="102628"/>
                </a:moveTo>
                <a:lnTo>
                  <a:pt x="5617" y="436"/>
                </a:lnTo>
                <a:lnTo>
                  <a:pt x="18096" y="106866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63" name="Google Shape;863;p86"/>
          <p:cNvSpPr/>
          <p:nvPr/>
        </p:nvSpPr>
        <p:spPr>
          <a:xfrm>
            <a:off x="4323856" y="2128430"/>
            <a:ext cx="72993" cy="98894"/>
          </a:xfrm>
          <a:custGeom>
            <a:avLst/>
            <a:gdLst/>
            <a:ahLst/>
            <a:cxnLst/>
            <a:rect l="l" t="t" r="r" b="b"/>
            <a:pathLst>
              <a:path w="72993" h="98894" extrusionOk="0">
                <a:moveTo>
                  <a:pt x="436" y="99802"/>
                </a:moveTo>
                <a:lnTo>
                  <a:pt x="72724" y="436"/>
                </a:lnTo>
                <a:lnTo>
                  <a:pt x="30340" y="99802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64" name="Google Shape;864;p86"/>
          <p:cNvSpPr/>
          <p:nvPr/>
        </p:nvSpPr>
        <p:spPr>
          <a:xfrm>
            <a:off x="4353760" y="2128430"/>
            <a:ext cx="42383" cy="98894"/>
          </a:xfrm>
          <a:custGeom>
            <a:avLst/>
            <a:gdLst/>
            <a:ahLst/>
            <a:cxnLst/>
            <a:rect l="l" t="t" r="r" b="b"/>
            <a:pathLst>
              <a:path w="42383" h="98894" extrusionOk="0">
                <a:moveTo>
                  <a:pt x="21157" y="99802"/>
                </a:moveTo>
                <a:lnTo>
                  <a:pt x="42820" y="436"/>
                </a:lnTo>
                <a:lnTo>
                  <a:pt x="436" y="99802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65" name="Google Shape;865;p86"/>
          <p:cNvSpPr/>
          <p:nvPr/>
        </p:nvSpPr>
        <p:spPr>
          <a:xfrm>
            <a:off x="4540483" y="2856720"/>
            <a:ext cx="503892" cy="174243"/>
          </a:xfrm>
          <a:custGeom>
            <a:avLst/>
            <a:gdLst/>
            <a:ahLst/>
            <a:cxnLst/>
            <a:rect l="l" t="t" r="r" b="b"/>
            <a:pathLst>
              <a:path w="503892" h="174243" extrusionOk="0">
                <a:moveTo>
                  <a:pt x="505507" y="23747"/>
                </a:moveTo>
                <a:lnTo>
                  <a:pt x="477251" y="77904"/>
                </a:lnTo>
                <a:lnTo>
                  <a:pt x="436" y="174209"/>
                </a:lnTo>
                <a:lnTo>
                  <a:pt x="14329" y="436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66" name="Google Shape;866;p86"/>
          <p:cNvSpPr/>
          <p:nvPr/>
        </p:nvSpPr>
        <p:spPr>
          <a:xfrm>
            <a:off x="4058959" y="2856720"/>
            <a:ext cx="494474" cy="174243"/>
          </a:xfrm>
          <a:custGeom>
            <a:avLst/>
            <a:gdLst/>
            <a:ahLst/>
            <a:cxnLst/>
            <a:rect l="l" t="t" r="r" b="b"/>
            <a:pathLst>
              <a:path w="494474" h="174243" extrusionOk="0">
                <a:moveTo>
                  <a:pt x="436" y="23276"/>
                </a:moveTo>
                <a:lnTo>
                  <a:pt x="495853" y="436"/>
                </a:lnTo>
                <a:lnTo>
                  <a:pt x="481960" y="174209"/>
                </a:lnTo>
                <a:lnTo>
                  <a:pt x="15742" y="76256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67" name="Google Shape;867;p86"/>
          <p:cNvSpPr/>
          <p:nvPr/>
        </p:nvSpPr>
        <p:spPr>
          <a:xfrm>
            <a:off x="4010453" y="2879560"/>
            <a:ext cx="63575" cy="226045"/>
          </a:xfrm>
          <a:custGeom>
            <a:avLst/>
            <a:gdLst/>
            <a:ahLst/>
            <a:cxnLst/>
            <a:rect l="l" t="t" r="r" b="b"/>
            <a:pathLst>
              <a:path w="63575" h="226045" extrusionOk="0">
                <a:moveTo>
                  <a:pt x="436" y="158668"/>
                </a:moveTo>
                <a:lnTo>
                  <a:pt x="14093" y="227188"/>
                </a:lnTo>
                <a:lnTo>
                  <a:pt x="64247" y="53416"/>
                </a:lnTo>
                <a:lnTo>
                  <a:pt x="48942" y="436"/>
                </a:lnTo>
                <a:close/>
              </a:path>
            </a:pathLst>
          </a:custGeom>
          <a:solidFill>
            <a:srgbClr val="234F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68" name="Google Shape;868;p86"/>
          <p:cNvSpPr/>
          <p:nvPr/>
        </p:nvSpPr>
        <p:spPr>
          <a:xfrm>
            <a:off x="4024110" y="2932539"/>
            <a:ext cx="515666" cy="296684"/>
          </a:xfrm>
          <a:custGeom>
            <a:avLst/>
            <a:gdLst/>
            <a:ahLst/>
            <a:cxnLst/>
            <a:rect l="l" t="t" r="r" b="b"/>
            <a:pathLst>
              <a:path w="515666" h="296684" extrusionOk="0">
                <a:moveTo>
                  <a:pt x="516809" y="98389"/>
                </a:moveTo>
                <a:lnTo>
                  <a:pt x="516809" y="297121"/>
                </a:lnTo>
                <a:lnTo>
                  <a:pt x="436" y="174209"/>
                </a:lnTo>
                <a:lnTo>
                  <a:pt x="50590" y="436"/>
                </a:lnTo>
                <a:close/>
              </a:path>
            </a:pathLst>
          </a:custGeom>
          <a:solidFill>
            <a:srgbClr val="176B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69" name="Google Shape;869;p86"/>
          <p:cNvSpPr/>
          <p:nvPr/>
        </p:nvSpPr>
        <p:spPr>
          <a:xfrm>
            <a:off x="4540483" y="2934187"/>
            <a:ext cx="525084" cy="294329"/>
          </a:xfrm>
          <a:custGeom>
            <a:avLst/>
            <a:gdLst/>
            <a:ahLst/>
            <a:cxnLst/>
            <a:rect l="l" t="t" r="r" b="b"/>
            <a:pathLst>
              <a:path w="525084" h="294329" extrusionOk="0">
                <a:moveTo>
                  <a:pt x="477251" y="436"/>
                </a:moveTo>
                <a:lnTo>
                  <a:pt x="526934" y="172561"/>
                </a:lnTo>
                <a:lnTo>
                  <a:pt x="436" y="295473"/>
                </a:lnTo>
                <a:lnTo>
                  <a:pt x="436" y="96741"/>
                </a:lnTo>
                <a:close/>
              </a:path>
            </a:pathLst>
          </a:custGeom>
          <a:solidFill>
            <a:srgbClr val="429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0" name="Google Shape;870;p86"/>
          <p:cNvSpPr/>
          <p:nvPr/>
        </p:nvSpPr>
        <p:spPr>
          <a:xfrm>
            <a:off x="5017297" y="2880031"/>
            <a:ext cx="77703" cy="226045"/>
          </a:xfrm>
          <a:custGeom>
            <a:avLst/>
            <a:gdLst/>
            <a:ahLst/>
            <a:cxnLst/>
            <a:rect l="l" t="t" r="r" b="b"/>
            <a:pathLst>
              <a:path w="77703" h="226045" extrusionOk="0">
                <a:moveTo>
                  <a:pt x="28692" y="436"/>
                </a:moveTo>
                <a:lnTo>
                  <a:pt x="79081" y="163848"/>
                </a:lnTo>
                <a:lnTo>
                  <a:pt x="50119" y="226717"/>
                </a:lnTo>
                <a:lnTo>
                  <a:pt x="436" y="54593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1" name="Google Shape;871;p86"/>
          <p:cNvSpPr/>
          <p:nvPr/>
        </p:nvSpPr>
        <p:spPr>
          <a:xfrm>
            <a:off x="4163270" y="3229224"/>
            <a:ext cx="769967" cy="449736"/>
          </a:xfrm>
          <a:custGeom>
            <a:avLst/>
            <a:gdLst/>
            <a:ahLst/>
            <a:cxnLst/>
            <a:rect l="l" t="t" r="r" b="b"/>
            <a:pathLst>
              <a:path w="769967" h="449736" extrusionOk="0">
                <a:moveTo>
                  <a:pt x="377650" y="436"/>
                </a:moveTo>
                <a:lnTo>
                  <a:pt x="436" y="450173"/>
                </a:lnTo>
                <a:lnTo>
                  <a:pt x="770168" y="450173"/>
                </a:lnTo>
                <a:close/>
              </a:path>
            </a:pathLst>
          </a:custGeom>
          <a:solidFill>
            <a:srgbClr val="1558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2" name="Google Shape;872;p86"/>
          <p:cNvSpPr/>
          <p:nvPr/>
        </p:nvSpPr>
        <p:spPr>
          <a:xfrm>
            <a:off x="4024110" y="3106311"/>
            <a:ext cx="515666" cy="572177"/>
          </a:xfrm>
          <a:custGeom>
            <a:avLst/>
            <a:gdLst/>
            <a:ahLst/>
            <a:cxnLst/>
            <a:rect l="l" t="t" r="r" b="b"/>
            <a:pathLst>
              <a:path w="515666" h="572177" extrusionOk="0">
                <a:moveTo>
                  <a:pt x="436" y="436"/>
                </a:moveTo>
                <a:lnTo>
                  <a:pt x="516809" y="123349"/>
                </a:lnTo>
                <a:lnTo>
                  <a:pt x="139596" y="573085"/>
                </a:lnTo>
                <a:close/>
              </a:path>
            </a:pathLst>
          </a:custGeom>
          <a:solidFill>
            <a:srgbClr val="2049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3" name="Google Shape;873;p86"/>
          <p:cNvSpPr/>
          <p:nvPr/>
        </p:nvSpPr>
        <p:spPr>
          <a:xfrm>
            <a:off x="4540483" y="3106311"/>
            <a:ext cx="525084" cy="572177"/>
          </a:xfrm>
          <a:custGeom>
            <a:avLst/>
            <a:gdLst/>
            <a:ahLst/>
            <a:cxnLst/>
            <a:rect l="l" t="t" r="r" b="b"/>
            <a:pathLst>
              <a:path w="525084" h="572177" extrusionOk="0">
                <a:moveTo>
                  <a:pt x="526934" y="436"/>
                </a:moveTo>
                <a:lnTo>
                  <a:pt x="392955" y="573085"/>
                </a:lnTo>
                <a:lnTo>
                  <a:pt x="436" y="123349"/>
                </a:lnTo>
                <a:close/>
              </a:path>
            </a:pathLst>
          </a:custGeom>
          <a:solidFill>
            <a:srgbClr val="3691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4" name="Google Shape;874;p86"/>
          <p:cNvSpPr/>
          <p:nvPr/>
        </p:nvSpPr>
        <p:spPr>
          <a:xfrm>
            <a:off x="4933001" y="3043443"/>
            <a:ext cx="162470" cy="635752"/>
          </a:xfrm>
          <a:custGeom>
            <a:avLst/>
            <a:gdLst/>
            <a:ahLst/>
            <a:cxnLst/>
            <a:rect l="l" t="t" r="r" b="b"/>
            <a:pathLst>
              <a:path w="162470" h="635752" extrusionOk="0">
                <a:moveTo>
                  <a:pt x="163378" y="436"/>
                </a:moveTo>
                <a:lnTo>
                  <a:pt x="32695" y="560134"/>
                </a:lnTo>
                <a:lnTo>
                  <a:pt x="436" y="635954"/>
                </a:lnTo>
                <a:lnTo>
                  <a:pt x="134416" y="63305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5" name="Google Shape;875;p86"/>
          <p:cNvSpPr/>
          <p:nvPr/>
        </p:nvSpPr>
        <p:spPr>
          <a:xfrm>
            <a:off x="4266638" y="3748422"/>
            <a:ext cx="263719" cy="44738"/>
          </a:xfrm>
          <a:custGeom>
            <a:avLst/>
            <a:gdLst/>
            <a:ahLst/>
            <a:cxnLst/>
            <a:rect l="l" t="t" r="r" b="b"/>
            <a:pathLst>
              <a:path w="263719" h="44738" extrusionOk="0">
                <a:moveTo>
                  <a:pt x="62834" y="436"/>
                </a:moveTo>
                <a:lnTo>
                  <a:pt x="436" y="27515"/>
                </a:lnTo>
                <a:lnTo>
                  <a:pt x="265333" y="45175"/>
                </a:lnTo>
                <a:lnTo>
                  <a:pt x="255915" y="25867"/>
                </a:lnTo>
                <a:lnTo>
                  <a:pt x="107573" y="19274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6" name="Google Shape;876;p86"/>
          <p:cNvSpPr/>
          <p:nvPr/>
        </p:nvSpPr>
        <p:spPr>
          <a:xfrm>
            <a:off x="4622189" y="3735707"/>
            <a:ext cx="263719" cy="56511"/>
          </a:xfrm>
          <a:custGeom>
            <a:avLst/>
            <a:gdLst/>
            <a:ahLst/>
            <a:cxnLst/>
            <a:rect l="l" t="t" r="r" b="b"/>
            <a:pathLst>
              <a:path w="263719" h="56511" extrusionOk="0">
                <a:moveTo>
                  <a:pt x="176799" y="436"/>
                </a:moveTo>
                <a:lnTo>
                  <a:pt x="264156" y="40230"/>
                </a:lnTo>
                <a:lnTo>
                  <a:pt x="436" y="57890"/>
                </a:lnTo>
                <a:lnTo>
                  <a:pt x="12210" y="38582"/>
                </a:lnTo>
                <a:lnTo>
                  <a:pt x="94151" y="35521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7" name="Google Shape;877;p86"/>
          <p:cNvSpPr/>
          <p:nvPr/>
        </p:nvSpPr>
        <p:spPr>
          <a:xfrm>
            <a:off x="4266638" y="3775500"/>
            <a:ext cx="291975" cy="324940"/>
          </a:xfrm>
          <a:custGeom>
            <a:avLst/>
            <a:gdLst/>
            <a:ahLst/>
            <a:cxnLst/>
            <a:rect l="l" t="t" r="r" b="b"/>
            <a:pathLst>
              <a:path w="291975" h="324940" extrusionOk="0">
                <a:moveTo>
                  <a:pt x="265333" y="18096"/>
                </a:moveTo>
                <a:lnTo>
                  <a:pt x="293118" y="326083"/>
                </a:lnTo>
                <a:lnTo>
                  <a:pt x="436" y="436"/>
                </a:lnTo>
                <a:close/>
              </a:path>
            </a:pathLst>
          </a:custGeom>
          <a:solidFill>
            <a:srgbClr val="245E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8" name="Google Shape;878;p86"/>
          <p:cNvSpPr/>
          <p:nvPr/>
        </p:nvSpPr>
        <p:spPr>
          <a:xfrm>
            <a:off x="4602881" y="3775500"/>
            <a:ext cx="282556" cy="324940"/>
          </a:xfrm>
          <a:custGeom>
            <a:avLst/>
            <a:gdLst/>
            <a:ahLst/>
            <a:cxnLst/>
            <a:rect l="l" t="t" r="r" b="b"/>
            <a:pathLst>
              <a:path w="282556" h="324940" extrusionOk="0">
                <a:moveTo>
                  <a:pt x="19745" y="18096"/>
                </a:moveTo>
                <a:lnTo>
                  <a:pt x="436" y="326083"/>
                </a:lnTo>
                <a:lnTo>
                  <a:pt x="283464" y="436"/>
                </a:lnTo>
                <a:close/>
              </a:path>
            </a:pathLst>
          </a:custGeom>
          <a:solidFill>
            <a:srgbClr val="245F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9" name="Google Shape;879;p86"/>
          <p:cNvSpPr/>
          <p:nvPr/>
        </p:nvSpPr>
        <p:spPr>
          <a:xfrm>
            <a:off x="4163270" y="3678960"/>
            <a:ext cx="769967" cy="98894"/>
          </a:xfrm>
          <a:custGeom>
            <a:avLst/>
            <a:gdLst/>
            <a:ahLst/>
            <a:cxnLst/>
            <a:rect l="l" t="t" r="r" b="b"/>
            <a:pathLst>
              <a:path w="769967" h="98894" extrusionOk="0">
                <a:moveTo>
                  <a:pt x="436" y="436"/>
                </a:moveTo>
                <a:lnTo>
                  <a:pt x="210941" y="88735"/>
                </a:lnTo>
                <a:lnTo>
                  <a:pt x="359284" y="95328"/>
                </a:lnTo>
                <a:lnTo>
                  <a:pt x="361874" y="100744"/>
                </a:lnTo>
                <a:lnTo>
                  <a:pt x="467832" y="100744"/>
                </a:lnTo>
                <a:lnTo>
                  <a:pt x="471129" y="95328"/>
                </a:lnTo>
                <a:lnTo>
                  <a:pt x="553070" y="92267"/>
                </a:lnTo>
                <a:lnTo>
                  <a:pt x="770168" y="436"/>
                </a:lnTo>
                <a:close/>
              </a:path>
            </a:pathLst>
          </a:custGeom>
          <a:solidFill>
            <a:srgbClr val="1D54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0" name="Google Shape;880;p86"/>
          <p:cNvSpPr/>
          <p:nvPr/>
        </p:nvSpPr>
        <p:spPr>
          <a:xfrm>
            <a:off x="4870764" y="2493920"/>
            <a:ext cx="115377" cy="138923"/>
          </a:xfrm>
          <a:custGeom>
            <a:avLst/>
            <a:gdLst/>
            <a:ahLst/>
            <a:cxnLst/>
            <a:rect l="l" t="t" r="r" b="b"/>
            <a:pathLst>
              <a:path w="115377" h="138923" extrusionOk="0">
                <a:moveTo>
                  <a:pt x="110237" y="59017"/>
                </a:moveTo>
                <a:cubicBezTo>
                  <a:pt x="121775" y="96220"/>
                  <a:pt x="107647" y="131539"/>
                  <a:pt x="78685" y="137897"/>
                </a:cubicBezTo>
                <a:cubicBezTo>
                  <a:pt x="49723" y="144254"/>
                  <a:pt x="16994" y="118824"/>
                  <a:pt x="5691" y="81621"/>
                </a:cubicBezTo>
                <a:cubicBezTo>
                  <a:pt x="-5611" y="44418"/>
                  <a:pt x="8281" y="9098"/>
                  <a:pt x="37244" y="2741"/>
                </a:cubicBezTo>
                <a:cubicBezTo>
                  <a:pt x="66206" y="-3617"/>
                  <a:pt x="98935" y="21813"/>
                  <a:pt x="110237" y="590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1" name="Google Shape;881;p86"/>
          <p:cNvSpPr/>
          <p:nvPr/>
        </p:nvSpPr>
        <p:spPr>
          <a:xfrm>
            <a:off x="4155394" y="2415707"/>
            <a:ext cx="117731" cy="131859"/>
          </a:xfrm>
          <a:custGeom>
            <a:avLst/>
            <a:gdLst/>
            <a:ahLst/>
            <a:cxnLst/>
            <a:rect l="l" t="t" r="r" b="b"/>
            <a:pathLst>
              <a:path w="117731" h="131859" extrusionOk="0">
                <a:moveTo>
                  <a:pt x="14905" y="42102"/>
                </a:moveTo>
                <a:cubicBezTo>
                  <a:pt x="35155" y="8902"/>
                  <a:pt x="71652" y="-6874"/>
                  <a:pt x="96376" y="6547"/>
                </a:cubicBezTo>
                <a:cubicBezTo>
                  <a:pt x="121099" y="19968"/>
                  <a:pt x="124631" y="57878"/>
                  <a:pt x="104381" y="91079"/>
                </a:cubicBezTo>
                <a:cubicBezTo>
                  <a:pt x="84131" y="124279"/>
                  <a:pt x="47635" y="140055"/>
                  <a:pt x="22911" y="126634"/>
                </a:cubicBezTo>
                <a:cubicBezTo>
                  <a:pt x="-1813" y="113212"/>
                  <a:pt x="-5345" y="75303"/>
                  <a:pt x="14905" y="42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2" name="Google Shape;882;p86"/>
          <p:cNvSpPr/>
          <p:nvPr/>
        </p:nvSpPr>
        <p:spPr>
          <a:xfrm>
            <a:off x="4214601" y="2856720"/>
            <a:ext cx="744066" cy="138923"/>
          </a:xfrm>
          <a:custGeom>
            <a:avLst/>
            <a:gdLst/>
            <a:ahLst/>
            <a:cxnLst/>
            <a:rect l="l" t="t" r="r" b="b"/>
            <a:pathLst>
              <a:path w="744066" h="138923" extrusionOk="0">
                <a:moveTo>
                  <a:pt x="340211" y="436"/>
                </a:moveTo>
                <a:lnTo>
                  <a:pt x="35521" y="14564"/>
                </a:lnTo>
                <a:lnTo>
                  <a:pt x="436" y="62128"/>
                </a:lnTo>
                <a:lnTo>
                  <a:pt x="328909" y="139831"/>
                </a:lnTo>
                <a:lnTo>
                  <a:pt x="745915" y="59773"/>
                </a:lnTo>
                <a:lnTo>
                  <a:pt x="718837" y="18332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3" name="Google Shape;883;p86"/>
          <p:cNvSpPr/>
          <p:nvPr/>
        </p:nvSpPr>
        <p:spPr>
          <a:xfrm>
            <a:off x="4292068" y="3748422"/>
            <a:ext cx="235463" cy="35319"/>
          </a:xfrm>
          <a:custGeom>
            <a:avLst/>
            <a:gdLst/>
            <a:ahLst/>
            <a:cxnLst/>
            <a:rect l="l" t="t" r="r" b="b"/>
            <a:pathLst>
              <a:path w="235463" h="35319" extrusionOk="0">
                <a:moveTo>
                  <a:pt x="37404" y="436"/>
                </a:moveTo>
                <a:lnTo>
                  <a:pt x="436" y="16448"/>
                </a:lnTo>
                <a:lnTo>
                  <a:pt x="89206" y="31282"/>
                </a:lnTo>
                <a:lnTo>
                  <a:pt x="235665" y="36462"/>
                </a:lnTo>
                <a:lnTo>
                  <a:pt x="230485" y="25867"/>
                </a:lnTo>
                <a:lnTo>
                  <a:pt x="82142" y="19274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4" name="Google Shape;884;p86"/>
          <p:cNvSpPr/>
          <p:nvPr/>
        </p:nvSpPr>
        <p:spPr>
          <a:xfrm>
            <a:off x="4627369" y="3743241"/>
            <a:ext cx="186016" cy="40028"/>
          </a:xfrm>
          <a:custGeom>
            <a:avLst/>
            <a:gdLst/>
            <a:ahLst/>
            <a:cxnLst/>
            <a:rect l="l" t="t" r="r" b="b"/>
            <a:pathLst>
              <a:path w="186016" h="40028" extrusionOk="0">
                <a:moveTo>
                  <a:pt x="436" y="41643"/>
                </a:moveTo>
                <a:lnTo>
                  <a:pt x="185982" y="27986"/>
                </a:lnTo>
                <a:lnTo>
                  <a:pt x="154194" y="436"/>
                </a:lnTo>
                <a:lnTo>
                  <a:pt x="88971" y="27986"/>
                </a:lnTo>
                <a:lnTo>
                  <a:pt x="7029" y="31047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5" name="Google Shape;885;p86"/>
          <p:cNvSpPr/>
          <p:nvPr/>
        </p:nvSpPr>
        <p:spPr>
          <a:xfrm>
            <a:off x="3964067" y="2227795"/>
            <a:ext cx="569822" cy="508602"/>
          </a:xfrm>
          <a:custGeom>
            <a:avLst/>
            <a:gdLst/>
            <a:ahLst/>
            <a:cxnLst/>
            <a:rect l="l" t="t" r="r" b="b"/>
            <a:pathLst>
              <a:path w="569822" h="508602" extrusionOk="0">
                <a:moveTo>
                  <a:pt x="436" y="406847"/>
                </a:moveTo>
                <a:lnTo>
                  <a:pt x="286054" y="436"/>
                </a:lnTo>
                <a:lnTo>
                  <a:pt x="569553" y="509745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6" name="Google Shape;886;p86"/>
          <p:cNvSpPr/>
          <p:nvPr/>
        </p:nvSpPr>
        <p:spPr>
          <a:xfrm>
            <a:off x="4533183" y="2308559"/>
            <a:ext cx="609851" cy="461509"/>
          </a:xfrm>
          <a:custGeom>
            <a:avLst/>
            <a:gdLst/>
            <a:ahLst/>
            <a:cxnLst/>
            <a:rect l="l" t="t" r="r" b="b"/>
            <a:pathLst>
              <a:path w="609851" h="461509" extrusionOk="0">
                <a:moveTo>
                  <a:pt x="427333" y="436"/>
                </a:moveTo>
                <a:lnTo>
                  <a:pt x="611701" y="462652"/>
                </a:lnTo>
                <a:lnTo>
                  <a:pt x="436" y="428981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7" name="Google Shape;887;p86"/>
          <p:cNvSpPr/>
          <p:nvPr/>
        </p:nvSpPr>
        <p:spPr>
          <a:xfrm>
            <a:off x="4249685" y="2227795"/>
            <a:ext cx="711101" cy="508602"/>
          </a:xfrm>
          <a:custGeom>
            <a:avLst/>
            <a:gdLst/>
            <a:ahLst/>
            <a:cxnLst/>
            <a:rect l="l" t="t" r="r" b="b"/>
            <a:pathLst>
              <a:path w="711101" h="508602" extrusionOk="0">
                <a:moveTo>
                  <a:pt x="436" y="436"/>
                </a:moveTo>
                <a:lnTo>
                  <a:pt x="710831" y="81201"/>
                </a:lnTo>
                <a:lnTo>
                  <a:pt x="283935" y="50974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8" name="Google Shape;888;p86"/>
          <p:cNvSpPr/>
          <p:nvPr/>
        </p:nvSpPr>
        <p:spPr>
          <a:xfrm>
            <a:off x="3964067" y="2634206"/>
            <a:ext cx="1179674" cy="218981"/>
          </a:xfrm>
          <a:custGeom>
            <a:avLst/>
            <a:gdLst/>
            <a:ahLst/>
            <a:cxnLst/>
            <a:rect l="l" t="t" r="r" b="b"/>
            <a:pathLst>
              <a:path w="1179674" h="218981" extrusionOk="0">
                <a:moveTo>
                  <a:pt x="1180817" y="137006"/>
                </a:moveTo>
                <a:lnTo>
                  <a:pt x="567198" y="220360"/>
                </a:lnTo>
                <a:lnTo>
                  <a:pt x="436" y="436"/>
                </a:lnTo>
                <a:lnTo>
                  <a:pt x="569553" y="103334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9" name="Google Shape;889;p86"/>
          <p:cNvSpPr/>
          <p:nvPr/>
        </p:nvSpPr>
        <p:spPr>
          <a:xfrm>
            <a:off x="4249685" y="2227795"/>
            <a:ext cx="711101" cy="80057"/>
          </a:xfrm>
          <a:custGeom>
            <a:avLst/>
            <a:gdLst/>
            <a:ahLst/>
            <a:cxnLst/>
            <a:rect l="l" t="t" r="r" b="b"/>
            <a:pathLst>
              <a:path w="711101" h="80057" extrusionOk="0">
                <a:moveTo>
                  <a:pt x="436" y="436"/>
                </a:moveTo>
                <a:lnTo>
                  <a:pt x="372470" y="436"/>
                </a:lnTo>
                <a:lnTo>
                  <a:pt x="710831" y="81201"/>
                </a:lnTo>
                <a:close/>
              </a:path>
            </a:pathLst>
          </a:custGeom>
          <a:solidFill>
            <a:srgbClr val="4789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0" name="Google Shape;890;p86"/>
          <p:cNvSpPr/>
          <p:nvPr/>
        </p:nvSpPr>
        <p:spPr>
          <a:xfrm>
            <a:off x="4866600" y="2182822"/>
            <a:ext cx="47092" cy="115377"/>
          </a:xfrm>
          <a:custGeom>
            <a:avLst/>
            <a:gdLst/>
            <a:ahLst/>
            <a:cxnLst/>
            <a:rect l="l" t="t" r="r" b="b"/>
            <a:pathLst>
              <a:path w="47092" h="115377" extrusionOk="0">
                <a:moveTo>
                  <a:pt x="436" y="436"/>
                </a:moveTo>
                <a:lnTo>
                  <a:pt x="48000" y="115107"/>
                </a:lnTo>
                <a:lnTo>
                  <a:pt x="12916" y="106866"/>
                </a:lnTo>
                <a:close/>
              </a:path>
            </a:pathLst>
          </a:custGeom>
          <a:solidFill>
            <a:srgbClr val="5497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1" name="Google Shape;891;p86"/>
          <p:cNvSpPr/>
          <p:nvPr/>
        </p:nvSpPr>
        <p:spPr>
          <a:xfrm>
            <a:off x="4861420" y="2182822"/>
            <a:ext cx="16482" cy="105958"/>
          </a:xfrm>
          <a:custGeom>
            <a:avLst/>
            <a:gdLst/>
            <a:ahLst/>
            <a:cxnLst/>
            <a:rect l="l" t="t" r="r" b="b"/>
            <a:pathLst>
              <a:path w="16482" h="105958" extrusionOk="0">
                <a:moveTo>
                  <a:pt x="436" y="102628"/>
                </a:moveTo>
                <a:lnTo>
                  <a:pt x="5617" y="436"/>
                </a:lnTo>
                <a:lnTo>
                  <a:pt x="18096" y="106866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2" name="Google Shape;892;p86"/>
          <p:cNvSpPr/>
          <p:nvPr/>
        </p:nvSpPr>
        <p:spPr>
          <a:xfrm>
            <a:off x="4323856" y="2128430"/>
            <a:ext cx="72993" cy="98894"/>
          </a:xfrm>
          <a:custGeom>
            <a:avLst/>
            <a:gdLst/>
            <a:ahLst/>
            <a:cxnLst/>
            <a:rect l="l" t="t" r="r" b="b"/>
            <a:pathLst>
              <a:path w="72993" h="98894" extrusionOk="0">
                <a:moveTo>
                  <a:pt x="436" y="99802"/>
                </a:moveTo>
                <a:lnTo>
                  <a:pt x="72724" y="436"/>
                </a:lnTo>
                <a:lnTo>
                  <a:pt x="30340" y="99802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3" name="Google Shape;893;p86"/>
          <p:cNvSpPr/>
          <p:nvPr/>
        </p:nvSpPr>
        <p:spPr>
          <a:xfrm>
            <a:off x="4353760" y="2128430"/>
            <a:ext cx="42383" cy="98894"/>
          </a:xfrm>
          <a:custGeom>
            <a:avLst/>
            <a:gdLst/>
            <a:ahLst/>
            <a:cxnLst/>
            <a:rect l="l" t="t" r="r" b="b"/>
            <a:pathLst>
              <a:path w="42383" h="98894" extrusionOk="0">
                <a:moveTo>
                  <a:pt x="21157" y="99802"/>
                </a:moveTo>
                <a:lnTo>
                  <a:pt x="42820" y="436"/>
                </a:lnTo>
                <a:lnTo>
                  <a:pt x="436" y="99802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4" name="Google Shape;894;p86"/>
          <p:cNvSpPr/>
          <p:nvPr/>
        </p:nvSpPr>
        <p:spPr>
          <a:xfrm>
            <a:off x="4540483" y="2856720"/>
            <a:ext cx="503892" cy="174243"/>
          </a:xfrm>
          <a:custGeom>
            <a:avLst/>
            <a:gdLst/>
            <a:ahLst/>
            <a:cxnLst/>
            <a:rect l="l" t="t" r="r" b="b"/>
            <a:pathLst>
              <a:path w="503892" h="174243" extrusionOk="0">
                <a:moveTo>
                  <a:pt x="505507" y="23747"/>
                </a:moveTo>
                <a:lnTo>
                  <a:pt x="477251" y="77904"/>
                </a:lnTo>
                <a:lnTo>
                  <a:pt x="436" y="174209"/>
                </a:lnTo>
                <a:lnTo>
                  <a:pt x="14329" y="436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5" name="Google Shape;895;p86"/>
          <p:cNvSpPr/>
          <p:nvPr/>
        </p:nvSpPr>
        <p:spPr>
          <a:xfrm>
            <a:off x="4058959" y="2856720"/>
            <a:ext cx="494474" cy="174243"/>
          </a:xfrm>
          <a:custGeom>
            <a:avLst/>
            <a:gdLst/>
            <a:ahLst/>
            <a:cxnLst/>
            <a:rect l="l" t="t" r="r" b="b"/>
            <a:pathLst>
              <a:path w="494474" h="174243" extrusionOk="0">
                <a:moveTo>
                  <a:pt x="436" y="23276"/>
                </a:moveTo>
                <a:lnTo>
                  <a:pt x="495853" y="436"/>
                </a:lnTo>
                <a:lnTo>
                  <a:pt x="481960" y="174209"/>
                </a:lnTo>
                <a:lnTo>
                  <a:pt x="15742" y="76256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6" name="Google Shape;896;p86"/>
          <p:cNvSpPr/>
          <p:nvPr/>
        </p:nvSpPr>
        <p:spPr>
          <a:xfrm>
            <a:off x="4010453" y="2879560"/>
            <a:ext cx="63575" cy="226045"/>
          </a:xfrm>
          <a:custGeom>
            <a:avLst/>
            <a:gdLst/>
            <a:ahLst/>
            <a:cxnLst/>
            <a:rect l="l" t="t" r="r" b="b"/>
            <a:pathLst>
              <a:path w="63575" h="226045" extrusionOk="0">
                <a:moveTo>
                  <a:pt x="436" y="158668"/>
                </a:moveTo>
                <a:lnTo>
                  <a:pt x="14093" y="227188"/>
                </a:lnTo>
                <a:lnTo>
                  <a:pt x="64247" y="53416"/>
                </a:lnTo>
                <a:lnTo>
                  <a:pt x="48942" y="436"/>
                </a:lnTo>
                <a:close/>
              </a:path>
            </a:pathLst>
          </a:custGeom>
          <a:solidFill>
            <a:srgbClr val="234F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7" name="Google Shape;897;p86"/>
          <p:cNvSpPr/>
          <p:nvPr/>
        </p:nvSpPr>
        <p:spPr>
          <a:xfrm>
            <a:off x="4024110" y="2932539"/>
            <a:ext cx="515666" cy="296684"/>
          </a:xfrm>
          <a:custGeom>
            <a:avLst/>
            <a:gdLst/>
            <a:ahLst/>
            <a:cxnLst/>
            <a:rect l="l" t="t" r="r" b="b"/>
            <a:pathLst>
              <a:path w="515666" h="296684" extrusionOk="0">
                <a:moveTo>
                  <a:pt x="516809" y="98389"/>
                </a:moveTo>
                <a:lnTo>
                  <a:pt x="516809" y="297121"/>
                </a:lnTo>
                <a:lnTo>
                  <a:pt x="436" y="174209"/>
                </a:lnTo>
                <a:lnTo>
                  <a:pt x="50590" y="436"/>
                </a:lnTo>
                <a:close/>
              </a:path>
            </a:pathLst>
          </a:custGeom>
          <a:solidFill>
            <a:srgbClr val="176B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8" name="Google Shape;898;p86"/>
          <p:cNvSpPr/>
          <p:nvPr/>
        </p:nvSpPr>
        <p:spPr>
          <a:xfrm>
            <a:off x="4540483" y="2934187"/>
            <a:ext cx="525084" cy="294329"/>
          </a:xfrm>
          <a:custGeom>
            <a:avLst/>
            <a:gdLst/>
            <a:ahLst/>
            <a:cxnLst/>
            <a:rect l="l" t="t" r="r" b="b"/>
            <a:pathLst>
              <a:path w="525084" h="294329" extrusionOk="0">
                <a:moveTo>
                  <a:pt x="477251" y="436"/>
                </a:moveTo>
                <a:lnTo>
                  <a:pt x="526934" y="172561"/>
                </a:lnTo>
                <a:lnTo>
                  <a:pt x="436" y="295473"/>
                </a:lnTo>
                <a:lnTo>
                  <a:pt x="436" y="96741"/>
                </a:lnTo>
                <a:close/>
              </a:path>
            </a:pathLst>
          </a:custGeom>
          <a:solidFill>
            <a:srgbClr val="429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9" name="Google Shape;899;p86"/>
          <p:cNvSpPr/>
          <p:nvPr/>
        </p:nvSpPr>
        <p:spPr>
          <a:xfrm>
            <a:off x="5017297" y="2880031"/>
            <a:ext cx="77703" cy="226045"/>
          </a:xfrm>
          <a:custGeom>
            <a:avLst/>
            <a:gdLst/>
            <a:ahLst/>
            <a:cxnLst/>
            <a:rect l="l" t="t" r="r" b="b"/>
            <a:pathLst>
              <a:path w="77703" h="226045" extrusionOk="0">
                <a:moveTo>
                  <a:pt x="28692" y="436"/>
                </a:moveTo>
                <a:lnTo>
                  <a:pt x="79081" y="163848"/>
                </a:lnTo>
                <a:lnTo>
                  <a:pt x="50119" y="226717"/>
                </a:lnTo>
                <a:lnTo>
                  <a:pt x="436" y="54593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0" name="Google Shape;900;p86"/>
          <p:cNvSpPr/>
          <p:nvPr/>
        </p:nvSpPr>
        <p:spPr>
          <a:xfrm>
            <a:off x="4163270" y="3229224"/>
            <a:ext cx="769967" cy="449736"/>
          </a:xfrm>
          <a:custGeom>
            <a:avLst/>
            <a:gdLst/>
            <a:ahLst/>
            <a:cxnLst/>
            <a:rect l="l" t="t" r="r" b="b"/>
            <a:pathLst>
              <a:path w="769967" h="449736" extrusionOk="0">
                <a:moveTo>
                  <a:pt x="377650" y="436"/>
                </a:moveTo>
                <a:lnTo>
                  <a:pt x="436" y="450173"/>
                </a:lnTo>
                <a:lnTo>
                  <a:pt x="770168" y="450173"/>
                </a:lnTo>
                <a:close/>
              </a:path>
            </a:pathLst>
          </a:custGeom>
          <a:solidFill>
            <a:srgbClr val="1558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1" name="Google Shape;901;p86"/>
          <p:cNvSpPr/>
          <p:nvPr/>
        </p:nvSpPr>
        <p:spPr>
          <a:xfrm>
            <a:off x="4024110" y="3106311"/>
            <a:ext cx="515666" cy="572177"/>
          </a:xfrm>
          <a:custGeom>
            <a:avLst/>
            <a:gdLst/>
            <a:ahLst/>
            <a:cxnLst/>
            <a:rect l="l" t="t" r="r" b="b"/>
            <a:pathLst>
              <a:path w="515666" h="572177" extrusionOk="0">
                <a:moveTo>
                  <a:pt x="436" y="436"/>
                </a:moveTo>
                <a:lnTo>
                  <a:pt x="516809" y="123349"/>
                </a:lnTo>
                <a:lnTo>
                  <a:pt x="139596" y="573085"/>
                </a:lnTo>
                <a:close/>
              </a:path>
            </a:pathLst>
          </a:custGeom>
          <a:solidFill>
            <a:srgbClr val="2049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2" name="Google Shape;902;p86"/>
          <p:cNvSpPr/>
          <p:nvPr/>
        </p:nvSpPr>
        <p:spPr>
          <a:xfrm>
            <a:off x="4540483" y="3106311"/>
            <a:ext cx="525084" cy="572177"/>
          </a:xfrm>
          <a:custGeom>
            <a:avLst/>
            <a:gdLst/>
            <a:ahLst/>
            <a:cxnLst/>
            <a:rect l="l" t="t" r="r" b="b"/>
            <a:pathLst>
              <a:path w="525084" h="572177" extrusionOk="0">
                <a:moveTo>
                  <a:pt x="526934" y="436"/>
                </a:moveTo>
                <a:lnTo>
                  <a:pt x="392955" y="573085"/>
                </a:lnTo>
                <a:lnTo>
                  <a:pt x="436" y="123349"/>
                </a:lnTo>
                <a:close/>
              </a:path>
            </a:pathLst>
          </a:custGeom>
          <a:solidFill>
            <a:srgbClr val="3691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3" name="Google Shape;903;p86"/>
          <p:cNvSpPr/>
          <p:nvPr/>
        </p:nvSpPr>
        <p:spPr>
          <a:xfrm>
            <a:off x="4933001" y="3043443"/>
            <a:ext cx="162470" cy="635752"/>
          </a:xfrm>
          <a:custGeom>
            <a:avLst/>
            <a:gdLst/>
            <a:ahLst/>
            <a:cxnLst/>
            <a:rect l="l" t="t" r="r" b="b"/>
            <a:pathLst>
              <a:path w="162470" h="635752" extrusionOk="0">
                <a:moveTo>
                  <a:pt x="163378" y="436"/>
                </a:moveTo>
                <a:lnTo>
                  <a:pt x="32695" y="560134"/>
                </a:lnTo>
                <a:lnTo>
                  <a:pt x="436" y="635954"/>
                </a:lnTo>
                <a:lnTo>
                  <a:pt x="134416" y="63305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4" name="Google Shape;904;p86"/>
          <p:cNvSpPr/>
          <p:nvPr/>
        </p:nvSpPr>
        <p:spPr>
          <a:xfrm>
            <a:off x="4266638" y="3748422"/>
            <a:ext cx="263719" cy="44738"/>
          </a:xfrm>
          <a:custGeom>
            <a:avLst/>
            <a:gdLst/>
            <a:ahLst/>
            <a:cxnLst/>
            <a:rect l="l" t="t" r="r" b="b"/>
            <a:pathLst>
              <a:path w="263719" h="44738" extrusionOk="0">
                <a:moveTo>
                  <a:pt x="62834" y="436"/>
                </a:moveTo>
                <a:lnTo>
                  <a:pt x="436" y="27515"/>
                </a:lnTo>
                <a:lnTo>
                  <a:pt x="265333" y="45175"/>
                </a:lnTo>
                <a:lnTo>
                  <a:pt x="255915" y="25867"/>
                </a:lnTo>
                <a:lnTo>
                  <a:pt x="107573" y="19274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5" name="Google Shape;905;p86"/>
          <p:cNvSpPr/>
          <p:nvPr/>
        </p:nvSpPr>
        <p:spPr>
          <a:xfrm>
            <a:off x="4622189" y="3735707"/>
            <a:ext cx="263719" cy="56511"/>
          </a:xfrm>
          <a:custGeom>
            <a:avLst/>
            <a:gdLst/>
            <a:ahLst/>
            <a:cxnLst/>
            <a:rect l="l" t="t" r="r" b="b"/>
            <a:pathLst>
              <a:path w="263719" h="56511" extrusionOk="0">
                <a:moveTo>
                  <a:pt x="176799" y="436"/>
                </a:moveTo>
                <a:lnTo>
                  <a:pt x="264156" y="40230"/>
                </a:lnTo>
                <a:lnTo>
                  <a:pt x="436" y="57890"/>
                </a:lnTo>
                <a:lnTo>
                  <a:pt x="12210" y="38582"/>
                </a:lnTo>
                <a:lnTo>
                  <a:pt x="94151" y="35521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6" name="Google Shape;906;p86"/>
          <p:cNvSpPr/>
          <p:nvPr/>
        </p:nvSpPr>
        <p:spPr>
          <a:xfrm>
            <a:off x="4266638" y="3775500"/>
            <a:ext cx="291975" cy="324940"/>
          </a:xfrm>
          <a:custGeom>
            <a:avLst/>
            <a:gdLst/>
            <a:ahLst/>
            <a:cxnLst/>
            <a:rect l="l" t="t" r="r" b="b"/>
            <a:pathLst>
              <a:path w="291975" h="324940" extrusionOk="0">
                <a:moveTo>
                  <a:pt x="265333" y="18096"/>
                </a:moveTo>
                <a:lnTo>
                  <a:pt x="293118" y="326083"/>
                </a:lnTo>
                <a:lnTo>
                  <a:pt x="436" y="436"/>
                </a:lnTo>
                <a:close/>
              </a:path>
            </a:pathLst>
          </a:custGeom>
          <a:solidFill>
            <a:srgbClr val="245E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7" name="Google Shape;907;p86"/>
          <p:cNvSpPr/>
          <p:nvPr/>
        </p:nvSpPr>
        <p:spPr>
          <a:xfrm>
            <a:off x="4602881" y="3775500"/>
            <a:ext cx="282556" cy="324940"/>
          </a:xfrm>
          <a:custGeom>
            <a:avLst/>
            <a:gdLst/>
            <a:ahLst/>
            <a:cxnLst/>
            <a:rect l="l" t="t" r="r" b="b"/>
            <a:pathLst>
              <a:path w="282556" h="324940" extrusionOk="0">
                <a:moveTo>
                  <a:pt x="19745" y="18096"/>
                </a:moveTo>
                <a:lnTo>
                  <a:pt x="436" y="326083"/>
                </a:lnTo>
                <a:lnTo>
                  <a:pt x="283464" y="436"/>
                </a:lnTo>
                <a:close/>
              </a:path>
            </a:pathLst>
          </a:custGeom>
          <a:solidFill>
            <a:srgbClr val="245F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8" name="Google Shape;908;p86"/>
          <p:cNvSpPr/>
          <p:nvPr/>
        </p:nvSpPr>
        <p:spPr>
          <a:xfrm>
            <a:off x="4163270" y="3678960"/>
            <a:ext cx="769967" cy="98894"/>
          </a:xfrm>
          <a:custGeom>
            <a:avLst/>
            <a:gdLst/>
            <a:ahLst/>
            <a:cxnLst/>
            <a:rect l="l" t="t" r="r" b="b"/>
            <a:pathLst>
              <a:path w="769967" h="98894" extrusionOk="0">
                <a:moveTo>
                  <a:pt x="436" y="436"/>
                </a:moveTo>
                <a:lnTo>
                  <a:pt x="210941" y="88735"/>
                </a:lnTo>
                <a:lnTo>
                  <a:pt x="359284" y="95328"/>
                </a:lnTo>
                <a:lnTo>
                  <a:pt x="361874" y="100744"/>
                </a:lnTo>
                <a:lnTo>
                  <a:pt x="467832" y="100744"/>
                </a:lnTo>
                <a:lnTo>
                  <a:pt x="471129" y="95328"/>
                </a:lnTo>
                <a:lnTo>
                  <a:pt x="553070" y="92267"/>
                </a:lnTo>
                <a:lnTo>
                  <a:pt x="770168" y="436"/>
                </a:lnTo>
                <a:close/>
              </a:path>
            </a:pathLst>
          </a:custGeom>
          <a:solidFill>
            <a:srgbClr val="1D54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9" name="Google Shape;909;p86"/>
          <p:cNvSpPr/>
          <p:nvPr/>
        </p:nvSpPr>
        <p:spPr>
          <a:xfrm>
            <a:off x="4870764" y="2493920"/>
            <a:ext cx="115377" cy="138923"/>
          </a:xfrm>
          <a:custGeom>
            <a:avLst/>
            <a:gdLst/>
            <a:ahLst/>
            <a:cxnLst/>
            <a:rect l="l" t="t" r="r" b="b"/>
            <a:pathLst>
              <a:path w="115377" h="138923" extrusionOk="0">
                <a:moveTo>
                  <a:pt x="110237" y="59017"/>
                </a:moveTo>
                <a:cubicBezTo>
                  <a:pt x="121775" y="96220"/>
                  <a:pt x="107647" y="131539"/>
                  <a:pt x="78685" y="137897"/>
                </a:cubicBezTo>
                <a:cubicBezTo>
                  <a:pt x="49723" y="144254"/>
                  <a:pt x="16994" y="118824"/>
                  <a:pt x="5691" y="81621"/>
                </a:cubicBezTo>
                <a:cubicBezTo>
                  <a:pt x="-5611" y="44418"/>
                  <a:pt x="8281" y="9098"/>
                  <a:pt x="37244" y="2741"/>
                </a:cubicBezTo>
                <a:cubicBezTo>
                  <a:pt x="66206" y="-3617"/>
                  <a:pt x="98935" y="21813"/>
                  <a:pt x="110237" y="590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0" name="Google Shape;910;p86"/>
          <p:cNvSpPr/>
          <p:nvPr/>
        </p:nvSpPr>
        <p:spPr>
          <a:xfrm>
            <a:off x="4155394" y="2415707"/>
            <a:ext cx="117731" cy="131859"/>
          </a:xfrm>
          <a:custGeom>
            <a:avLst/>
            <a:gdLst/>
            <a:ahLst/>
            <a:cxnLst/>
            <a:rect l="l" t="t" r="r" b="b"/>
            <a:pathLst>
              <a:path w="117731" h="131859" extrusionOk="0">
                <a:moveTo>
                  <a:pt x="14905" y="42102"/>
                </a:moveTo>
                <a:cubicBezTo>
                  <a:pt x="35155" y="8902"/>
                  <a:pt x="71652" y="-6874"/>
                  <a:pt x="96376" y="6547"/>
                </a:cubicBezTo>
                <a:cubicBezTo>
                  <a:pt x="121099" y="19968"/>
                  <a:pt x="124631" y="57878"/>
                  <a:pt x="104381" y="91079"/>
                </a:cubicBezTo>
                <a:cubicBezTo>
                  <a:pt x="84131" y="124279"/>
                  <a:pt x="47635" y="140055"/>
                  <a:pt x="22911" y="126634"/>
                </a:cubicBezTo>
                <a:cubicBezTo>
                  <a:pt x="-1813" y="113212"/>
                  <a:pt x="-5345" y="75303"/>
                  <a:pt x="14905" y="42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1" name="Google Shape;911;p86"/>
          <p:cNvSpPr/>
          <p:nvPr/>
        </p:nvSpPr>
        <p:spPr>
          <a:xfrm>
            <a:off x="4214601" y="2856720"/>
            <a:ext cx="744066" cy="138923"/>
          </a:xfrm>
          <a:custGeom>
            <a:avLst/>
            <a:gdLst/>
            <a:ahLst/>
            <a:cxnLst/>
            <a:rect l="l" t="t" r="r" b="b"/>
            <a:pathLst>
              <a:path w="744066" h="138923" extrusionOk="0">
                <a:moveTo>
                  <a:pt x="340211" y="436"/>
                </a:moveTo>
                <a:lnTo>
                  <a:pt x="35521" y="14564"/>
                </a:lnTo>
                <a:lnTo>
                  <a:pt x="436" y="62128"/>
                </a:lnTo>
                <a:lnTo>
                  <a:pt x="328909" y="139831"/>
                </a:lnTo>
                <a:lnTo>
                  <a:pt x="745915" y="59773"/>
                </a:lnTo>
                <a:lnTo>
                  <a:pt x="718837" y="18332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2" name="Google Shape;912;p86"/>
          <p:cNvSpPr/>
          <p:nvPr/>
        </p:nvSpPr>
        <p:spPr>
          <a:xfrm>
            <a:off x="4292068" y="3748422"/>
            <a:ext cx="235463" cy="35319"/>
          </a:xfrm>
          <a:custGeom>
            <a:avLst/>
            <a:gdLst/>
            <a:ahLst/>
            <a:cxnLst/>
            <a:rect l="l" t="t" r="r" b="b"/>
            <a:pathLst>
              <a:path w="235463" h="35319" extrusionOk="0">
                <a:moveTo>
                  <a:pt x="37404" y="436"/>
                </a:moveTo>
                <a:lnTo>
                  <a:pt x="436" y="16448"/>
                </a:lnTo>
                <a:lnTo>
                  <a:pt x="89206" y="31282"/>
                </a:lnTo>
                <a:lnTo>
                  <a:pt x="235665" y="36462"/>
                </a:lnTo>
                <a:lnTo>
                  <a:pt x="230485" y="25867"/>
                </a:lnTo>
                <a:lnTo>
                  <a:pt x="82142" y="19274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3" name="Google Shape;913;p86"/>
          <p:cNvSpPr/>
          <p:nvPr/>
        </p:nvSpPr>
        <p:spPr>
          <a:xfrm>
            <a:off x="4627369" y="3743241"/>
            <a:ext cx="186016" cy="40028"/>
          </a:xfrm>
          <a:custGeom>
            <a:avLst/>
            <a:gdLst/>
            <a:ahLst/>
            <a:cxnLst/>
            <a:rect l="l" t="t" r="r" b="b"/>
            <a:pathLst>
              <a:path w="186016" h="40028" extrusionOk="0">
                <a:moveTo>
                  <a:pt x="436" y="41643"/>
                </a:moveTo>
                <a:lnTo>
                  <a:pt x="185982" y="27986"/>
                </a:lnTo>
                <a:lnTo>
                  <a:pt x="154194" y="436"/>
                </a:lnTo>
                <a:lnTo>
                  <a:pt x="88971" y="27986"/>
                </a:lnTo>
                <a:lnTo>
                  <a:pt x="7029" y="31047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4" name="Google Shape;914;p86"/>
          <p:cNvSpPr/>
          <p:nvPr/>
        </p:nvSpPr>
        <p:spPr>
          <a:xfrm>
            <a:off x="3964067" y="2227795"/>
            <a:ext cx="569822" cy="508602"/>
          </a:xfrm>
          <a:custGeom>
            <a:avLst/>
            <a:gdLst/>
            <a:ahLst/>
            <a:cxnLst/>
            <a:rect l="l" t="t" r="r" b="b"/>
            <a:pathLst>
              <a:path w="569822" h="508602" extrusionOk="0">
                <a:moveTo>
                  <a:pt x="436" y="406847"/>
                </a:moveTo>
                <a:lnTo>
                  <a:pt x="286054" y="436"/>
                </a:lnTo>
                <a:lnTo>
                  <a:pt x="569553" y="509745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5" name="Google Shape;915;p86"/>
          <p:cNvSpPr/>
          <p:nvPr/>
        </p:nvSpPr>
        <p:spPr>
          <a:xfrm>
            <a:off x="4533183" y="2308559"/>
            <a:ext cx="609851" cy="461509"/>
          </a:xfrm>
          <a:custGeom>
            <a:avLst/>
            <a:gdLst/>
            <a:ahLst/>
            <a:cxnLst/>
            <a:rect l="l" t="t" r="r" b="b"/>
            <a:pathLst>
              <a:path w="609851" h="461509" extrusionOk="0">
                <a:moveTo>
                  <a:pt x="427333" y="436"/>
                </a:moveTo>
                <a:lnTo>
                  <a:pt x="611701" y="462652"/>
                </a:lnTo>
                <a:lnTo>
                  <a:pt x="436" y="428981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6" name="Google Shape;916;p86"/>
          <p:cNvSpPr/>
          <p:nvPr/>
        </p:nvSpPr>
        <p:spPr>
          <a:xfrm>
            <a:off x="4249685" y="2227795"/>
            <a:ext cx="711101" cy="508602"/>
          </a:xfrm>
          <a:custGeom>
            <a:avLst/>
            <a:gdLst/>
            <a:ahLst/>
            <a:cxnLst/>
            <a:rect l="l" t="t" r="r" b="b"/>
            <a:pathLst>
              <a:path w="711101" h="508602" extrusionOk="0">
                <a:moveTo>
                  <a:pt x="436" y="436"/>
                </a:moveTo>
                <a:lnTo>
                  <a:pt x="710831" y="81201"/>
                </a:lnTo>
                <a:lnTo>
                  <a:pt x="283935" y="50974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7" name="Google Shape;917;p86"/>
          <p:cNvSpPr/>
          <p:nvPr/>
        </p:nvSpPr>
        <p:spPr>
          <a:xfrm>
            <a:off x="3964067" y="2634206"/>
            <a:ext cx="1179674" cy="218981"/>
          </a:xfrm>
          <a:custGeom>
            <a:avLst/>
            <a:gdLst/>
            <a:ahLst/>
            <a:cxnLst/>
            <a:rect l="l" t="t" r="r" b="b"/>
            <a:pathLst>
              <a:path w="1179674" h="218981" extrusionOk="0">
                <a:moveTo>
                  <a:pt x="1180817" y="137006"/>
                </a:moveTo>
                <a:lnTo>
                  <a:pt x="567198" y="220360"/>
                </a:lnTo>
                <a:lnTo>
                  <a:pt x="436" y="436"/>
                </a:lnTo>
                <a:lnTo>
                  <a:pt x="569553" y="103334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8" name="Google Shape;918;p86"/>
          <p:cNvSpPr/>
          <p:nvPr/>
        </p:nvSpPr>
        <p:spPr>
          <a:xfrm>
            <a:off x="4249685" y="2227795"/>
            <a:ext cx="711101" cy="80057"/>
          </a:xfrm>
          <a:custGeom>
            <a:avLst/>
            <a:gdLst/>
            <a:ahLst/>
            <a:cxnLst/>
            <a:rect l="l" t="t" r="r" b="b"/>
            <a:pathLst>
              <a:path w="711101" h="80057" extrusionOk="0">
                <a:moveTo>
                  <a:pt x="436" y="436"/>
                </a:moveTo>
                <a:lnTo>
                  <a:pt x="372470" y="436"/>
                </a:lnTo>
                <a:lnTo>
                  <a:pt x="710831" y="81201"/>
                </a:lnTo>
                <a:close/>
              </a:path>
            </a:pathLst>
          </a:custGeom>
          <a:solidFill>
            <a:srgbClr val="4789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9" name="Google Shape;919;p86"/>
          <p:cNvSpPr/>
          <p:nvPr/>
        </p:nvSpPr>
        <p:spPr>
          <a:xfrm>
            <a:off x="4866600" y="2182822"/>
            <a:ext cx="47092" cy="115377"/>
          </a:xfrm>
          <a:custGeom>
            <a:avLst/>
            <a:gdLst/>
            <a:ahLst/>
            <a:cxnLst/>
            <a:rect l="l" t="t" r="r" b="b"/>
            <a:pathLst>
              <a:path w="47092" h="115377" extrusionOk="0">
                <a:moveTo>
                  <a:pt x="436" y="436"/>
                </a:moveTo>
                <a:lnTo>
                  <a:pt x="48000" y="115107"/>
                </a:lnTo>
                <a:lnTo>
                  <a:pt x="12916" y="106866"/>
                </a:lnTo>
                <a:close/>
              </a:path>
            </a:pathLst>
          </a:custGeom>
          <a:solidFill>
            <a:srgbClr val="5497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0" name="Google Shape;920;p86"/>
          <p:cNvSpPr/>
          <p:nvPr/>
        </p:nvSpPr>
        <p:spPr>
          <a:xfrm>
            <a:off x="4861420" y="2182822"/>
            <a:ext cx="16482" cy="105958"/>
          </a:xfrm>
          <a:custGeom>
            <a:avLst/>
            <a:gdLst/>
            <a:ahLst/>
            <a:cxnLst/>
            <a:rect l="l" t="t" r="r" b="b"/>
            <a:pathLst>
              <a:path w="16482" h="105958" extrusionOk="0">
                <a:moveTo>
                  <a:pt x="436" y="102628"/>
                </a:moveTo>
                <a:lnTo>
                  <a:pt x="5617" y="436"/>
                </a:lnTo>
                <a:lnTo>
                  <a:pt x="18096" y="106866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1" name="Google Shape;921;p86"/>
          <p:cNvSpPr/>
          <p:nvPr/>
        </p:nvSpPr>
        <p:spPr>
          <a:xfrm>
            <a:off x="4323856" y="2128430"/>
            <a:ext cx="72993" cy="98894"/>
          </a:xfrm>
          <a:custGeom>
            <a:avLst/>
            <a:gdLst/>
            <a:ahLst/>
            <a:cxnLst/>
            <a:rect l="l" t="t" r="r" b="b"/>
            <a:pathLst>
              <a:path w="72993" h="98894" extrusionOk="0">
                <a:moveTo>
                  <a:pt x="436" y="99802"/>
                </a:moveTo>
                <a:lnTo>
                  <a:pt x="72724" y="436"/>
                </a:lnTo>
                <a:lnTo>
                  <a:pt x="30340" y="99802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2" name="Google Shape;922;p86"/>
          <p:cNvSpPr/>
          <p:nvPr/>
        </p:nvSpPr>
        <p:spPr>
          <a:xfrm>
            <a:off x="4353760" y="2128430"/>
            <a:ext cx="42383" cy="98894"/>
          </a:xfrm>
          <a:custGeom>
            <a:avLst/>
            <a:gdLst/>
            <a:ahLst/>
            <a:cxnLst/>
            <a:rect l="l" t="t" r="r" b="b"/>
            <a:pathLst>
              <a:path w="42383" h="98894" extrusionOk="0">
                <a:moveTo>
                  <a:pt x="21157" y="99802"/>
                </a:moveTo>
                <a:lnTo>
                  <a:pt x="42820" y="436"/>
                </a:lnTo>
                <a:lnTo>
                  <a:pt x="436" y="99802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3" name="Google Shape;923;p86"/>
          <p:cNvSpPr/>
          <p:nvPr/>
        </p:nvSpPr>
        <p:spPr>
          <a:xfrm>
            <a:off x="4540483" y="2856720"/>
            <a:ext cx="503892" cy="174243"/>
          </a:xfrm>
          <a:custGeom>
            <a:avLst/>
            <a:gdLst/>
            <a:ahLst/>
            <a:cxnLst/>
            <a:rect l="l" t="t" r="r" b="b"/>
            <a:pathLst>
              <a:path w="503892" h="174243" extrusionOk="0">
                <a:moveTo>
                  <a:pt x="505507" y="23747"/>
                </a:moveTo>
                <a:lnTo>
                  <a:pt x="477251" y="77904"/>
                </a:lnTo>
                <a:lnTo>
                  <a:pt x="436" y="174209"/>
                </a:lnTo>
                <a:lnTo>
                  <a:pt x="14329" y="436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4" name="Google Shape;924;p86"/>
          <p:cNvSpPr/>
          <p:nvPr/>
        </p:nvSpPr>
        <p:spPr>
          <a:xfrm>
            <a:off x="4058959" y="2856720"/>
            <a:ext cx="494474" cy="174243"/>
          </a:xfrm>
          <a:custGeom>
            <a:avLst/>
            <a:gdLst/>
            <a:ahLst/>
            <a:cxnLst/>
            <a:rect l="l" t="t" r="r" b="b"/>
            <a:pathLst>
              <a:path w="494474" h="174243" extrusionOk="0">
                <a:moveTo>
                  <a:pt x="436" y="23276"/>
                </a:moveTo>
                <a:lnTo>
                  <a:pt x="495853" y="436"/>
                </a:lnTo>
                <a:lnTo>
                  <a:pt x="481960" y="174209"/>
                </a:lnTo>
                <a:lnTo>
                  <a:pt x="15742" y="76256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5" name="Google Shape;925;p86"/>
          <p:cNvSpPr/>
          <p:nvPr/>
        </p:nvSpPr>
        <p:spPr>
          <a:xfrm>
            <a:off x="4010453" y="2879560"/>
            <a:ext cx="63575" cy="226045"/>
          </a:xfrm>
          <a:custGeom>
            <a:avLst/>
            <a:gdLst/>
            <a:ahLst/>
            <a:cxnLst/>
            <a:rect l="l" t="t" r="r" b="b"/>
            <a:pathLst>
              <a:path w="63575" h="226045" extrusionOk="0">
                <a:moveTo>
                  <a:pt x="436" y="158668"/>
                </a:moveTo>
                <a:lnTo>
                  <a:pt x="14093" y="227188"/>
                </a:lnTo>
                <a:lnTo>
                  <a:pt x="64247" y="53416"/>
                </a:lnTo>
                <a:lnTo>
                  <a:pt x="48942" y="436"/>
                </a:lnTo>
                <a:close/>
              </a:path>
            </a:pathLst>
          </a:custGeom>
          <a:solidFill>
            <a:srgbClr val="234F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6" name="Google Shape;926;p86"/>
          <p:cNvSpPr/>
          <p:nvPr/>
        </p:nvSpPr>
        <p:spPr>
          <a:xfrm>
            <a:off x="4024110" y="2932539"/>
            <a:ext cx="515666" cy="296684"/>
          </a:xfrm>
          <a:custGeom>
            <a:avLst/>
            <a:gdLst/>
            <a:ahLst/>
            <a:cxnLst/>
            <a:rect l="l" t="t" r="r" b="b"/>
            <a:pathLst>
              <a:path w="515666" h="296684" extrusionOk="0">
                <a:moveTo>
                  <a:pt x="516809" y="98389"/>
                </a:moveTo>
                <a:lnTo>
                  <a:pt x="516809" y="297121"/>
                </a:lnTo>
                <a:lnTo>
                  <a:pt x="436" y="174209"/>
                </a:lnTo>
                <a:lnTo>
                  <a:pt x="50590" y="436"/>
                </a:lnTo>
                <a:close/>
              </a:path>
            </a:pathLst>
          </a:custGeom>
          <a:solidFill>
            <a:srgbClr val="176B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7" name="Google Shape;927;p86"/>
          <p:cNvSpPr/>
          <p:nvPr/>
        </p:nvSpPr>
        <p:spPr>
          <a:xfrm>
            <a:off x="4540483" y="2934187"/>
            <a:ext cx="525084" cy="294329"/>
          </a:xfrm>
          <a:custGeom>
            <a:avLst/>
            <a:gdLst/>
            <a:ahLst/>
            <a:cxnLst/>
            <a:rect l="l" t="t" r="r" b="b"/>
            <a:pathLst>
              <a:path w="525084" h="294329" extrusionOk="0">
                <a:moveTo>
                  <a:pt x="477251" y="436"/>
                </a:moveTo>
                <a:lnTo>
                  <a:pt x="526934" y="172561"/>
                </a:lnTo>
                <a:lnTo>
                  <a:pt x="436" y="295473"/>
                </a:lnTo>
                <a:lnTo>
                  <a:pt x="436" y="96741"/>
                </a:lnTo>
                <a:close/>
              </a:path>
            </a:pathLst>
          </a:custGeom>
          <a:solidFill>
            <a:srgbClr val="429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8" name="Google Shape;928;p86"/>
          <p:cNvSpPr/>
          <p:nvPr/>
        </p:nvSpPr>
        <p:spPr>
          <a:xfrm>
            <a:off x="5017297" y="2880031"/>
            <a:ext cx="77703" cy="226045"/>
          </a:xfrm>
          <a:custGeom>
            <a:avLst/>
            <a:gdLst/>
            <a:ahLst/>
            <a:cxnLst/>
            <a:rect l="l" t="t" r="r" b="b"/>
            <a:pathLst>
              <a:path w="77703" h="226045" extrusionOk="0">
                <a:moveTo>
                  <a:pt x="28692" y="436"/>
                </a:moveTo>
                <a:lnTo>
                  <a:pt x="79081" y="163848"/>
                </a:lnTo>
                <a:lnTo>
                  <a:pt x="50119" y="226717"/>
                </a:lnTo>
                <a:lnTo>
                  <a:pt x="436" y="54593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9" name="Google Shape;929;p86"/>
          <p:cNvSpPr/>
          <p:nvPr/>
        </p:nvSpPr>
        <p:spPr>
          <a:xfrm>
            <a:off x="4163270" y="3229224"/>
            <a:ext cx="769967" cy="449736"/>
          </a:xfrm>
          <a:custGeom>
            <a:avLst/>
            <a:gdLst/>
            <a:ahLst/>
            <a:cxnLst/>
            <a:rect l="l" t="t" r="r" b="b"/>
            <a:pathLst>
              <a:path w="769967" h="449736" extrusionOk="0">
                <a:moveTo>
                  <a:pt x="377650" y="436"/>
                </a:moveTo>
                <a:lnTo>
                  <a:pt x="436" y="450173"/>
                </a:lnTo>
                <a:lnTo>
                  <a:pt x="770168" y="450173"/>
                </a:lnTo>
                <a:close/>
              </a:path>
            </a:pathLst>
          </a:custGeom>
          <a:solidFill>
            <a:srgbClr val="1558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0" name="Google Shape;930;p86"/>
          <p:cNvSpPr/>
          <p:nvPr/>
        </p:nvSpPr>
        <p:spPr>
          <a:xfrm>
            <a:off x="4024110" y="3106311"/>
            <a:ext cx="515666" cy="572177"/>
          </a:xfrm>
          <a:custGeom>
            <a:avLst/>
            <a:gdLst/>
            <a:ahLst/>
            <a:cxnLst/>
            <a:rect l="l" t="t" r="r" b="b"/>
            <a:pathLst>
              <a:path w="515666" h="572177" extrusionOk="0">
                <a:moveTo>
                  <a:pt x="436" y="436"/>
                </a:moveTo>
                <a:lnTo>
                  <a:pt x="516809" y="123349"/>
                </a:lnTo>
                <a:lnTo>
                  <a:pt x="139596" y="573085"/>
                </a:lnTo>
                <a:close/>
              </a:path>
            </a:pathLst>
          </a:custGeom>
          <a:solidFill>
            <a:srgbClr val="2049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1" name="Google Shape;931;p86"/>
          <p:cNvSpPr/>
          <p:nvPr/>
        </p:nvSpPr>
        <p:spPr>
          <a:xfrm>
            <a:off x="4540483" y="3106311"/>
            <a:ext cx="525084" cy="572177"/>
          </a:xfrm>
          <a:custGeom>
            <a:avLst/>
            <a:gdLst/>
            <a:ahLst/>
            <a:cxnLst/>
            <a:rect l="l" t="t" r="r" b="b"/>
            <a:pathLst>
              <a:path w="525084" h="572177" extrusionOk="0">
                <a:moveTo>
                  <a:pt x="526934" y="436"/>
                </a:moveTo>
                <a:lnTo>
                  <a:pt x="392955" y="573085"/>
                </a:lnTo>
                <a:lnTo>
                  <a:pt x="436" y="123349"/>
                </a:lnTo>
                <a:close/>
              </a:path>
            </a:pathLst>
          </a:custGeom>
          <a:solidFill>
            <a:srgbClr val="3691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2" name="Google Shape;932;p86"/>
          <p:cNvSpPr/>
          <p:nvPr/>
        </p:nvSpPr>
        <p:spPr>
          <a:xfrm>
            <a:off x="4933001" y="3043443"/>
            <a:ext cx="162470" cy="635752"/>
          </a:xfrm>
          <a:custGeom>
            <a:avLst/>
            <a:gdLst/>
            <a:ahLst/>
            <a:cxnLst/>
            <a:rect l="l" t="t" r="r" b="b"/>
            <a:pathLst>
              <a:path w="162470" h="635752" extrusionOk="0">
                <a:moveTo>
                  <a:pt x="163378" y="436"/>
                </a:moveTo>
                <a:lnTo>
                  <a:pt x="32695" y="560134"/>
                </a:lnTo>
                <a:lnTo>
                  <a:pt x="436" y="635954"/>
                </a:lnTo>
                <a:lnTo>
                  <a:pt x="134416" y="63305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3" name="Google Shape;933;p86"/>
          <p:cNvSpPr/>
          <p:nvPr/>
        </p:nvSpPr>
        <p:spPr>
          <a:xfrm>
            <a:off x="4266638" y="3748422"/>
            <a:ext cx="263719" cy="44738"/>
          </a:xfrm>
          <a:custGeom>
            <a:avLst/>
            <a:gdLst/>
            <a:ahLst/>
            <a:cxnLst/>
            <a:rect l="l" t="t" r="r" b="b"/>
            <a:pathLst>
              <a:path w="263719" h="44738" extrusionOk="0">
                <a:moveTo>
                  <a:pt x="62834" y="436"/>
                </a:moveTo>
                <a:lnTo>
                  <a:pt x="436" y="27515"/>
                </a:lnTo>
                <a:lnTo>
                  <a:pt x="265333" y="45175"/>
                </a:lnTo>
                <a:lnTo>
                  <a:pt x="255915" y="25867"/>
                </a:lnTo>
                <a:lnTo>
                  <a:pt x="107573" y="19274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4" name="Google Shape;934;p86"/>
          <p:cNvSpPr/>
          <p:nvPr/>
        </p:nvSpPr>
        <p:spPr>
          <a:xfrm>
            <a:off x="4622189" y="3735707"/>
            <a:ext cx="263719" cy="56511"/>
          </a:xfrm>
          <a:custGeom>
            <a:avLst/>
            <a:gdLst/>
            <a:ahLst/>
            <a:cxnLst/>
            <a:rect l="l" t="t" r="r" b="b"/>
            <a:pathLst>
              <a:path w="263719" h="56511" extrusionOk="0">
                <a:moveTo>
                  <a:pt x="176799" y="436"/>
                </a:moveTo>
                <a:lnTo>
                  <a:pt x="264156" y="40230"/>
                </a:lnTo>
                <a:lnTo>
                  <a:pt x="436" y="57890"/>
                </a:lnTo>
                <a:lnTo>
                  <a:pt x="12210" y="38582"/>
                </a:lnTo>
                <a:lnTo>
                  <a:pt x="94151" y="35521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5" name="Google Shape;935;p86"/>
          <p:cNvSpPr/>
          <p:nvPr/>
        </p:nvSpPr>
        <p:spPr>
          <a:xfrm>
            <a:off x="4266638" y="3775500"/>
            <a:ext cx="291975" cy="324940"/>
          </a:xfrm>
          <a:custGeom>
            <a:avLst/>
            <a:gdLst/>
            <a:ahLst/>
            <a:cxnLst/>
            <a:rect l="l" t="t" r="r" b="b"/>
            <a:pathLst>
              <a:path w="291975" h="324940" extrusionOk="0">
                <a:moveTo>
                  <a:pt x="265333" y="18096"/>
                </a:moveTo>
                <a:lnTo>
                  <a:pt x="293118" y="326083"/>
                </a:lnTo>
                <a:lnTo>
                  <a:pt x="436" y="436"/>
                </a:lnTo>
                <a:close/>
              </a:path>
            </a:pathLst>
          </a:custGeom>
          <a:solidFill>
            <a:srgbClr val="245E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6" name="Google Shape;936;p86"/>
          <p:cNvSpPr/>
          <p:nvPr/>
        </p:nvSpPr>
        <p:spPr>
          <a:xfrm>
            <a:off x="4602881" y="3775500"/>
            <a:ext cx="282556" cy="324940"/>
          </a:xfrm>
          <a:custGeom>
            <a:avLst/>
            <a:gdLst/>
            <a:ahLst/>
            <a:cxnLst/>
            <a:rect l="l" t="t" r="r" b="b"/>
            <a:pathLst>
              <a:path w="282556" h="324940" extrusionOk="0">
                <a:moveTo>
                  <a:pt x="19745" y="18096"/>
                </a:moveTo>
                <a:lnTo>
                  <a:pt x="436" y="326083"/>
                </a:lnTo>
                <a:lnTo>
                  <a:pt x="283464" y="436"/>
                </a:lnTo>
                <a:close/>
              </a:path>
            </a:pathLst>
          </a:custGeom>
          <a:solidFill>
            <a:srgbClr val="245F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7" name="Google Shape;937;p86"/>
          <p:cNvSpPr/>
          <p:nvPr/>
        </p:nvSpPr>
        <p:spPr>
          <a:xfrm>
            <a:off x="4163270" y="3678960"/>
            <a:ext cx="769967" cy="98894"/>
          </a:xfrm>
          <a:custGeom>
            <a:avLst/>
            <a:gdLst/>
            <a:ahLst/>
            <a:cxnLst/>
            <a:rect l="l" t="t" r="r" b="b"/>
            <a:pathLst>
              <a:path w="769967" h="98894" extrusionOk="0">
                <a:moveTo>
                  <a:pt x="436" y="436"/>
                </a:moveTo>
                <a:lnTo>
                  <a:pt x="210941" y="88735"/>
                </a:lnTo>
                <a:lnTo>
                  <a:pt x="359284" y="95328"/>
                </a:lnTo>
                <a:lnTo>
                  <a:pt x="361874" y="100744"/>
                </a:lnTo>
                <a:lnTo>
                  <a:pt x="467832" y="100744"/>
                </a:lnTo>
                <a:lnTo>
                  <a:pt x="471129" y="95328"/>
                </a:lnTo>
                <a:lnTo>
                  <a:pt x="553070" y="92267"/>
                </a:lnTo>
                <a:lnTo>
                  <a:pt x="770168" y="436"/>
                </a:lnTo>
                <a:close/>
              </a:path>
            </a:pathLst>
          </a:custGeom>
          <a:solidFill>
            <a:srgbClr val="1D54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938" name="Google Shape;938;p86"/>
          <p:cNvGrpSpPr/>
          <p:nvPr/>
        </p:nvGrpSpPr>
        <p:grpSpPr>
          <a:xfrm rot="-8067427">
            <a:off x="5273769" y="2237401"/>
            <a:ext cx="188378" cy="835927"/>
            <a:chOff x="5102383" y="2971546"/>
            <a:chExt cx="188371" cy="835897"/>
          </a:xfrm>
        </p:grpSpPr>
        <p:sp>
          <p:nvSpPr>
            <p:cNvPr id="939" name="Google Shape;939;p86"/>
            <p:cNvSpPr/>
            <p:nvPr/>
          </p:nvSpPr>
          <p:spPr>
            <a:xfrm>
              <a:off x="5102383" y="2971546"/>
              <a:ext cx="188371" cy="835897"/>
            </a:xfrm>
            <a:custGeom>
              <a:avLst/>
              <a:gdLst/>
              <a:ahLst/>
              <a:cxnLst/>
              <a:rect l="l" t="t" r="r" b="b"/>
              <a:pathLst>
                <a:path w="188371" h="835897" extrusionOk="0">
                  <a:moveTo>
                    <a:pt x="19426" y="1766"/>
                  </a:moveTo>
                  <a:lnTo>
                    <a:pt x="1766" y="445616"/>
                  </a:lnTo>
                  <a:lnTo>
                    <a:pt x="131271" y="835308"/>
                  </a:lnTo>
                  <a:lnTo>
                    <a:pt x="187783" y="438552"/>
                  </a:lnTo>
                  <a:close/>
                </a:path>
              </a:pathLst>
            </a:custGeom>
            <a:solidFill>
              <a:srgbClr val="3386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40" name="Google Shape;940;p86"/>
            <p:cNvSpPr/>
            <p:nvPr/>
          </p:nvSpPr>
          <p:spPr>
            <a:xfrm>
              <a:off x="5121372" y="2972875"/>
              <a:ext cx="167179" cy="435608"/>
            </a:xfrm>
            <a:custGeom>
              <a:avLst/>
              <a:gdLst/>
              <a:ahLst/>
              <a:cxnLst/>
              <a:rect l="l" t="t" r="r" b="b"/>
              <a:pathLst>
                <a:path w="167179" h="435608" extrusionOk="0">
                  <a:moveTo>
                    <a:pt x="436" y="436"/>
                  </a:moveTo>
                  <a:lnTo>
                    <a:pt x="168793" y="437222"/>
                  </a:lnTo>
                  <a:lnTo>
                    <a:pt x="40465" y="437222"/>
                  </a:lnTo>
                  <a:close/>
                </a:path>
              </a:pathLst>
            </a:custGeom>
            <a:solidFill>
              <a:srgbClr val="459A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41" name="Google Shape;941;p86"/>
            <p:cNvSpPr/>
            <p:nvPr/>
          </p:nvSpPr>
          <p:spPr>
            <a:xfrm>
              <a:off x="5161401" y="3409661"/>
              <a:ext cx="127150" cy="395579"/>
            </a:xfrm>
            <a:custGeom>
              <a:avLst/>
              <a:gdLst/>
              <a:ahLst/>
              <a:cxnLst/>
              <a:rect l="l" t="t" r="r" b="b"/>
              <a:pathLst>
                <a:path w="127150" h="395579" extrusionOk="0">
                  <a:moveTo>
                    <a:pt x="72253" y="397193"/>
                  </a:moveTo>
                  <a:lnTo>
                    <a:pt x="128764" y="436"/>
                  </a:lnTo>
                  <a:lnTo>
                    <a:pt x="436" y="436"/>
                  </a:lnTo>
                  <a:close/>
                </a:path>
              </a:pathLst>
            </a:custGeom>
            <a:solidFill>
              <a:srgbClr val="3998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42" name="Google Shape;942;p86"/>
            <p:cNvSpPr/>
            <p:nvPr/>
          </p:nvSpPr>
          <p:spPr>
            <a:xfrm>
              <a:off x="5103713" y="2972875"/>
              <a:ext cx="129505" cy="833542"/>
            </a:xfrm>
            <a:custGeom>
              <a:avLst/>
              <a:gdLst/>
              <a:ahLst/>
              <a:cxnLst/>
              <a:rect l="l" t="t" r="r" b="b"/>
              <a:pathLst>
                <a:path w="129505" h="833542" extrusionOk="0">
                  <a:moveTo>
                    <a:pt x="18096" y="436"/>
                  </a:moveTo>
                  <a:lnTo>
                    <a:pt x="436" y="444286"/>
                  </a:lnTo>
                  <a:lnTo>
                    <a:pt x="129942" y="833979"/>
                  </a:lnTo>
                  <a:lnTo>
                    <a:pt x="58125" y="437222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43" name="Google Shape;943;p86"/>
            <p:cNvSpPr/>
            <p:nvPr/>
          </p:nvSpPr>
          <p:spPr>
            <a:xfrm>
              <a:off x="5121372" y="2972875"/>
              <a:ext cx="167179" cy="435608"/>
            </a:xfrm>
            <a:custGeom>
              <a:avLst/>
              <a:gdLst/>
              <a:ahLst/>
              <a:cxnLst/>
              <a:rect l="l" t="t" r="r" b="b"/>
              <a:pathLst>
                <a:path w="167179" h="435608" extrusionOk="0">
                  <a:moveTo>
                    <a:pt x="436" y="436"/>
                  </a:moveTo>
                  <a:lnTo>
                    <a:pt x="168793" y="437222"/>
                  </a:lnTo>
                  <a:lnTo>
                    <a:pt x="40465" y="437222"/>
                  </a:lnTo>
                  <a:close/>
                </a:path>
              </a:pathLst>
            </a:custGeom>
            <a:solidFill>
              <a:srgbClr val="459A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44" name="Google Shape;944;p86"/>
            <p:cNvSpPr/>
            <p:nvPr/>
          </p:nvSpPr>
          <p:spPr>
            <a:xfrm>
              <a:off x="5161401" y="3409661"/>
              <a:ext cx="127150" cy="395579"/>
            </a:xfrm>
            <a:custGeom>
              <a:avLst/>
              <a:gdLst/>
              <a:ahLst/>
              <a:cxnLst/>
              <a:rect l="l" t="t" r="r" b="b"/>
              <a:pathLst>
                <a:path w="127150" h="395579" extrusionOk="0">
                  <a:moveTo>
                    <a:pt x="72253" y="397193"/>
                  </a:moveTo>
                  <a:lnTo>
                    <a:pt x="128764" y="436"/>
                  </a:lnTo>
                  <a:lnTo>
                    <a:pt x="436" y="436"/>
                  </a:lnTo>
                  <a:close/>
                </a:path>
              </a:pathLst>
            </a:custGeom>
            <a:solidFill>
              <a:srgbClr val="3998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45" name="Google Shape;945;p86"/>
            <p:cNvSpPr/>
            <p:nvPr/>
          </p:nvSpPr>
          <p:spPr>
            <a:xfrm>
              <a:off x="5103713" y="2972875"/>
              <a:ext cx="129505" cy="833542"/>
            </a:xfrm>
            <a:custGeom>
              <a:avLst/>
              <a:gdLst/>
              <a:ahLst/>
              <a:cxnLst/>
              <a:rect l="l" t="t" r="r" b="b"/>
              <a:pathLst>
                <a:path w="129505" h="833542" extrusionOk="0">
                  <a:moveTo>
                    <a:pt x="18096" y="436"/>
                  </a:moveTo>
                  <a:lnTo>
                    <a:pt x="436" y="444286"/>
                  </a:lnTo>
                  <a:lnTo>
                    <a:pt x="129942" y="833979"/>
                  </a:lnTo>
                  <a:lnTo>
                    <a:pt x="58125" y="437222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46" name="Google Shape;946;p86"/>
            <p:cNvSpPr/>
            <p:nvPr/>
          </p:nvSpPr>
          <p:spPr>
            <a:xfrm>
              <a:off x="5121372" y="2972875"/>
              <a:ext cx="167179" cy="435608"/>
            </a:xfrm>
            <a:custGeom>
              <a:avLst/>
              <a:gdLst/>
              <a:ahLst/>
              <a:cxnLst/>
              <a:rect l="l" t="t" r="r" b="b"/>
              <a:pathLst>
                <a:path w="167179" h="435608" extrusionOk="0">
                  <a:moveTo>
                    <a:pt x="436" y="436"/>
                  </a:moveTo>
                  <a:lnTo>
                    <a:pt x="168793" y="437222"/>
                  </a:lnTo>
                  <a:lnTo>
                    <a:pt x="40465" y="437222"/>
                  </a:lnTo>
                  <a:close/>
                </a:path>
              </a:pathLst>
            </a:custGeom>
            <a:solidFill>
              <a:srgbClr val="459A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47" name="Google Shape;947;p86"/>
            <p:cNvSpPr/>
            <p:nvPr/>
          </p:nvSpPr>
          <p:spPr>
            <a:xfrm>
              <a:off x="5161401" y="3409661"/>
              <a:ext cx="127150" cy="395579"/>
            </a:xfrm>
            <a:custGeom>
              <a:avLst/>
              <a:gdLst/>
              <a:ahLst/>
              <a:cxnLst/>
              <a:rect l="l" t="t" r="r" b="b"/>
              <a:pathLst>
                <a:path w="127150" h="395579" extrusionOk="0">
                  <a:moveTo>
                    <a:pt x="72253" y="397193"/>
                  </a:moveTo>
                  <a:lnTo>
                    <a:pt x="128764" y="436"/>
                  </a:lnTo>
                  <a:lnTo>
                    <a:pt x="436" y="436"/>
                  </a:lnTo>
                  <a:close/>
                </a:path>
              </a:pathLst>
            </a:custGeom>
            <a:solidFill>
              <a:srgbClr val="3998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48" name="Google Shape;948;p86"/>
            <p:cNvSpPr/>
            <p:nvPr/>
          </p:nvSpPr>
          <p:spPr>
            <a:xfrm>
              <a:off x="5103713" y="2972875"/>
              <a:ext cx="129505" cy="833542"/>
            </a:xfrm>
            <a:custGeom>
              <a:avLst/>
              <a:gdLst/>
              <a:ahLst/>
              <a:cxnLst/>
              <a:rect l="l" t="t" r="r" b="b"/>
              <a:pathLst>
                <a:path w="129505" h="833542" extrusionOk="0">
                  <a:moveTo>
                    <a:pt x="18096" y="436"/>
                  </a:moveTo>
                  <a:lnTo>
                    <a:pt x="436" y="444286"/>
                  </a:lnTo>
                  <a:lnTo>
                    <a:pt x="129942" y="833979"/>
                  </a:lnTo>
                  <a:lnTo>
                    <a:pt x="58125" y="437222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949" name="Google Shape;949;p86"/>
          <p:cNvGrpSpPr/>
          <p:nvPr/>
        </p:nvGrpSpPr>
        <p:grpSpPr>
          <a:xfrm rot="8226438">
            <a:off x="3668671" y="2196331"/>
            <a:ext cx="188363" cy="840572"/>
            <a:chOff x="3850892" y="3004511"/>
            <a:chExt cx="188371" cy="840606"/>
          </a:xfrm>
        </p:grpSpPr>
        <p:sp>
          <p:nvSpPr>
            <p:cNvPr id="950" name="Google Shape;950;p86"/>
            <p:cNvSpPr/>
            <p:nvPr/>
          </p:nvSpPr>
          <p:spPr>
            <a:xfrm>
              <a:off x="3850892" y="3004511"/>
              <a:ext cx="188371" cy="840606"/>
            </a:xfrm>
            <a:custGeom>
              <a:avLst/>
              <a:gdLst/>
              <a:ahLst/>
              <a:cxnLst/>
              <a:rect l="l" t="t" r="r" b="b"/>
              <a:pathLst>
                <a:path w="188371" h="840606" extrusionOk="0">
                  <a:moveTo>
                    <a:pt x="1766" y="452679"/>
                  </a:moveTo>
                  <a:lnTo>
                    <a:pt x="85356" y="840018"/>
                  </a:lnTo>
                  <a:lnTo>
                    <a:pt x="186605" y="445616"/>
                  </a:lnTo>
                  <a:lnTo>
                    <a:pt x="130094" y="1766"/>
                  </a:lnTo>
                  <a:close/>
                </a:path>
              </a:pathLst>
            </a:custGeom>
            <a:solidFill>
              <a:srgbClr val="3386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51" name="Google Shape;951;p86"/>
            <p:cNvSpPr/>
            <p:nvPr/>
          </p:nvSpPr>
          <p:spPr>
            <a:xfrm>
              <a:off x="3935811" y="3005840"/>
              <a:ext cx="101249" cy="838251"/>
            </a:xfrm>
            <a:custGeom>
              <a:avLst/>
              <a:gdLst/>
              <a:ahLst/>
              <a:cxnLst/>
              <a:rect l="l" t="t" r="r" b="b"/>
              <a:pathLst>
                <a:path w="101249" h="838251" extrusionOk="0">
                  <a:moveTo>
                    <a:pt x="45175" y="436"/>
                  </a:moveTo>
                  <a:lnTo>
                    <a:pt x="101686" y="444286"/>
                  </a:lnTo>
                  <a:lnTo>
                    <a:pt x="436" y="838688"/>
                  </a:lnTo>
                  <a:lnTo>
                    <a:pt x="41643" y="439577"/>
                  </a:lnTo>
                  <a:close/>
                </a:path>
              </a:pathLst>
            </a:custGeom>
            <a:solidFill>
              <a:srgbClr val="1E8C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52" name="Google Shape;952;p86"/>
            <p:cNvSpPr/>
            <p:nvPr/>
          </p:nvSpPr>
          <p:spPr>
            <a:xfrm>
              <a:off x="3852222" y="3005840"/>
              <a:ext cx="127150" cy="449736"/>
            </a:xfrm>
            <a:custGeom>
              <a:avLst/>
              <a:gdLst/>
              <a:ahLst/>
              <a:cxnLst/>
              <a:rect l="l" t="t" r="r" b="b"/>
              <a:pathLst>
                <a:path w="127150" h="449736" extrusionOk="0">
                  <a:moveTo>
                    <a:pt x="128764" y="436"/>
                  </a:moveTo>
                  <a:lnTo>
                    <a:pt x="436" y="451350"/>
                  </a:lnTo>
                  <a:lnTo>
                    <a:pt x="125232" y="439577"/>
                  </a:lnTo>
                  <a:close/>
                </a:path>
              </a:pathLst>
            </a:custGeom>
            <a:solidFill>
              <a:srgbClr val="1950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53" name="Google Shape;953;p86"/>
            <p:cNvSpPr/>
            <p:nvPr/>
          </p:nvSpPr>
          <p:spPr>
            <a:xfrm>
              <a:off x="3852222" y="3444980"/>
              <a:ext cx="124795" cy="397934"/>
            </a:xfrm>
            <a:custGeom>
              <a:avLst/>
              <a:gdLst/>
              <a:ahLst/>
              <a:cxnLst/>
              <a:rect l="l" t="t" r="r" b="b"/>
              <a:pathLst>
                <a:path w="124795" h="397934" extrusionOk="0">
                  <a:moveTo>
                    <a:pt x="84026" y="399548"/>
                  </a:moveTo>
                  <a:lnTo>
                    <a:pt x="436" y="12210"/>
                  </a:lnTo>
                  <a:lnTo>
                    <a:pt x="125232" y="436"/>
                  </a:lnTo>
                  <a:close/>
                </a:path>
              </a:pathLst>
            </a:custGeom>
            <a:solidFill>
              <a:srgbClr val="1A53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54" name="Google Shape;954;p86"/>
            <p:cNvSpPr/>
            <p:nvPr/>
          </p:nvSpPr>
          <p:spPr>
            <a:xfrm>
              <a:off x="3935811" y="3005840"/>
              <a:ext cx="101249" cy="838251"/>
            </a:xfrm>
            <a:custGeom>
              <a:avLst/>
              <a:gdLst/>
              <a:ahLst/>
              <a:cxnLst/>
              <a:rect l="l" t="t" r="r" b="b"/>
              <a:pathLst>
                <a:path w="101249" h="838251" extrusionOk="0">
                  <a:moveTo>
                    <a:pt x="45175" y="436"/>
                  </a:moveTo>
                  <a:lnTo>
                    <a:pt x="101686" y="444286"/>
                  </a:lnTo>
                  <a:lnTo>
                    <a:pt x="436" y="838688"/>
                  </a:lnTo>
                  <a:lnTo>
                    <a:pt x="41643" y="439577"/>
                  </a:lnTo>
                  <a:close/>
                </a:path>
              </a:pathLst>
            </a:custGeom>
            <a:solidFill>
              <a:srgbClr val="1E8C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55" name="Google Shape;955;p86"/>
            <p:cNvSpPr/>
            <p:nvPr/>
          </p:nvSpPr>
          <p:spPr>
            <a:xfrm>
              <a:off x="3852222" y="3005840"/>
              <a:ext cx="127150" cy="449736"/>
            </a:xfrm>
            <a:custGeom>
              <a:avLst/>
              <a:gdLst/>
              <a:ahLst/>
              <a:cxnLst/>
              <a:rect l="l" t="t" r="r" b="b"/>
              <a:pathLst>
                <a:path w="127150" h="449736" extrusionOk="0">
                  <a:moveTo>
                    <a:pt x="128764" y="436"/>
                  </a:moveTo>
                  <a:lnTo>
                    <a:pt x="436" y="451350"/>
                  </a:lnTo>
                  <a:lnTo>
                    <a:pt x="125232" y="439577"/>
                  </a:lnTo>
                  <a:close/>
                </a:path>
              </a:pathLst>
            </a:custGeom>
            <a:solidFill>
              <a:srgbClr val="1950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56" name="Google Shape;956;p86"/>
            <p:cNvSpPr/>
            <p:nvPr/>
          </p:nvSpPr>
          <p:spPr>
            <a:xfrm>
              <a:off x="3852222" y="3444980"/>
              <a:ext cx="124795" cy="397934"/>
            </a:xfrm>
            <a:custGeom>
              <a:avLst/>
              <a:gdLst/>
              <a:ahLst/>
              <a:cxnLst/>
              <a:rect l="l" t="t" r="r" b="b"/>
              <a:pathLst>
                <a:path w="124795" h="397934" extrusionOk="0">
                  <a:moveTo>
                    <a:pt x="84026" y="399548"/>
                  </a:moveTo>
                  <a:lnTo>
                    <a:pt x="436" y="12210"/>
                  </a:lnTo>
                  <a:lnTo>
                    <a:pt x="125232" y="436"/>
                  </a:lnTo>
                  <a:close/>
                </a:path>
              </a:pathLst>
            </a:custGeom>
            <a:solidFill>
              <a:srgbClr val="1A53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57" name="Google Shape;957;p86"/>
            <p:cNvSpPr/>
            <p:nvPr/>
          </p:nvSpPr>
          <p:spPr>
            <a:xfrm>
              <a:off x="3935811" y="3005840"/>
              <a:ext cx="101249" cy="838251"/>
            </a:xfrm>
            <a:custGeom>
              <a:avLst/>
              <a:gdLst/>
              <a:ahLst/>
              <a:cxnLst/>
              <a:rect l="l" t="t" r="r" b="b"/>
              <a:pathLst>
                <a:path w="101249" h="838251" extrusionOk="0">
                  <a:moveTo>
                    <a:pt x="45175" y="436"/>
                  </a:moveTo>
                  <a:lnTo>
                    <a:pt x="101686" y="444286"/>
                  </a:lnTo>
                  <a:lnTo>
                    <a:pt x="436" y="838688"/>
                  </a:lnTo>
                  <a:lnTo>
                    <a:pt x="41643" y="439577"/>
                  </a:lnTo>
                  <a:close/>
                </a:path>
              </a:pathLst>
            </a:custGeom>
            <a:solidFill>
              <a:srgbClr val="1E8C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58" name="Google Shape;958;p86"/>
            <p:cNvSpPr/>
            <p:nvPr/>
          </p:nvSpPr>
          <p:spPr>
            <a:xfrm>
              <a:off x="3852222" y="3005840"/>
              <a:ext cx="127150" cy="449736"/>
            </a:xfrm>
            <a:custGeom>
              <a:avLst/>
              <a:gdLst/>
              <a:ahLst/>
              <a:cxnLst/>
              <a:rect l="l" t="t" r="r" b="b"/>
              <a:pathLst>
                <a:path w="127150" h="449736" extrusionOk="0">
                  <a:moveTo>
                    <a:pt x="128764" y="436"/>
                  </a:moveTo>
                  <a:lnTo>
                    <a:pt x="436" y="451350"/>
                  </a:lnTo>
                  <a:lnTo>
                    <a:pt x="125232" y="439577"/>
                  </a:lnTo>
                  <a:close/>
                </a:path>
              </a:pathLst>
            </a:custGeom>
            <a:solidFill>
              <a:srgbClr val="1950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59" name="Google Shape;959;p86"/>
            <p:cNvSpPr/>
            <p:nvPr/>
          </p:nvSpPr>
          <p:spPr>
            <a:xfrm>
              <a:off x="3852222" y="3444980"/>
              <a:ext cx="124795" cy="397934"/>
            </a:xfrm>
            <a:custGeom>
              <a:avLst/>
              <a:gdLst/>
              <a:ahLst/>
              <a:cxnLst/>
              <a:rect l="l" t="t" r="r" b="b"/>
              <a:pathLst>
                <a:path w="124795" h="397934" extrusionOk="0">
                  <a:moveTo>
                    <a:pt x="84026" y="399548"/>
                  </a:moveTo>
                  <a:lnTo>
                    <a:pt x="436" y="12210"/>
                  </a:lnTo>
                  <a:lnTo>
                    <a:pt x="125232" y="436"/>
                  </a:lnTo>
                  <a:close/>
                </a:path>
              </a:pathLst>
            </a:custGeom>
            <a:solidFill>
              <a:srgbClr val="1A53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960" name="Google Shape;960;p86"/>
          <p:cNvSpPr/>
          <p:nvPr/>
        </p:nvSpPr>
        <p:spPr>
          <a:xfrm>
            <a:off x="4870764" y="2493920"/>
            <a:ext cx="115377" cy="138923"/>
          </a:xfrm>
          <a:custGeom>
            <a:avLst/>
            <a:gdLst/>
            <a:ahLst/>
            <a:cxnLst/>
            <a:rect l="l" t="t" r="r" b="b"/>
            <a:pathLst>
              <a:path w="115377" h="138923" extrusionOk="0">
                <a:moveTo>
                  <a:pt x="110237" y="59017"/>
                </a:moveTo>
                <a:cubicBezTo>
                  <a:pt x="121775" y="96220"/>
                  <a:pt x="107647" y="131539"/>
                  <a:pt x="78685" y="137897"/>
                </a:cubicBezTo>
                <a:cubicBezTo>
                  <a:pt x="49723" y="144254"/>
                  <a:pt x="16994" y="118824"/>
                  <a:pt x="5691" y="81621"/>
                </a:cubicBezTo>
                <a:cubicBezTo>
                  <a:pt x="-5611" y="44418"/>
                  <a:pt x="8281" y="9098"/>
                  <a:pt x="37244" y="2741"/>
                </a:cubicBezTo>
                <a:cubicBezTo>
                  <a:pt x="66206" y="-3617"/>
                  <a:pt x="98935" y="21813"/>
                  <a:pt x="110237" y="590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61" name="Google Shape;961;p86"/>
          <p:cNvSpPr/>
          <p:nvPr/>
        </p:nvSpPr>
        <p:spPr>
          <a:xfrm>
            <a:off x="4155394" y="2415707"/>
            <a:ext cx="117731" cy="131859"/>
          </a:xfrm>
          <a:custGeom>
            <a:avLst/>
            <a:gdLst/>
            <a:ahLst/>
            <a:cxnLst/>
            <a:rect l="l" t="t" r="r" b="b"/>
            <a:pathLst>
              <a:path w="117731" h="131859" extrusionOk="0">
                <a:moveTo>
                  <a:pt x="14905" y="42102"/>
                </a:moveTo>
                <a:cubicBezTo>
                  <a:pt x="35155" y="8902"/>
                  <a:pt x="71652" y="-6874"/>
                  <a:pt x="96376" y="6547"/>
                </a:cubicBezTo>
                <a:cubicBezTo>
                  <a:pt x="121099" y="19968"/>
                  <a:pt x="124631" y="57878"/>
                  <a:pt x="104381" y="91079"/>
                </a:cubicBezTo>
                <a:cubicBezTo>
                  <a:pt x="84131" y="124279"/>
                  <a:pt x="47635" y="140055"/>
                  <a:pt x="22911" y="126634"/>
                </a:cubicBezTo>
                <a:cubicBezTo>
                  <a:pt x="-1813" y="113212"/>
                  <a:pt x="-5345" y="75303"/>
                  <a:pt x="14905" y="42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62" name="Google Shape;962;p86"/>
          <p:cNvSpPr/>
          <p:nvPr/>
        </p:nvSpPr>
        <p:spPr>
          <a:xfrm>
            <a:off x="4214601" y="2856720"/>
            <a:ext cx="744066" cy="138923"/>
          </a:xfrm>
          <a:custGeom>
            <a:avLst/>
            <a:gdLst/>
            <a:ahLst/>
            <a:cxnLst/>
            <a:rect l="l" t="t" r="r" b="b"/>
            <a:pathLst>
              <a:path w="744066" h="138923" extrusionOk="0">
                <a:moveTo>
                  <a:pt x="340211" y="436"/>
                </a:moveTo>
                <a:lnTo>
                  <a:pt x="35521" y="14564"/>
                </a:lnTo>
                <a:lnTo>
                  <a:pt x="436" y="62128"/>
                </a:lnTo>
                <a:lnTo>
                  <a:pt x="328909" y="139831"/>
                </a:lnTo>
                <a:lnTo>
                  <a:pt x="745915" y="59773"/>
                </a:lnTo>
                <a:lnTo>
                  <a:pt x="718837" y="18332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63" name="Google Shape;963;p86"/>
          <p:cNvSpPr/>
          <p:nvPr/>
        </p:nvSpPr>
        <p:spPr>
          <a:xfrm>
            <a:off x="4292068" y="3748422"/>
            <a:ext cx="235463" cy="35319"/>
          </a:xfrm>
          <a:custGeom>
            <a:avLst/>
            <a:gdLst/>
            <a:ahLst/>
            <a:cxnLst/>
            <a:rect l="l" t="t" r="r" b="b"/>
            <a:pathLst>
              <a:path w="235463" h="35319" extrusionOk="0">
                <a:moveTo>
                  <a:pt x="37404" y="436"/>
                </a:moveTo>
                <a:lnTo>
                  <a:pt x="436" y="16448"/>
                </a:lnTo>
                <a:lnTo>
                  <a:pt x="89206" y="31282"/>
                </a:lnTo>
                <a:lnTo>
                  <a:pt x="235665" y="36462"/>
                </a:lnTo>
                <a:lnTo>
                  <a:pt x="230485" y="25867"/>
                </a:lnTo>
                <a:lnTo>
                  <a:pt x="82142" y="19274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64" name="Google Shape;964;p86"/>
          <p:cNvSpPr/>
          <p:nvPr/>
        </p:nvSpPr>
        <p:spPr>
          <a:xfrm>
            <a:off x="4627369" y="3743241"/>
            <a:ext cx="186016" cy="40028"/>
          </a:xfrm>
          <a:custGeom>
            <a:avLst/>
            <a:gdLst/>
            <a:ahLst/>
            <a:cxnLst/>
            <a:rect l="l" t="t" r="r" b="b"/>
            <a:pathLst>
              <a:path w="186016" h="40028" extrusionOk="0">
                <a:moveTo>
                  <a:pt x="436" y="41643"/>
                </a:moveTo>
                <a:lnTo>
                  <a:pt x="185982" y="27986"/>
                </a:lnTo>
                <a:lnTo>
                  <a:pt x="154194" y="436"/>
                </a:lnTo>
                <a:lnTo>
                  <a:pt x="88971" y="27986"/>
                </a:lnTo>
                <a:lnTo>
                  <a:pt x="7029" y="31047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65" name="Google Shape;965;p86"/>
          <p:cNvSpPr txBox="1"/>
          <p:nvPr/>
        </p:nvSpPr>
        <p:spPr>
          <a:xfrm>
            <a:off x="5906649" y="1968582"/>
            <a:ext cx="2216225" cy="10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b="1" dirty="0">
                <a:solidFill>
                  <a:schemeClr val="accent4"/>
                </a:solidFill>
                <a:latin typeface="Google Sans"/>
                <a:ea typeface="Google Sans"/>
                <a:cs typeface="Google Sans"/>
                <a:sym typeface="Google Sans"/>
              </a:rPr>
              <a:t>Denúncialo</a:t>
            </a:r>
          </a:p>
        </p:txBody>
      </p:sp>
      <p:sp>
        <p:nvSpPr>
          <p:cNvPr id="966" name="Google Shape;966;p86">
            <a:hlinkClick r:id="rId4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217A2D6-A5B1-441A-8F98-18DBE98D603F}"/>
              </a:ext>
            </a:extLst>
          </p:cNvPr>
          <p:cNvSpPr txBox="1"/>
          <p:nvPr/>
        </p:nvSpPr>
        <p:spPr>
          <a:xfrm>
            <a:off x="3780609" y="4832052"/>
            <a:ext cx="5467023" cy="322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Google’s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Be Internet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Awesome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Curriculum</a:t>
            </a: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según </a:t>
            </a:r>
            <a:r>
              <a:rPr lang="es-AR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CC </a:t>
            </a:r>
            <a:r>
              <a:rPr lang="es-AR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BY 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4.0</a:t>
            </a:r>
          </a:p>
        </p:txBody>
      </p:sp>
    </p:spTree>
    <p:custDataLst>
      <p:tags r:id="rId1"/>
    </p:custData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" name="Google Shape;971;p87"/>
          <p:cNvSpPr txBox="1"/>
          <p:nvPr/>
        </p:nvSpPr>
        <p:spPr>
          <a:xfrm>
            <a:off x="399056" y="64007"/>
            <a:ext cx="8346000" cy="1369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s-AR" sz="2400" b="1" i="0" u="none" strike="noStrike" cap="none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Escenario </a:t>
            </a:r>
          </a:p>
          <a:p>
            <a:pPr algn="l"/>
            <a:r>
              <a:rPr lang="es-AR" sz="1800" b="0" i="0" u="none" strike="noStrike" baseline="0" dirty="0">
                <a:solidFill>
                  <a:srgbClr val="202124"/>
                </a:solidFill>
                <a:latin typeface="Roboto-Regular"/>
              </a:rPr>
              <a:t>Se creó una cuenta falsa de un estudiante que conoces con su nombre y su foto de perfil. Dibujaron un bigote y otros rasgos faciales raros en la foto, </a:t>
            </a:r>
            <a:r>
              <a:rPr lang="es-AR" sz="1800" dirty="0">
                <a:solidFill>
                  <a:srgbClr val="202124"/>
                </a:solidFill>
                <a:latin typeface="Roboto-Regular"/>
              </a:rPr>
              <a:t>y la </a:t>
            </a:r>
            <a:r>
              <a:rPr lang="es-AR" sz="1800" b="0" i="0" u="none" strike="noStrike" baseline="0" dirty="0">
                <a:solidFill>
                  <a:srgbClr val="202124"/>
                </a:solidFill>
                <a:latin typeface="Roboto-Regular"/>
              </a:rPr>
              <a:t>convirtieron la foto en un meme gracioso. ¿Denunciarías la cuenta?</a:t>
            </a:r>
          </a:p>
        </p:txBody>
      </p:sp>
      <p:grpSp>
        <p:nvGrpSpPr>
          <p:cNvPr id="972" name="Google Shape;972;p87"/>
          <p:cNvGrpSpPr/>
          <p:nvPr/>
        </p:nvGrpSpPr>
        <p:grpSpPr>
          <a:xfrm>
            <a:off x="776180" y="1872647"/>
            <a:ext cx="2649281" cy="1796628"/>
            <a:chOff x="614344" y="1007695"/>
            <a:chExt cx="572434" cy="388200"/>
          </a:xfrm>
        </p:grpSpPr>
        <p:sp>
          <p:nvSpPr>
            <p:cNvPr id="973" name="Google Shape;973;p87"/>
            <p:cNvSpPr/>
            <p:nvPr/>
          </p:nvSpPr>
          <p:spPr>
            <a:xfrm>
              <a:off x="641503" y="1007695"/>
              <a:ext cx="545275" cy="388200"/>
            </a:xfrm>
            <a:prstGeom prst="ellipse">
              <a:avLst/>
            </a:prstGeom>
            <a:noFill/>
            <a:ln w="254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Roboto"/>
                <a:buNone/>
              </a:pPr>
              <a:endParaRPr sz="18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4" name="Google Shape;974;p87"/>
            <p:cNvSpPr/>
            <p:nvPr/>
          </p:nvSpPr>
          <p:spPr>
            <a:xfrm>
              <a:off x="614344" y="1007695"/>
              <a:ext cx="572434" cy="3882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2800"/>
                <a:buFont typeface="Arial"/>
                <a:buNone/>
              </a:pPr>
              <a:r>
                <a:rPr lang="es-AR" sz="2800" b="1" i="0" u="none" strike="noStrike" cap="none" dirty="0">
                  <a:solidFill>
                    <a:schemeClr val="accent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Ignóralo</a:t>
              </a:r>
            </a:p>
          </p:txBody>
        </p:sp>
      </p:grpSp>
      <p:grpSp>
        <p:nvGrpSpPr>
          <p:cNvPr id="975" name="Google Shape;975;p87"/>
          <p:cNvGrpSpPr/>
          <p:nvPr/>
        </p:nvGrpSpPr>
        <p:grpSpPr>
          <a:xfrm>
            <a:off x="5693642" y="1811571"/>
            <a:ext cx="2847088" cy="1857704"/>
            <a:chOff x="798578" y="1007695"/>
            <a:chExt cx="388200" cy="388200"/>
          </a:xfrm>
        </p:grpSpPr>
        <p:sp>
          <p:nvSpPr>
            <p:cNvPr id="976" name="Google Shape;976;p87"/>
            <p:cNvSpPr/>
            <p:nvPr/>
          </p:nvSpPr>
          <p:spPr>
            <a:xfrm>
              <a:off x="798578" y="1007695"/>
              <a:ext cx="388200" cy="388200"/>
            </a:xfrm>
            <a:prstGeom prst="ellipse">
              <a:avLst/>
            </a:prstGeom>
            <a:noFill/>
            <a:ln w="254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Roboto"/>
                <a:buNone/>
              </a:pPr>
              <a:endParaRPr sz="18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7" name="Google Shape;977;p87"/>
            <p:cNvSpPr/>
            <p:nvPr/>
          </p:nvSpPr>
          <p:spPr>
            <a:xfrm>
              <a:off x="798578" y="1007695"/>
              <a:ext cx="388200" cy="3882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4"/>
                </a:buClr>
                <a:buSzPts val="2800"/>
                <a:buFont typeface="Arial"/>
                <a:buNone/>
              </a:pPr>
              <a:endParaRPr/>
            </a:p>
          </p:txBody>
        </p:sp>
      </p:grpSp>
      <p:sp>
        <p:nvSpPr>
          <p:cNvPr id="978" name="Google Shape;978;p87"/>
          <p:cNvSpPr txBox="1"/>
          <p:nvPr/>
        </p:nvSpPr>
        <p:spPr>
          <a:xfrm rot="532484">
            <a:off x="4477421" y="1368216"/>
            <a:ext cx="447255" cy="961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6000"/>
              <a:buFont typeface="Arial"/>
              <a:buNone/>
            </a:pPr>
            <a:r>
              <a:rPr lang="es-AR" sz="6000" b="1" i="0" u="none" strike="noStrike" cap="none">
                <a:solidFill>
                  <a:schemeClr val="accent5"/>
                </a:solidFill>
                <a:latin typeface="Google Sans"/>
                <a:ea typeface="Google Sans"/>
                <a:cs typeface="Google Sans"/>
                <a:sym typeface="Google Sans"/>
              </a:rPr>
              <a:t>?</a:t>
            </a:r>
          </a:p>
        </p:txBody>
      </p:sp>
      <p:sp>
        <p:nvSpPr>
          <p:cNvPr id="979" name="Google Shape;979;p87"/>
          <p:cNvSpPr/>
          <p:nvPr/>
        </p:nvSpPr>
        <p:spPr>
          <a:xfrm>
            <a:off x="3802156" y="4420523"/>
            <a:ext cx="1590000" cy="2304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"/>
              <a:buNone/>
            </a:pPr>
            <a:endParaRPr sz="1200" b="0" i="0" u="none" strike="noStrike" cap="none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980" name="Google Shape;980;p87"/>
          <p:cNvSpPr/>
          <p:nvPr/>
        </p:nvSpPr>
        <p:spPr>
          <a:xfrm>
            <a:off x="3962737" y="2358748"/>
            <a:ext cx="1182029" cy="727583"/>
          </a:xfrm>
          <a:custGeom>
            <a:avLst/>
            <a:gdLst/>
            <a:ahLst/>
            <a:cxnLst/>
            <a:rect l="l" t="t" r="r" b="b"/>
            <a:pathLst>
              <a:path w="1182029" h="727583" extrusionOk="0">
                <a:moveTo>
                  <a:pt x="1182147" y="644112"/>
                </a:moveTo>
                <a:lnTo>
                  <a:pt x="997779" y="181896"/>
                </a:lnTo>
                <a:lnTo>
                  <a:pt x="951863" y="170829"/>
                </a:lnTo>
                <a:lnTo>
                  <a:pt x="904299" y="56158"/>
                </a:lnTo>
                <a:lnTo>
                  <a:pt x="899355" y="158350"/>
                </a:lnTo>
                <a:lnTo>
                  <a:pt x="659417" y="101132"/>
                </a:lnTo>
                <a:lnTo>
                  <a:pt x="412180" y="101132"/>
                </a:lnTo>
                <a:lnTo>
                  <a:pt x="433842" y="1766"/>
                </a:lnTo>
                <a:lnTo>
                  <a:pt x="361320" y="101132"/>
                </a:lnTo>
                <a:lnTo>
                  <a:pt x="287384" y="101132"/>
                </a:lnTo>
                <a:lnTo>
                  <a:pt x="1766" y="507543"/>
                </a:lnTo>
                <a:lnTo>
                  <a:pt x="568528" y="727230"/>
                </a:lnTo>
                <a:lnTo>
                  <a:pt x="1182147" y="644112"/>
                </a:lnTo>
                <a:close/>
                <a:moveTo>
                  <a:pt x="916779" y="162588"/>
                </a:moveTo>
                <a:lnTo>
                  <a:pt x="942445" y="168710"/>
                </a:lnTo>
                <a:lnTo>
                  <a:pt x="906183" y="159998"/>
                </a:lnTo>
                <a:lnTo>
                  <a:pt x="916779" y="162588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1" name="Google Shape;981;p87"/>
          <p:cNvSpPr/>
          <p:nvPr/>
        </p:nvSpPr>
        <p:spPr>
          <a:xfrm>
            <a:off x="4009124" y="3087038"/>
            <a:ext cx="1087843" cy="1247958"/>
          </a:xfrm>
          <a:custGeom>
            <a:avLst/>
            <a:gdLst/>
            <a:ahLst/>
            <a:cxnLst/>
            <a:rect l="l" t="t" r="r" b="b"/>
            <a:pathLst>
              <a:path w="1087843" h="1247958" extrusionOk="0">
                <a:moveTo>
                  <a:pt x="924314" y="19661"/>
                </a:moveTo>
                <a:lnTo>
                  <a:pt x="924314" y="19661"/>
                </a:lnTo>
                <a:lnTo>
                  <a:pt x="545688" y="1766"/>
                </a:lnTo>
                <a:lnTo>
                  <a:pt x="50272" y="24606"/>
                </a:lnTo>
                <a:lnTo>
                  <a:pt x="1766" y="182838"/>
                </a:lnTo>
                <a:lnTo>
                  <a:pt x="15423" y="251358"/>
                </a:lnTo>
                <a:lnTo>
                  <a:pt x="154582" y="824006"/>
                </a:lnTo>
                <a:lnTo>
                  <a:pt x="320349" y="893468"/>
                </a:lnTo>
                <a:lnTo>
                  <a:pt x="257951" y="920546"/>
                </a:lnTo>
                <a:lnTo>
                  <a:pt x="550633" y="1246193"/>
                </a:lnTo>
                <a:lnTo>
                  <a:pt x="522848" y="938206"/>
                </a:lnTo>
                <a:lnTo>
                  <a:pt x="518609" y="929494"/>
                </a:lnTo>
                <a:lnTo>
                  <a:pt x="518609" y="929494"/>
                </a:lnTo>
                <a:lnTo>
                  <a:pt x="513429" y="918898"/>
                </a:lnTo>
                <a:lnTo>
                  <a:pt x="516019" y="924314"/>
                </a:lnTo>
                <a:lnTo>
                  <a:pt x="621978" y="924314"/>
                </a:lnTo>
                <a:lnTo>
                  <a:pt x="625275" y="918898"/>
                </a:lnTo>
                <a:lnTo>
                  <a:pt x="613501" y="938206"/>
                </a:lnTo>
                <a:lnTo>
                  <a:pt x="594193" y="1246193"/>
                </a:lnTo>
                <a:lnTo>
                  <a:pt x="877221" y="920546"/>
                </a:lnTo>
                <a:lnTo>
                  <a:pt x="789864" y="880753"/>
                </a:lnTo>
                <a:lnTo>
                  <a:pt x="924314" y="824006"/>
                </a:lnTo>
                <a:lnTo>
                  <a:pt x="956573" y="748187"/>
                </a:lnTo>
                <a:lnTo>
                  <a:pt x="1087255" y="188489"/>
                </a:lnTo>
                <a:lnTo>
                  <a:pt x="1036866" y="25077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2" name="Google Shape;982;p87"/>
          <p:cNvSpPr/>
          <p:nvPr/>
        </p:nvSpPr>
        <p:spPr>
          <a:xfrm>
            <a:off x="3964067" y="2459443"/>
            <a:ext cx="569822" cy="508602"/>
          </a:xfrm>
          <a:custGeom>
            <a:avLst/>
            <a:gdLst/>
            <a:ahLst/>
            <a:cxnLst/>
            <a:rect l="l" t="t" r="r" b="b"/>
            <a:pathLst>
              <a:path w="569822" h="508602" extrusionOk="0">
                <a:moveTo>
                  <a:pt x="436" y="406847"/>
                </a:moveTo>
                <a:lnTo>
                  <a:pt x="286054" y="436"/>
                </a:lnTo>
                <a:lnTo>
                  <a:pt x="569553" y="509745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3" name="Google Shape;983;p87"/>
          <p:cNvSpPr/>
          <p:nvPr/>
        </p:nvSpPr>
        <p:spPr>
          <a:xfrm>
            <a:off x="4533183" y="2540207"/>
            <a:ext cx="609851" cy="461509"/>
          </a:xfrm>
          <a:custGeom>
            <a:avLst/>
            <a:gdLst/>
            <a:ahLst/>
            <a:cxnLst/>
            <a:rect l="l" t="t" r="r" b="b"/>
            <a:pathLst>
              <a:path w="609851" h="461509" extrusionOk="0">
                <a:moveTo>
                  <a:pt x="427333" y="436"/>
                </a:moveTo>
                <a:lnTo>
                  <a:pt x="611701" y="462652"/>
                </a:lnTo>
                <a:lnTo>
                  <a:pt x="436" y="428981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4" name="Google Shape;984;p87"/>
          <p:cNvSpPr/>
          <p:nvPr/>
        </p:nvSpPr>
        <p:spPr>
          <a:xfrm>
            <a:off x="4249685" y="2459443"/>
            <a:ext cx="711101" cy="508602"/>
          </a:xfrm>
          <a:custGeom>
            <a:avLst/>
            <a:gdLst/>
            <a:ahLst/>
            <a:cxnLst/>
            <a:rect l="l" t="t" r="r" b="b"/>
            <a:pathLst>
              <a:path w="711101" h="508602" extrusionOk="0">
                <a:moveTo>
                  <a:pt x="436" y="436"/>
                </a:moveTo>
                <a:lnTo>
                  <a:pt x="710831" y="81201"/>
                </a:lnTo>
                <a:lnTo>
                  <a:pt x="283935" y="50974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5" name="Google Shape;985;p87"/>
          <p:cNvSpPr/>
          <p:nvPr/>
        </p:nvSpPr>
        <p:spPr>
          <a:xfrm>
            <a:off x="3964067" y="2865854"/>
            <a:ext cx="1179674" cy="218981"/>
          </a:xfrm>
          <a:custGeom>
            <a:avLst/>
            <a:gdLst/>
            <a:ahLst/>
            <a:cxnLst/>
            <a:rect l="l" t="t" r="r" b="b"/>
            <a:pathLst>
              <a:path w="1179674" h="218981" extrusionOk="0">
                <a:moveTo>
                  <a:pt x="1180817" y="137006"/>
                </a:moveTo>
                <a:lnTo>
                  <a:pt x="567198" y="220360"/>
                </a:lnTo>
                <a:lnTo>
                  <a:pt x="436" y="436"/>
                </a:lnTo>
                <a:lnTo>
                  <a:pt x="569553" y="103334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6" name="Google Shape;986;p87"/>
          <p:cNvSpPr/>
          <p:nvPr/>
        </p:nvSpPr>
        <p:spPr>
          <a:xfrm>
            <a:off x="4249685" y="2459443"/>
            <a:ext cx="711101" cy="80057"/>
          </a:xfrm>
          <a:custGeom>
            <a:avLst/>
            <a:gdLst/>
            <a:ahLst/>
            <a:cxnLst/>
            <a:rect l="l" t="t" r="r" b="b"/>
            <a:pathLst>
              <a:path w="711101" h="80057" extrusionOk="0">
                <a:moveTo>
                  <a:pt x="436" y="436"/>
                </a:moveTo>
                <a:lnTo>
                  <a:pt x="372470" y="436"/>
                </a:lnTo>
                <a:lnTo>
                  <a:pt x="710831" y="81201"/>
                </a:lnTo>
                <a:close/>
              </a:path>
            </a:pathLst>
          </a:custGeom>
          <a:solidFill>
            <a:srgbClr val="4789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7" name="Google Shape;987;p87"/>
          <p:cNvSpPr/>
          <p:nvPr/>
        </p:nvSpPr>
        <p:spPr>
          <a:xfrm>
            <a:off x="4866600" y="2414470"/>
            <a:ext cx="47092" cy="115377"/>
          </a:xfrm>
          <a:custGeom>
            <a:avLst/>
            <a:gdLst/>
            <a:ahLst/>
            <a:cxnLst/>
            <a:rect l="l" t="t" r="r" b="b"/>
            <a:pathLst>
              <a:path w="47092" h="115377" extrusionOk="0">
                <a:moveTo>
                  <a:pt x="436" y="436"/>
                </a:moveTo>
                <a:lnTo>
                  <a:pt x="48000" y="115107"/>
                </a:lnTo>
                <a:lnTo>
                  <a:pt x="12916" y="106866"/>
                </a:lnTo>
                <a:close/>
              </a:path>
            </a:pathLst>
          </a:custGeom>
          <a:solidFill>
            <a:srgbClr val="5497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8" name="Google Shape;988;p87"/>
          <p:cNvSpPr/>
          <p:nvPr/>
        </p:nvSpPr>
        <p:spPr>
          <a:xfrm>
            <a:off x="4861420" y="2414470"/>
            <a:ext cx="16482" cy="105958"/>
          </a:xfrm>
          <a:custGeom>
            <a:avLst/>
            <a:gdLst/>
            <a:ahLst/>
            <a:cxnLst/>
            <a:rect l="l" t="t" r="r" b="b"/>
            <a:pathLst>
              <a:path w="16482" h="105958" extrusionOk="0">
                <a:moveTo>
                  <a:pt x="436" y="102628"/>
                </a:moveTo>
                <a:lnTo>
                  <a:pt x="5617" y="436"/>
                </a:lnTo>
                <a:lnTo>
                  <a:pt x="18096" y="106866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9" name="Google Shape;989;p87"/>
          <p:cNvSpPr/>
          <p:nvPr/>
        </p:nvSpPr>
        <p:spPr>
          <a:xfrm>
            <a:off x="4323856" y="2360078"/>
            <a:ext cx="72993" cy="98894"/>
          </a:xfrm>
          <a:custGeom>
            <a:avLst/>
            <a:gdLst/>
            <a:ahLst/>
            <a:cxnLst/>
            <a:rect l="l" t="t" r="r" b="b"/>
            <a:pathLst>
              <a:path w="72993" h="98894" extrusionOk="0">
                <a:moveTo>
                  <a:pt x="436" y="99802"/>
                </a:moveTo>
                <a:lnTo>
                  <a:pt x="72724" y="436"/>
                </a:lnTo>
                <a:lnTo>
                  <a:pt x="30340" y="99802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0" name="Google Shape;990;p87"/>
          <p:cNvSpPr/>
          <p:nvPr/>
        </p:nvSpPr>
        <p:spPr>
          <a:xfrm>
            <a:off x="4353760" y="2360078"/>
            <a:ext cx="42383" cy="98894"/>
          </a:xfrm>
          <a:custGeom>
            <a:avLst/>
            <a:gdLst/>
            <a:ahLst/>
            <a:cxnLst/>
            <a:rect l="l" t="t" r="r" b="b"/>
            <a:pathLst>
              <a:path w="42383" h="98894" extrusionOk="0">
                <a:moveTo>
                  <a:pt x="21157" y="99802"/>
                </a:moveTo>
                <a:lnTo>
                  <a:pt x="42820" y="436"/>
                </a:lnTo>
                <a:lnTo>
                  <a:pt x="436" y="99802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1" name="Google Shape;991;p87"/>
          <p:cNvSpPr/>
          <p:nvPr/>
        </p:nvSpPr>
        <p:spPr>
          <a:xfrm>
            <a:off x="4540483" y="3088368"/>
            <a:ext cx="503892" cy="174243"/>
          </a:xfrm>
          <a:custGeom>
            <a:avLst/>
            <a:gdLst/>
            <a:ahLst/>
            <a:cxnLst/>
            <a:rect l="l" t="t" r="r" b="b"/>
            <a:pathLst>
              <a:path w="503892" h="174243" extrusionOk="0">
                <a:moveTo>
                  <a:pt x="505507" y="23747"/>
                </a:moveTo>
                <a:lnTo>
                  <a:pt x="477251" y="77904"/>
                </a:lnTo>
                <a:lnTo>
                  <a:pt x="436" y="174209"/>
                </a:lnTo>
                <a:lnTo>
                  <a:pt x="14329" y="436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2" name="Google Shape;992;p87"/>
          <p:cNvSpPr/>
          <p:nvPr/>
        </p:nvSpPr>
        <p:spPr>
          <a:xfrm>
            <a:off x="4058959" y="3088368"/>
            <a:ext cx="494474" cy="174243"/>
          </a:xfrm>
          <a:custGeom>
            <a:avLst/>
            <a:gdLst/>
            <a:ahLst/>
            <a:cxnLst/>
            <a:rect l="l" t="t" r="r" b="b"/>
            <a:pathLst>
              <a:path w="494474" h="174243" extrusionOk="0">
                <a:moveTo>
                  <a:pt x="436" y="23276"/>
                </a:moveTo>
                <a:lnTo>
                  <a:pt x="495853" y="436"/>
                </a:lnTo>
                <a:lnTo>
                  <a:pt x="481960" y="174209"/>
                </a:lnTo>
                <a:lnTo>
                  <a:pt x="15742" y="76256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3" name="Google Shape;993;p87"/>
          <p:cNvSpPr/>
          <p:nvPr/>
        </p:nvSpPr>
        <p:spPr>
          <a:xfrm>
            <a:off x="4010453" y="3111208"/>
            <a:ext cx="63575" cy="226045"/>
          </a:xfrm>
          <a:custGeom>
            <a:avLst/>
            <a:gdLst/>
            <a:ahLst/>
            <a:cxnLst/>
            <a:rect l="l" t="t" r="r" b="b"/>
            <a:pathLst>
              <a:path w="63575" h="226045" extrusionOk="0">
                <a:moveTo>
                  <a:pt x="436" y="158668"/>
                </a:moveTo>
                <a:lnTo>
                  <a:pt x="14093" y="227188"/>
                </a:lnTo>
                <a:lnTo>
                  <a:pt x="64247" y="53416"/>
                </a:lnTo>
                <a:lnTo>
                  <a:pt x="48942" y="436"/>
                </a:lnTo>
                <a:close/>
              </a:path>
            </a:pathLst>
          </a:custGeom>
          <a:solidFill>
            <a:srgbClr val="234F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4" name="Google Shape;994;p87"/>
          <p:cNvSpPr/>
          <p:nvPr/>
        </p:nvSpPr>
        <p:spPr>
          <a:xfrm>
            <a:off x="4024110" y="3164187"/>
            <a:ext cx="515666" cy="296684"/>
          </a:xfrm>
          <a:custGeom>
            <a:avLst/>
            <a:gdLst/>
            <a:ahLst/>
            <a:cxnLst/>
            <a:rect l="l" t="t" r="r" b="b"/>
            <a:pathLst>
              <a:path w="515666" h="296684" extrusionOk="0">
                <a:moveTo>
                  <a:pt x="516809" y="98389"/>
                </a:moveTo>
                <a:lnTo>
                  <a:pt x="516809" y="297121"/>
                </a:lnTo>
                <a:lnTo>
                  <a:pt x="436" y="174209"/>
                </a:lnTo>
                <a:lnTo>
                  <a:pt x="50590" y="436"/>
                </a:lnTo>
                <a:close/>
              </a:path>
            </a:pathLst>
          </a:custGeom>
          <a:solidFill>
            <a:srgbClr val="176B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5" name="Google Shape;995;p87"/>
          <p:cNvSpPr/>
          <p:nvPr/>
        </p:nvSpPr>
        <p:spPr>
          <a:xfrm>
            <a:off x="4540483" y="3165835"/>
            <a:ext cx="525084" cy="294329"/>
          </a:xfrm>
          <a:custGeom>
            <a:avLst/>
            <a:gdLst/>
            <a:ahLst/>
            <a:cxnLst/>
            <a:rect l="l" t="t" r="r" b="b"/>
            <a:pathLst>
              <a:path w="525084" h="294329" extrusionOk="0">
                <a:moveTo>
                  <a:pt x="477251" y="436"/>
                </a:moveTo>
                <a:lnTo>
                  <a:pt x="526934" y="172561"/>
                </a:lnTo>
                <a:lnTo>
                  <a:pt x="436" y="295473"/>
                </a:lnTo>
                <a:lnTo>
                  <a:pt x="436" y="96741"/>
                </a:lnTo>
                <a:close/>
              </a:path>
            </a:pathLst>
          </a:custGeom>
          <a:solidFill>
            <a:srgbClr val="429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6" name="Google Shape;996;p87"/>
          <p:cNvSpPr/>
          <p:nvPr/>
        </p:nvSpPr>
        <p:spPr>
          <a:xfrm>
            <a:off x="5017297" y="3111679"/>
            <a:ext cx="77703" cy="226045"/>
          </a:xfrm>
          <a:custGeom>
            <a:avLst/>
            <a:gdLst/>
            <a:ahLst/>
            <a:cxnLst/>
            <a:rect l="l" t="t" r="r" b="b"/>
            <a:pathLst>
              <a:path w="77703" h="226045" extrusionOk="0">
                <a:moveTo>
                  <a:pt x="28692" y="436"/>
                </a:moveTo>
                <a:lnTo>
                  <a:pt x="79081" y="163848"/>
                </a:lnTo>
                <a:lnTo>
                  <a:pt x="50119" y="226717"/>
                </a:lnTo>
                <a:lnTo>
                  <a:pt x="436" y="54593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7" name="Google Shape;997;p87"/>
          <p:cNvSpPr/>
          <p:nvPr/>
        </p:nvSpPr>
        <p:spPr>
          <a:xfrm>
            <a:off x="4163270" y="3460872"/>
            <a:ext cx="769967" cy="449736"/>
          </a:xfrm>
          <a:custGeom>
            <a:avLst/>
            <a:gdLst/>
            <a:ahLst/>
            <a:cxnLst/>
            <a:rect l="l" t="t" r="r" b="b"/>
            <a:pathLst>
              <a:path w="769967" h="449736" extrusionOk="0">
                <a:moveTo>
                  <a:pt x="377650" y="436"/>
                </a:moveTo>
                <a:lnTo>
                  <a:pt x="436" y="450173"/>
                </a:lnTo>
                <a:lnTo>
                  <a:pt x="770168" y="450173"/>
                </a:lnTo>
                <a:close/>
              </a:path>
            </a:pathLst>
          </a:custGeom>
          <a:solidFill>
            <a:srgbClr val="1558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8" name="Google Shape;998;p87"/>
          <p:cNvSpPr/>
          <p:nvPr/>
        </p:nvSpPr>
        <p:spPr>
          <a:xfrm>
            <a:off x="4024110" y="3337959"/>
            <a:ext cx="515666" cy="572177"/>
          </a:xfrm>
          <a:custGeom>
            <a:avLst/>
            <a:gdLst/>
            <a:ahLst/>
            <a:cxnLst/>
            <a:rect l="l" t="t" r="r" b="b"/>
            <a:pathLst>
              <a:path w="515666" h="572177" extrusionOk="0">
                <a:moveTo>
                  <a:pt x="436" y="436"/>
                </a:moveTo>
                <a:lnTo>
                  <a:pt x="516809" y="123349"/>
                </a:lnTo>
                <a:lnTo>
                  <a:pt x="139596" y="573085"/>
                </a:lnTo>
                <a:close/>
              </a:path>
            </a:pathLst>
          </a:custGeom>
          <a:solidFill>
            <a:srgbClr val="2049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9" name="Google Shape;999;p87"/>
          <p:cNvSpPr/>
          <p:nvPr/>
        </p:nvSpPr>
        <p:spPr>
          <a:xfrm>
            <a:off x="4540483" y="3337959"/>
            <a:ext cx="525084" cy="572177"/>
          </a:xfrm>
          <a:custGeom>
            <a:avLst/>
            <a:gdLst/>
            <a:ahLst/>
            <a:cxnLst/>
            <a:rect l="l" t="t" r="r" b="b"/>
            <a:pathLst>
              <a:path w="525084" h="572177" extrusionOk="0">
                <a:moveTo>
                  <a:pt x="526934" y="436"/>
                </a:moveTo>
                <a:lnTo>
                  <a:pt x="392955" y="573085"/>
                </a:lnTo>
                <a:lnTo>
                  <a:pt x="436" y="123349"/>
                </a:lnTo>
                <a:close/>
              </a:path>
            </a:pathLst>
          </a:custGeom>
          <a:solidFill>
            <a:srgbClr val="3691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0" name="Google Shape;1000;p87"/>
          <p:cNvSpPr/>
          <p:nvPr/>
        </p:nvSpPr>
        <p:spPr>
          <a:xfrm>
            <a:off x="4933001" y="3275091"/>
            <a:ext cx="162470" cy="635752"/>
          </a:xfrm>
          <a:custGeom>
            <a:avLst/>
            <a:gdLst/>
            <a:ahLst/>
            <a:cxnLst/>
            <a:rect l="l" t="t" r="r" b="b"/>
            <a:pathLst>
              <a:path w="162470" h="635752" extrusionOk="0">
                <a:moveTo>
                  <a:pt x="163378" y="436"/>
                </a:moveTo>
                <a:lnTo>
                  <a:pt x="32695" y="560134"/>
                </a:lnTo>
                <a:lnTo>
                  <a:pt x="436" y="635954"/>
                </a:lnTo>
                <a:lnTo>
                  <a:pt x="134416" y="63305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1" name="Google Shape;1001;p87"/>
          <p:cNvSpPr/>
          <p:nvPr/>
        </p:nvSpPr>
        <p:spPr>
          <a:xfrm>
            <a:off x="4266638" y="3980070"/>
            <a:ext cx="263719" cy="44738"/>
          </a:xfrm>
          <a:custGeom>
            <a:avLst/>
            <a:gdLst/>
            <a:ahLst/>
            <a:cxnLst/>
            <a:rect l="l" t="t" r="r" b="b"/>
            <a:pathLst>
              <a:path w="263719" h="44738" extrusionOk="0">
                <a:moveTo>
                  <a:pt x="62834" y="436"/>
                </a:moveTo>
                <a:lnTo>
                  <a:pt x="436" y="27515"/>
                </a:lnTo>
                <a:lnTo>
                  <a:pt x="265333" y="45175"/>
                </a:lnTo>
                <a:lnTo>
                  <a:pt x="255915" y="25867"/>
                </a:lnTo>
                <a:lnTo>
                  <a:pt x="107573" y="19274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2" name="Google Shape;1002;p87"/>
          <p:cNvSpPr/>
          <p:nvPr/>
        </p:nvSpPr>
        <p:spPr>
          <a:xfrm>
            <a:off x="4622189" y="3967355"/>
            <a:ext cx="263719" cy="56511"/>
          </a:xfrm>
          <a:custGeom>
            <a:avLst/>
            <a:gdLst/>
            <a:ahLst/>
            <a:cxnLst/>
            <a:rect l="l" t="t" r="r" b="b"/>
            <a:pathLst>
              <a:path w="263719" h="56511" extrusionOk="0">
                <a:moveTo>
                  <a:pt x="176799" y="436"/>
                </a:moveTo>
                <a:lnTo>
                  <a:pt x="264156" y="40230"/>
                </a:lnTo>
                <a:lnTo>
                  <a:pt x="436" y="57890"/>
                </a:lnTo>
                <a:lnTo>
                  <a:pt x="12210" y="38582"/>
                </a:lnTo>
                <a:lnTo>
                  <a:pt x="94151" y="35521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3" name="Google Shape;1003;p87"/>
          <p:cNvSpPr/>
          <p:nvPr/>
        </p:nvSpPr>
        <p:spPr>
          <a:xfrm>
            <a:off x="4266638" y="4007148"/>
            <a:ext cx="291975" cy="324940"/>
          </a:xfrm>
          <a:custGeom>
            <a:avLst/>
            <a:gdLst/>
            <a:ahLst/>
            <a:cxnLst/>
            <a:rect l="l" t="t" r="r" b="b"/>
            <a:pathLst>
              <a:path w="291975" h="324940" extrusionOk="0">
                <a:moveTo>
                  <a:pt x="265333" y="18096"/>
                </a:moveTo>
                <a:lnTo>
                  <a:pt x="293118" y="326083"/>
                </a:lnTo>
                <a:lnTo>
                  <a:pt x="436" y="436"/>
                </a:lnTo>
                <a:close/>
              </a:path>
            </a:pathLst>
          </a:custGeom>
          <a:solidFill>
            <a:srgbClr val="245E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4" name="Google Shape;1004;p87"/>
          <p:cNvSpPr/>
          <p:nvPr/>
        </p:nvSpPr>
        <p:spPr>
          <a:xfrm>
            <a:off x="4602881" y="4007148"/>
            <a:ext cx="282556" cy="324940"/>
          </a:xfrm>
          <a:custGeom>
            <a:avLst/>
            <a:gdLst/>
            <a:ahLst/>
            <a:cxnLst/>
            <a:rect l="l" t="t" r="r" b="b"/>
            <a:pathLst>
              <a:path w="282556" h="324940" extrusionOk="0">
                <a:moveTo>
                  <a:pt x="19745" y="18096"/>
                </a:moveTo>
                <a:lnTo>
                  <a:pt x="436" y="326083"/>
                </a:lnTo>
                <a:lnTo>
                  <a:pt x="283464" y="436"/>
                </a:lnTo>
                <a:close/>
              </a:path>
            </a:pathLst>
          </a:custGeom>
          <a:solidFill>
            <a:srgbClr val="245F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5" name="Google Shape;1005;p87"/>
          <p:cNvSpPr/>
          <p:nvPr/>
        </p:nvSpPr>
        <p:spPr>
          <a:xfrm>
            <a:off x="4163270" y="3910608"/>
            <a:ext cx="769967" cy="98894"/>
          </a:xfrm>
          <a:custGeom>
            <a:avLst/>
            <a:gdLst/>
            <a:ahLst/>
            <a:cxnLst/>
            <a:rect l="l" t="t" r="r" b="b"/>
            <a:pathLst>
              <a:path w="769967" h="98894" extrusionOk="0">
                <a:moveTo>
                  <a:pt x="436" y="436"/>
                </a:moveTo>
                <a:lnTo>
                  <a:pt x="210941" y="88735"/>
                </a:lnTo>
                <a:lnTo>
                  <a:pt x="359284" y="95328"/>
                </a:lnTo>
                <a:lnTo>
                  <a:pt x="361874" y="100744"/>
                </a:lnTo>
                <a:lnTo>
                  <a:pt x="467832" y="100744"/>
                </a:lnTo>
                <a:lnTo>
                  <a:pt x="471129" y="95328"/>
                </a:lnTo>
                <a:lnTo>
                  <a:pt x="553070" y="92267"/>
                </a:lnTo>
                <a:lnTo>
                  <a:pt x="770168" y="436"/>
                </a:lnTo>
                <a:close/>
              </a:path>
            </a:pathLst>
          </a:custGeom>
          <a:solidFill>
            <a:srgbClr val="1D54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6" name="Google Shape;1006;p87"/>
          <p:cNvSpPr/>
          <p:nvPr/>
        </p:nvSpPr>
        <p:spPr>
          <a:xfrm>
            <a:off x="4870764" y="2725568"/>
            <a:ext cx="115377" cy="138923"/>
          </a:xfrm>
          <a:custGeom>
            <a:avLst/>
            <a:gdLst/>
            <a:ahLst/>
            <a:cxnLst/>
            <a:rect l="l" t="t" r="r" b="b"/>
            <a:pathLst>
              <a:path w="115377" h="138923" extrusionOk="0">
                <a:moveTo>
                  <a:pt x="110237" y="59017"/>
                </a:moveTo>
                <a:cubicBezTo>
                  <a:pt x="121775" y="96220"/>
                  <a:pt x="107647" y="131539"/>
                  <a:pt x="78685" y="137897"/>
                </a:cubicBezTo>
                <a:cubicBezTo>
                  <a:pt x="49723" y="144254"/>
                  <a:pt x="16994" y="118824"/>
                  <a:pt x="5691" y="81621"/>
                </a:cubicBezTo>
                <a:cubicBezTo>
                  <a:pt x="-5611" y="44418"/>
                  <a:pt x="8281" y="9098"/>
                  <a:pt x="37244" y="2741"/>
                </a:cubicBezTo>
                <a:cubicBezTo>
                  <a:pt x="66206" y="-3617"/>
                  <a:pt x="98935" y="21813"/>
                  <a:pt x="110237" y="590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7" name="Google Shape;1007;p87"/>
          <p:cNvSpPr/>
          <p:nvPr/>
        </p:nvSpPr>
        <p:spPr>
          <a:xfrm>
            <a:off x="4155394" y="2647355"/>
            <a:ext cx="117731" cy="131859"/>
          </a:xfrm>
          <a:custGeom>
            <a:avLst/>
            <a:gdLst/>
            <a:ahLst/>
            <a:cxnLst/>
            <a:rect l="l" t="t" r="r" b="b"/>
            <a:pathLst>
              <a:path w="117731" h="131859" extrusionOk="0">
                <a:moveTo>
                  <a:pt x="14905" y="42102"/>
                </a:moveTo>
                <a:cubicBezTo>
                  <a:pt x="35155" y="8902"/>
                  <a:pt x="71652" y="-6874"/>
                  <a:pt x="96376" y="6547"/>
                </a:cubicBezTo>
                <a:cubicBezTo>
                  <a:pt x="121099" y="19968"/>
                  <a:pt x="124631" y="57878"/>
                  <a:pt x="104381" y="91079"/>
                </a:cubicBezTo>
                <a:cubicBezTo>
                  <a:pt x="84131" y="124279"/>
                  <a:pt x="47635" y="140055"/>
                  <a:pt x="22911" y="126634"/>
                </a:cubicBezTo>
                <a:cubicBezTo>
                  <a:pt x="-1813" y="113212"/>
                  <a:pt x="-5345" y="75303"/>
                  <a:pt x="14905" y="42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8" name="Google Shape;1008;p87"/>
          <p:cNvSpPr/>
          <p:nvPr/>
        </p:nvSpPr>
        <p:spPr>
          <a:xfrm>
            <a:off x="4214601" y="3088368"/>
            <a:ext cx="744066" cy="138923"/>
          </a:xfrm>
          <a:custGeom>
            <a:avLst/>
            <a:gdLst/>
            <a:ahLst/>
            <a:cxnLst/>
            <a:rect l="l" t="t" r="r" b="b"/>
            <a:pathLst>
              <a:path w="744066" h="138923" extrusionOk="0">
                <a:moveTo>
                  <a:pt x="340211" y="436"/>
                </a:moveTo>
                <a:lnTo>
                  <a:pt x="35521" y="14564"/>
                </a:lnTo>
                <a:lnTo>
                  <a:pt x="436" y="62128"/>
                </a:lnTo>
                <a:lnTo>
                  <a:pt x="328909" y="139831"/>
                </a:lnTo>
                <a:lnTo>
                  <a:pt x="745915" y="59773"/>
                </a:lnTo>
                <a:lnTo>
                  <a:pt x="718837" y="18332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9" name="Google Shape;1009;p87"/>
          <p:cNvSpPr/>
          <p:nvPr/>
        </p:nvSpPr>
        <p:spPr>
          <a:xfrm>
            <a:off x="4292068" y="3980070"/>
            <a:ext cx="235463" cy="35319"/>
          </a:xfrm>
          <a:custGeom>
            <a:avLst/>
            <a:gdLst/>
            <a:ahLst/>
            <a:cxnLst/>
            <a:rect l="l" t="t" r="r" b="b"/>
            <a:pathLst>
              <a:path w="235463" h="35319" extrusionOk="0">
                <a:moveTo>
                  <a:pt x="37404" y="436"/>
                </a:moveTo>
                <a:lnTo>
                  <a:pt x="436" y="16448"/>
                </a:lnTo>
                <a:lnTo>
                  <a:pt x="89206" y="31282"/>
                </a:lnTo>
                <a:lnTo>
                  <a:pt x="235665" y="36462"/>
                </a:lnTo>
                <a:lnTo>
                  <a:pt x="230485" y="25867"/>
                </a:lnTo>
                <a:lnTo>
                  <a:pt x="82142" y="19274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0" name="Google Shape;1010;p87"/>
          <p:cNvSpPr/>
          <p:nvPr/>
        </p:nvSpPr>
        <p:spPr>
          <a:xfrm>
            <a:off x="4627369" y="3974889"/>
            <a:ext cx="186016" cy="40028"/>
          </a:xfrm>
          <a:custGeom>
            <a:avLst/>
            <a:gdLst/>
            <a:ahLst/>
            <a:cxnLst/>
            <a:rect l="l" t="t" r="r" b="b"/>
            <a:pathLst>
              <a:path w="186016" h="40028" extrusionOk="0">
                <a:moveTo>
                  <a:pt x="436" y="41643"/>
                </a:moveTo>
                <a:lnTo>
                  <a:pt x="185982" y="27986"/>
                </a:lnTo>
                <a:lnTo>
                  <a:pt x="154194" y="436"/>
                </a:lnTo>
                <a:lnTo>
                  <a:pt x="88971" y="27986"/>
                </a:lnTo>
                <a:lnTo>
                  <a:pt x="7029" y="31047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1" name="Google Shape;1011;p87"/>
          <p:cNvSpPr/>
          <p:nvPr/>
        </p:nvSpPr>
        <p:spPr>
          <a:xfrm>
            <a:off x="3964067" y="2459443"/>
            <a:ext cx="569822" cy="508602"/>
          </a:xfrm>
          <a:custGeom>
            <a:avLst/>
            <a:gdLst/>
            <a:ahLst/>
            <a:cxnLst/>
            <a:rect l="l" t="t" r="r" b="b"/>
            <a:pathLst>
              <a:path w="569822" h="508602" extrusionOk="0">
                <a:moveTo>
                  <a:pt x="436" y="406847"/>
                </a:moveTo>
                <a:lnTo>
                  <a:pt x="286054" y="436"/>
                </a:lnTo>
                <a:lnTo>
                  <a:pt x="569553" y="509745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2" name="Google Shape;1012;p87"/>
          <p:cNvSpPr/>
          <p:nvPr/>
        </p:nvSpPr>
        <p:spPr>
          <a:xfrm>
            <a:off x="4533183" y="2540207"/>
            <a:ext cx="609851" cy="461509"/>
          </a:xfrm>
          <a:custGeom>
            <a:avLst/>
            <a:gdLst/>
            <a:ahLst/>
            <a:cxnLst/>
            <a:rect l="l" t="t" r="r" b="b"/>
            <a:pathLst>
              <a:path w="609851" h="461509" extrusionOk="0">
                <a:moveTo>
                  <a:pt x="427333" y="436"/>
                </a:moveTo>
                <a:lnTo>
                  <a:pt x="611701" y="462652"/>
                </a:lnTo>
                <a:lnTo>
                  <a:pt x="436" y="428981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3" name="Google Shape;1013;p87"/>
          <p:cNvSpPr/>
          <p:nvPr/>
        </p:nvSpPr>
        <p:spPr>
          <a:xfrm>
            <a:off x="4249685" y="2459443"/>
            <a:ext cx="711101" cy="508602"/>
          </a:xfrm>
          <a:custGeom>
            <a:avLst/>
            <a:gdLst/>
            <a:ahLst/>
            <a:cxnLst/>
            <a:rect l="l" t="t" r="r" b="b"/>
            <a:pathLst>
              <a:path w="711101" h="508602" extrusionOk="0">
                <a:moveTo>
                  <a:pt x="436" y="436"/>
                </a:moveTo>
                <a:lnTo>
                  <a:pt x="710831" y="81201"/>
                </a:lnTo>
                <a:lnTo>
                  <a:pt x="283935" y="50974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4" name="Google Shape;1014;p87"/>
          <p:cNvSpPr/>
          <p:nvPr/>
        </p:nvSpPr>
        <p:spPr>
          <a:xfrm>
            <a:off x="3964067" y="2865854"/>
            <a:ext cx="1179674" cy="218981"/>
          </a:xfrm>
          <a:custGeom>
            <a:avLst/>
            <a:gdLst/>
            <a:ahLst/>
            <a:cxnLst/>
            <a:rect l="l" t="t" r="r" b="b"/>
            <a:pathLst>
              <a:path w="1179674" h="218981" extrusionOk="0">
                <a:moveTo>
                  <a:pt x="1180817" y="137006"/>
                </a:moveTo>
                <a:lnTo>
                  <a:pt x="567198" y="220360"/>
                </a:lnTo>
                <a:lnTo>
                  <a:pt x="436" y="436"/>
                </a:lnTo>
                <a:lnTo>
                  <a:pt x="569553" y="103334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5" name="Google Shape;1015;p87"/>
          <p:cNvSpPr/>
          <p:nvPr/>
        </p:nvSpPr>
        <p:spPr>
          <a:xfrm>
            <a:off x="4249685" y="2459443"/>
            <a:ext cx="711101" cy="80057"/>
          </a:xfrm>
          <a:custGeom>
            <a:avLst/>
            <a:gdLst/>
            <a:ahLst/>
            <a:cxnLst/>
            <a:rect l="l" t="t" r="r" b="b"/>
            <a:pathLst>
              <a:path w="711101" h="80057" extrusionOk="0">
                <a:moveTo>
                  <a:pt x="436" y="436"/>
                </a:moveTo>
                <a:lnTo>
                  <a:pt x="372470" y="436"/>
                </a:lnTo>
                <a:lnTo>
                  <a:pt x="710831" y="81201"/>
                </a:lnTo>
                <a:close/>
              </a:path>
            </a:pathLst>
          </a:custGeom>
          <a:solidFill>
            <a:srgbClr val="4789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6" name="Google Shape;1016;p87"/>
          <p:cNvSpPr/>
          <p:nvPr/>
        </p:nvSpPr>
        <p:spPr>
          <a:xfrm>
            <a:off x="4866600" y="2414470"/>
            <a:ext cx="47092" cy="115377"/>
          </a:xfrm>
          <a:custGeom>
            <a:avLst/>
            <a:gdLst/>
            <a:ahLst/>
            <a:cxnLst/>
            <a:rect l="l" t="t" r="r" b="b"/>
            <a:pathLst>
              <a:path w="47092" h="115377" extrusionOk="0">
                <a:moveTo>
                  <a:pt x="436" y="436"/>
                </a:moveTo>
                <a:lnTo>
                  <a:pt x="48000" y="115107"/>
                </a:lnTo>
                <a:lnTo>
                  <a:pt x="12916" y="106866"/>
                </a:lnTo>
                <a:close/>
              </a:path>
            </a:pathLst>
          </a:custGeom>
          <a:solidFill>
            <a:srgbClr val="5497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7" name="Google Shape;1017;p87"/>
          <p:cNvSpPr/>
          <p:nvPr/>
        </p:nvSpPr>
        <p:spPr>
          <a:xfrm>
            <a:off x="4861420" y="2414470"/>
            <a:ext cx="16482" cy="105958"/>
          </a:xfrm>
          <a:custGeom>
            <a:avLst/>
            <a:gdLst/>
            <a:ahLst/>
            <a:cxnLst/>
            <a:rect l="l" t="t" r="r" b="b"/>
            <a:pathLst>
              <a:path w="16482" h="105958" extrusionOk="0">
                <a:moveTo>
                  <a:pt x="436" y="102628"/>
                </a:moveTo>
                <a:lnTo>
                  <a:pt x="5617" y="436"/>
                </a:lnTo>
                <a:lnTo>
                  <a:pt x="18096" y="106866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8" name="Google Shape;1018;p87"/>
          <p:cNvSpPr/>
          <p:nvPr/>
        </p:nvSpPr>
        <p:spPr>
          <a:xfrm>
            <a:off x="4323856" y="2360078"/>
            <a:ext cx="72993" cy="98894"/>
          </a:xfrm>
          <a:custGeom>
            <a:avLst/>
            <a:gdLst/>
            <a:ahLst/>
            <a:cxnLst/>
            <a:rect l="l" t="t" r="r" b="b"/>
            <a:pathLst>
              <a:path w="72993" h="98894" extrusionOk="0">
                <a:moveTo>
                  <a:pt x="436" y="99802"/>
                </a:moveTo>
                <a:lnTo>
                  <a:pt x="72724" y="436"/>
                </a:lnTo>
                <a:lnTo>
                  <a:pt x="30340" y="99802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9" name="Google Shape;1019;p87"/>
          <p:cNvSpPr/>
          <p:nvPr/>
        </p:nvSpPr>
        <p:spPr>
          <a:xfrm>
            <a:off x="4353760" y="2360078"/>
            <a:ext cx="42383" cy="98894"/>
          </a:xfrm>
          <a:custGeom>
            <a:avLst/>
            <a:gdLst/>
            <a:ahLst/>
            <a:cxnLst/>
            <a:rect l="l" t="t" r="r" b="b"/>
            <a:pathLst>
              <a:path w="42383" h="98894" extrusionOk="0">
                <a:moveTo>
                  <a:pt x="21157" y="99802"/>
                </a:moveTo>
                <a:lnTo>
                  <a:pt x="42820" y="436"/>
                </a:lnTo>
                <a:lnTo>
                  <a:pt x="436" y="99802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0" name="Google Shape;1020;p87"/>
          <p:cNvSpPr/>
          <p:nvPr/>
        </p:nvSpPr>
        <p:spPr>
          <a:xfrm>
            <a:off x="4540483" y="3088368"/>
            <a:ext cx="503892" cy="174243"/>
          </a:xfrm>
          <a:custGeom>
            <a:avLst/>
            <a:gdLst/>
            <a:ahLst/>
            <a:cxnLst/>
            <a:rect l="l" t="t" r="r" b="b"/>
            <a:pathLst>
              <a:path w="503892" h="174243" extrusionOk="0">
                <a:moveTo>
                  <a:pt x="505507" y="23747"/>
                </a:moveTo>
                <a:lnTo>
                  <a:pt x="477251" y="77904"/>
                </a:lnTo>
                <a:lnTo>
                  <a:pt x="436" y="174209"/>
                </a:lnTo>
                <a:lnTo>
                  <a:pt x="14329" y="436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1" name="Google Shape;1021;p87"/>
          <p:cNvSpPr/>
          <p:nvPr/>
        </p:nvSpPr>
        <p:spPr>
          <a:xfrm>
            <a:off x="4058959" y="3088368"/>
            <a:ext cx="494474" cy="174243"/>
          </a:xfrm>
          <a:custGeom>
            <a:avLst/>
            <a:gdLst/>
            <a:ahLst/>
            <a:cxnLst/>
            <a:rect l="l" t="t" r="r" b="b"/>
            <a:pathLst>
              <a:path w="494474" h="174243" extrusionOk="0">
                <a:moveTo>
                  <a:pt x="436" y="23276"/>
                </a:moveTo>
                <a:lnTo>
                  <a:pt x="495853" y="436"/>
                </a:lnTo>
                <a:lnTo>
                  <a:pt x="481960" y="174209"/>
                </a:lnTo>
                <a:lnTo>
                  <a:pt x="15742" y="76256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2" name="Google Shape;1022;p87"/>
          <p:cNvSpPr/>
          <p:nvPr/>
        </p:nvSpPr>
        <p:spPr>
          <a:xfrm>
            <a:off x="4010453" y="3111208"/>
            <a:ext cx="63575" cy="226045"/>
          </a:xfrm>
          <a:custGeom>
            <a:avLst/>
            <a:gdLst/>
            <a:ahLst/>
            <a:cxnLst/>
            <a:rect l="l" t="t" r="r" b="b"/>
            <a:pathLst>
              <a:path w="63575" h="226045" extrusionOk="0">
                <a:moveTo>
                  <a:pt x="436" y="158668"/>
                </a:moveTo>
                <a:lnTo>
                  <a:pt x="14093" y="227188"/>
                </a:lnTo>
                <a:lnTo>
                  <a:pt x="64247" y="53416"/>
                </a:lnTo>
                <a:lnTo>
                  <a:pt x="48942" y="436"/>
                </a:lnTo>
                <a:close/>
              </a:path>
            </a:pathLst>
          </a:custGeom>
          <a:solidFill>
            <a:srgbClr val="234F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3" name="Google Shape;1023;p87"/>
          <p:cNvSpPr/>
          <p:nvPr/>
        </p:nvSpPr>
        <p:spPr>
          <a:xfrm>
            <a:off x="4024110" y="3164187"/>
            <a:ext cx="515666" cy="296684"/>
          </a:xfrm>
          <a:custGeom>
            <a:avLst/>
            <a:gdLst/>
            <a:ahLst/>
            <a:cxnLst/>
            <a:rect l="l" t="t" r="r" b="b"/>
            <a:pathLst>
              <a:path w="515666" h="296684" extrusionOk="0">
                <a:moveTo>
                  <a:pt x="516809" y="98389"/>
                </a:moveTo>
                <a:lnTo>
                  <a:pt x="516809" y="297121"/>
                </a:lnTo>
                <a:lnTo>
                  <a:pt x="436" y="174209"/>
                </a:lnTo>
                <a:lnTo>
                  <a:pt x="50590" y="436"/>
                </a:lnTo>
                <a:close/>
              </a:path>
            </a:pathLst>
          </a:custGeom>
          <a:solidFill>
            <a:srgbClr val="176B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4" name="Google Shape;1024;p87"/>
          <p:cNvSpPr/>
          <p:nvPr/>
        </p:nvSpPr>
        <p:spPr>
          <a:xfrm>
            <a:off x="4540483" y="3165835"/>
            <a:ext cx="525084" cy="294329"/>
          </a:xfrm>
          <a:custGeom>
            <a:avLst/>
            <a:gdLst/>
            <a:ahLst/>
            <a:cxnLst/>
            <a:rect l="l" t="t" r="r" b="b"/>
            <a:pathLst>
              <a:path w="525084" h="294329" extrusionOk="0">
                <a:moveTo>
                  <a:pt x="477251" y="436"/>
                </a:moveTo>
                <a:lnTo>
                  <a:pt x="526934" y="172561"/>
                </a:lnTo>
                <a:lnTo>
                  <a:pt x="436" y="295473"/>
                </a:lnTo>
                <a:lnTo>
                  <a:pt x="436" y="96741"/>
                </a:lnTo>
                <a:close/>
              </a:path>
            </a:pathLst>
          </a:custGeom>
          <a:solidFill>
            <a:srgbClr val="429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5" name="Google Shape;1025;p87"/>
          <p:cNvSpPr/>
          <p:nvPr/>
        </p:nvSpPr>
        <p:spPr>
          <a:xfrm>
            <a:off x="5017297" y="3111679"/>
            <a:ext cx="77703" cy="226045"/>
          </a:xfrm>
          <a:custGeom>
            <a:avLst/>
            <a:gdLst/>
            <a:ahLst/>
            <a:cxnLst/>
            <a:rect l="l" t="t" r="r" b="b"/>
            <a:pathLst>
              <a:path w="77703" h="226045" extrusionOk="0">
                <a:moveTo>
                  <a:pt x="28692" y="436"/>
                </a:moveTo>
                <a:lnTo>
                  <a:pt x="79081" y="163848"/>
                </a:lnTo>
                <a:lnTo>
                  <a:pt x="50119" y="226717"/>
                </a:lnTo>
                <a:lnTo>
                  <a:pt x="436" y="54593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6" name="Google Shape;1026;p87"/>
          <p:cNvSpPr/>
          <p:nvPr/>
        </p:nvSpPr>
        <p:spPr>
          <a:xfrm>
            <a:off x="4163270" y="3460872"/>
            <a:ext cx="769967" cy="449736"/>
          </a:xfrm>
          <a:custGeom>
            <a:avLst/>
            <a:gdLst/>
            <a:ahLst/>
            <a:cxnLst/>
            <a:rect l="l" t="t" r="r" b="b"/>
            <a:pathLst>
              <a:path w="769967" h="449736" extrusionOk="0">
                <a:moveTo>
                  <a:pt x="377650" y="436"/>
                </a:moveTo>
                <a:lnTo>
                  <a:pt x="436" y="450173"/>
                </a:lnTo>
                <a:lnTo>
                  <a:pt x="770168" y="450173"/>
                </a:lnTo>
                <a:close/>
              </a:path>
            </a:pathLst>
          </a:custGeom>
          <a:solidFill>
            <a:srgbClr val="1558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7" name="Google Shape;1027;p87"/>
          <p:cNvSpPr/>
          <p:nvPr/>
        </p:nvSpPr>
        <p:spPr>
          <a:xfrm>
            <a:off x="4024110" y="3337959"/>
            <a:ext cx="515666" cy="572177"/>
          </a:xfrm>
          <a:custGeom>
            <a:avLst/>
            <a:gdLst/>
            <a:ahLst/>
            <a:cxnLst/>
            <a:rect l="l" t="t" r="r" b="b"/>
            <a:pathLst>
              <a:path w="515666" h="572177" extrusionOk="0">
                <a:moveTo>
                  <a:pt x="436" y="436"/>
                </a:moveTo>
                <a:lnTo>
                  <a:pt x="516809" y="123349"/>
                </a:lnTo>
                <a:lnTo>
                  <a:pt x="139596" y="573085"/>
                </a:lnTo>
                <a:close/>
              </a:path>
            </a:pathLst>
          </a:custGeom>
          <a:solidFill>
            <a:srgbClr val="2049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8" name="Google Shape;1028;p87"/>
          <p:cNvSpPr/>
          <p:nvPr/>
        </p:nvSpPr>
        <p:spPr>
          <a:xfrm>
            <a:off x="4540483" y="3337959"/>
            <a:ext cx="525084" cy="572177"/>
          </a:xfrm>
          <a:custGeom>
            <a:avLst/>
            <a:gdLst/>
            <a:ahLst/>
            <a:cxnLst/>
            <a:rect l="l" t="t" r="r" b="b"/>
            <a:pathLst>
              <a:path w="525084" h="572177" extrusionOk="0">
                <a:moveTo>
                  <a:pt x="526934" y="436"/>
                </a:moveTo>
                <a:lnTo>
                  <a:pt x="392955" y="573085"/>
                </a:lnTo>
                <a:lnTo>
                  <a:pt x="436" y="123349"/>
                </a:lnTo>
                <a:close/>
              </a:path>
            </a:pathLst>
          </a:custGeom>
          <a:solidFill>
            <a:srgbClr val="3691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9" name="Google Shape;1029;p87"/>
          <p:cNvSpPr/>
          <p:nvPr/>
        </p:nvSpPr>
        <p:spPr>
          <a:xfrm>
            <a:off x="4933001" y="3275091"/>
            <a:ext cx="162470" cy="635752"/>
          </a:xfrm>
          <a:custGeom>
            <a:avLst/>
            <a:gdLst/>
            <a:ahLst/>
            <a:cxnLst/>
            <a:rect l="l" t="t" r="r" b="b"/>
            <a:pathLst>
              <a:path w="162470" h="635752" extrusionOk="0">
                <a:moveTo>
                  <a:pt x="163378" y="436"/>
                </a:moveTo>
                <a:lnTo>
                  <a:pt x="32695" y="560134"/>
                </a:lnTo>
                <a:lnTo>
                  <a:pt x="436" y="635954"/>
                </a:lnTo>
                <a:lnTo>
                  <a:pt x="134416" y="63305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0" name="Google Shape;1030;p87"/>
          <p:cNvSpPr/>
          <p:nvPr/>
        </p:nvSpPr>
        <p:spPr>
          <a:xfrm>
            <a:off x="4266638" y="3980070"/>
            <a:ext cx="263719" cy="44738"/>
          </a:xfrm>
          <a:custGeom>
            <a:avLst/>
            <a:gdLst/>
            <a:ahLst/>
            <a:cxnLst/>
            <a:rect l="l" t="t" r="r" b="b"/>
            <a:pathLst>
              <a:path w="263719" h="44738" extrusionOk="0">
                <a:moveTo>
                  <a:pt x="62834" y="436"/>
                </a:moveTo>
                <a:lnTo>
                  <a:pt x="436" y="27515"/>
                </a:lnTo>
                <a:lnTo>
                  <a:pt x="265333" y="45175"/>
                </a:lnTo>
                <a:lnTo>
                  <a:pt x="255915" y="25867"/>
                </a:lnTo>
                <a:lnTo>
                  <a:pt x="107573" y="19274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1" name="Google Shape;1031;p87"/>
          <p:cNvSpPr/>
          <p:nvPr/>
        </p:nvSpPr>
        <p:spPr>
          <a:xfrm>
            <a:off x="4622189" y="3967355"/>
            <a:ext cx="263719" cy="56511"/>
          </a:xfrm>
          <a:custGeom>
            <a:avLst/>
            <a:gdLst/>
            <a:ahLst/>
            <a:cxnLst/>
            <a:rect l="l" t="t" r="r" b="b"/>
            <a:pathLst>
              <a:path w="263719" h="56511" extrusionOk="0">
                <a:moveTo>
                  <a:pt x="176799" y="436"/>
                </a:moveTo>
                <a:lnTo>
                  <a:pt x="264156" y="40230"/>
                </a:lnTo>
                <a:lnTo>
                  <a:pt x="436" y="57890"/>
                </a:lnTo>
                <a:lnTo>
                  <a:pt x="12210" y="38582"/>
                </a:lnTo>
                <a:lnTo>
                  <a:pt x="94151" y="35521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2" name="Google Shape;1032;p87"/>
          <p:cNvSpPr/>
          <p:nvPr/>
        </p:nvSpPr>
        <p:spPr>
          <a:xfrm>
            <a:off x="4266638" y="4007148"/>
            <a:ext cx="291975" cy="324940"/>
          </a:xfrm>
          <a:custGeom>
            <a:avLst/>
            <a:gdLst/>
            <a:ahLst/>
            <a:cxnLst/>
            <a:rect l="l" t="t" r="r" b="b"/>
            <a:pathLst>
              <a:path w="291975" h="324940" extrusionOk="0">
                <a:moveTo>
                  <a:pt x="265333" y="18096"/>
                </a:moveTo>
                <a:lnTo>
                  <a:pt x="293118" y="326083"/>
                </a:lnTo>
                <a:lnTo>
                  <a:pt x="436" y="436"/>
                </a:lnTo>
                <a:close/>
              </a:path>
            </a:pathLst>
          </a:custGeom>
          <a:solidFill>
            <a:srgbClr val="245E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3" name="Google Shape;1033;p87"/>
          <p:cNvSpPr/>
          <p:nvPr/>
        </p:nvSpPr>
        <p:spPr>
          <a:xfrm>
            <a:off x="4602881" y="4007148"/>
            <a:ext cx="282556" cy="324940"/>
          </a:xfrm>
          <a:custGeom>
            <a:avLst/>
            <a:gdLst/>
            <a:ahLst/>
            <a:cxnLst/>
            <a:rect l="l" t="t" r="r" b="b"/>
            <a:pathLst>
              <a:path w="282556" h="324940" extrusionOk="0">
                <a:moveTo>
                  <a:pt x="19745" y="18096"/>
                </a:moveTo>
                <a:lnTo>
                  <a:pt x="436" y="326083"/>
                </a:lnTo>
                <a:lnTo>
                  <a:pt x="283464" y="436"/>
                </a:lnTo>
                <a:close/>
              </a:path>
            </a:pathLst>
          </a:custGeom>
          <a:solidFill>
            <a:srgbClr val="245F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4" name="Google Shape;1034;p87"/>
          <p:cNvSpPr/>
          <p:nvPr/>
        </p:nvSpPr>
        <p:spPr>
          <a:xfrm>
            <a:off x="4163270" y="3910608"/>
            <a:ext cx="769967" cy="98894"/>
          </a:xfrm>
          <a:custGeom>
            <a:avLst/>
            <a:gdLst/>
            <a:ahLst/>
            <a:cxnLst/>
            <a:rect l="l" t="t" r="r" b="b"/>
            <a:pathLst>
              <a:path w="769967" h="98894" extrusionOk="0">
                <a:moveTo>
                  <a:pt x="436" y="436"/>
                </a:moveTo>
                <a:lnTo>
                  <a:pt x="210941" y="88735"/>
                </a:lnTo>
                <a:lnTo>
                  <a:pt x="359284" y="95328"/>
                </a:lnTo>
                <a:lnTo>
                  <a:pt x="361874" y="100744"/>
                </a:lnTo>
                <a:lnTo>
                  <a:pt x="467832" y="100744"/>
                </a:lnTo>
                <a:lnTo>
                  <a:pt x="471129" y="95328"/>
                </a:lnTo>
                <a:lnTo>
                  <a:pt x="553070" y="92267"/>
                </a:lnTo>
                <a:lnTo>
                  <a:pt x="770168" y="436"/>
                </a:lnTo>
                <a:close/>
              </a:path>
            </a:pathLst>
          </a:custGeom>
          <a:solidFill>
            <a:srgbClr val="1D54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5" name="Google Shape;1035;p87"/>
          <p:cNvSpPr/>
          <p:nvPr/>
        </p:nvSpPr>
        <p:spPr>
          <a:xfrm>
            <a:off x="4870764" y="2725568"/>
            <a:ext cx="115377" cy="138923"/>
          </a:xfrm>
          <a:custGeom>
            <a:avLst/>
            <a:gdLst/>
            <a:ahLst/>
            <a:cxnLst/>
            <a:rect l="l" t="t" r="r" b="b"/>
            <a:pathLst>
              <a:path w="115377" h="138923" extrusionOk="0">
                <a:moveTo>
                  <a:pt x="110237" y="59017"/>
                </a:moveTo>
                <a:cubicBezTo>
                  <a:pt x="121775" y="96220"/>
                  <a:pt x="107647" y="131539"/>
                  <a:pt x="78685" y="137897"/>
                </a:cubicBezTo>
                <a:cubicBezTo>
                  <a:pt x="49723" y="144254"/>
                  <a:pt x="16994" y="118824"/>
                  <a:pt x="5691" y="81621"/>
                </a:cubicBezTo>
                <a:cubicBezTo>
                  <a:pt x="-5611" y="44418"/>
                  <a:pt x="8281" y="9098"/>
                  <a:pt x="37244" y="2741"/>
                </a:cubicBezTo>
                <a:cubicBezTo>
                  <a:pt x="66206" y="-3617"/>
                  <a:pt x="98935" y="21813"/>
                  <a:pt x="110237" y="590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6" name="Google Shape;1036;p87"/>
          <p:cNvSpPr/>
          <p:nvPr/>
        </p:nvSpPr>
        <p:spPr>
          <a:xfrm>
            <a:off x="4155394" y="2647355"/>
            <a:ext cx="117731" cy="131859"/>
          </a:xfrm>
          <a:custGeom>
            <a:avLst/>
            <a:gdLst/>
            <a:ahLst/>
            <a:cxnLst/>
            <a:rect l="l" t="t" r="r" b="b"/>
            <a:pathLst>
              <a:path w="117731" h="131859" extrusionOk="0">
                <a:moveTo>
                  <a:pt x="14905" y="42102"/>
                </a:moveTo>
                <a:cubicBezTo>
                  <a:pt x="35155" y="8902"/>
                  <a:pt x="71652" y="-6874"/>
                  <a:pt x="96376" y="6547"/>
                </a:cubicBezTo>
                <a:cubicBezTo>
                  <a:pt x="121099" y="19968"/>
                  <a:pt x="124631" y="57878"/>
                  <a:pt x="104381" y="91079"/>
                </a:cubicBezTo>
                <a:cubicBezTo>
                  <a:pt x="84131" y="124279"/>
                  <a:pt x="47635" y="140055"/>
                  <a:pt x="22911" y="126634"/>
                </a:cubicBezTo>
                <a:cubicBezTo>
                  <a:pt x="-1813" y="113212"/>
                  <a:pt x="-5345" y="75303"/>
                  <a:pt x="14905" y="42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7" name="Google Shape;1037;p87"/>
          <p:cNvSpPr/>
          <p:nvPr/>
        </p:nvSpPr>
        <p:spPr>
          <a:xfrm>
            <a:off x="4214601" y="3088368"/>
            <a:ext cx="744066" cy="138923"/>
          </a:xfrm>
          <a:custGeom>
            <a:avLst/>
            <a:gdLst/>
            <a:ahLst/>
            <a:cxnLst/>
            <a:rect l="l" t="t" r="r" b="b"/>
            <a:pathLst>
              <a:path w="744066" h="138923" extrusionOk="0">
                <a:moveTo>
                  <a:pt x="340211" y="436"/>
                </a:moveTo>
                <a:lnTo>
                  <a:pt x="35521" y="14564"/>
                </a:lnTo>
                <a:lnTo>
                  <a:pt x="436" y="62128"/>
                </a:lnTo>
                <a:lnTo>
                  <a:pt x="328909" y="139831"/>
                </a:lnTo>
                <a:lnTo>
                  <a:pt x="745915" y="59773"/>
                </a:lnTo>
                <a:lnTo>
                  <a:pt x="718837" y="18332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8" name="Google Shape;1038;p87"/>
          <p:cNvSpPr/>
          <p:nvPr/>
        </p:nvSpPr>
        <p:spPr>
          <a:xfrm>
            <a:off x="4292068" y="3980070"/>
            <a:ext cx="235463" cy="35319"/>
          </a:xfrm>
          <a:custGeom>
            <a:avLst/>
            <a:gdLst/>
            <a:ahLst/>
            <a:cxnLst/>
            <a:rect l="l" t="t" r="r" b="b"/>
            <a:pathLst>
              <a:path w="235463" h="35319" extrusionOk="0">
                <a:moveTo>
                  <a:pt x="37404" y="436"/>
                </a:moveTo>
                <a:lnTo>
                  <a:pt x="436" y="16448"/>
                </a:lnTo>
                <a:lnTo>
                  <a:pt x="89206" y="31282"/>
                </a:lnTo>
                <a:lnTo>
                  <a:pt x="235665" y="36462"/>
                </a:lnTo>
                <a:lnTo>
                  <a:pt x="230485" y="25867"/>
                </a:lnTo>
                <a:lnTo>
                  <a:pt x="82142" y="19274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9" name="Google Shape;1039;p87"/>
          <p:cNvSpPr/>
          <p:nvPr/>
        </p:nvSpPr>
        <p:spPr>
          <a:xfrm>
            <a:off x="4627369" y="3974889"/>
            <a:ext cx="186016" cy="40028"/>
          </a:xfrm>
          <a:custGeom>
            <a:avLst/>
            <a:gdLst/>
            <a:ahLst/>
            <a:cxnLst/>
            <a:rect l="l" t="t" r="r" b="b"/>
            <a:pathLst>
              <a:path w="186016" h="40028" extrusionOk="0">
                <a:moveTo>
                  <a:pt x="436" y="41643"/>
                </a:moveTo>
                <a:lnTo>
                  <a:pt x="185982" y="27986"/>
                </a:lnTo>
                <a:lnTo>
                  <a:pt x="154194" y="436"/>
                </a:lnTo>
                <a:lnTo>
                  <a:pt x="88971" y="27986"/>
                </a:lnTo>
                <a:lnTo>
                  <a:pt x="7029" y="31047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0" name="Google Shape;1040;p87"/>
          <p:cNvSpPr/>
          <p:nvPr/>
        </p:nvSpPr>
        <p:spPr>
          <a:xfrm>
            <a:off x="3964067" y="2459443"/>
            <a:ext cx="569822" cy="508602"/>
          </a:xfrm>
          <a:custGeom>
            <a:avLst/>
            <a:gdLst/>
            <a:ahLst/>
            <a:cxnLst/>
            <a:rect l="l" t="t" r="r" b="b"/>
            <a:pathLst>
              <a:path w="569822" h="508602" extrusionOk="0">
                <a:moveTo>
                  <a:pt x="436" y="406847"/>
                </a:moveTo>
                <a:lnTo>
                  <a:pt x="286054" y="436"/>
                </a:lnTo>
                <a:lnTo>
                  <a:pt x="569553" y="509745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1" name="Google Shape;1041;p87"/>
          <p:cNvSpPr/>
          <p:nvPr/>
        </p:nvSpPr>
        <p:spPr>
          <a:xfrm>
            <a:off x="4533183" y="2540207"/>
            <a:ext cx="609851" cy="461509"/>
          </a:xfrm>
          <a:custGeom>
            <a:avLst/>
            <a:gdLst/>
            <a:ahLst/>
            <a:cxnLst/>
            <a:rect l="l" t="t" r="r" b="b"/>
            <a:pathLst>
              <a:path w="609851" h="461509" extrusionOk="0">
                <a:moveTo>
                  <a:pt x="427333" y="436"/>
                </a:moveTo>
                <a:lnTo>
                  <a:pt x="611701" y="462652"/>
                </a:lnTo>
                <a:lnTo>
                  <a:pt x="436" y="428981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2" name="Google Shape;1042;p87"/>
          <p:cNvSpPr/>
          <p:nvPr/>
        </p:nvSpPr>
        <p:spPr>
          <a:xfrm>
            <a:off x="4249685" y="2459443"/>
            <a:ext cx="711101" cy="508602"/>
          </a:xfrm>
          <a:custGeom>
            <a:avLst/>
            <a:gdLst/>
            <a:ahLst/>
            <a:cxnLst/>
            <a:rect l="l" t="t" r="r" b="b"/>
            <a:pathLst>
              <a:path w="711101" h="508602" extrusionOk="0">
                <a:moveTo>
                  <a:pt x="436" y="436"/>
                </a:moveTo>
                <a:lnTo>
                  <a:pt x="710831" y="81201"/>
                </a:lnTo>
                <a:lnTo>
                  <a:pt x="283935" y="50974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3" name="Google Shape;1043;p87"/>
          <p:cNvSpPr/>
          <p:nvPr/>
        </p:nvSpPr>
        <p:spPr>
          <a:xfrm>
            <a:off x="3964067" y="2865854"/>
            <a:ext cx="1179674" cy="218981"/>
          </a:xfrm>
          <a:custGeom>
            <a:avLst/>
            <a:gdLst/>
            <a:ahLst/>
            <a:cxnLst/>
            <a:rect l="l" t="t" r="r" b="b"/>
            <a:pathLst>
              <a:path w="1179674" h="218981" extrusionOk="0">
                <a:moveTo>
                  <a:pt x="1180817" y="137006"/>
                </a:moveTo>
                <a:lnTo>
                  <a:pt x="567198" y="220360"/>
                </a:lnTo>
                <a:lnTo>
                  <a:pt x="436" y="436"/>
                </a:lnTo>
                <a:lnTo>
                  <a:pt x="569553" y="103334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4" name="Google Shape;1044;p87"/>
          <p:cNvSpPr/>
          <p:nvPr/>
        </p:nvSpPr>
        <p:spPr>
          <a:xfrm>
            <a:off x="4249685" y="2459443"/>
            <a:ext cx="711101" cy="80057"/>
          </a:xfrm>
          <a:custGeom>
            <a:avLst/>
            <a:gdLst/>
            <a:ahLst/>
            <a:cxnLst/>
            <a:rect l="l" t="t" r="r" b="b"/>
            <a:pathLst>
              <a:path w="711101" h="80057" extrusionOk="0">
                <a:moveTo>
                  <a:pt x="436" y="436"/>
                </a:moveTo>
                <a:lnTo>
                  <a:pt x="372470" y="436"/>
                </a:lnTo>
                <a:lnTo>
                  <a:pt x="710831" y="81201"/>
                </a:lnTo>
                <a:close/>
              </a:path>
            </a:pathLst>
          </a:custGeom>
          <a:solidFill>
            <a:srgbClr val="4789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5" name="Google Shape;1045;p87"/>
          <p:cNvSpPr/>
          <p:nvPr/>
        </p:nvSpPr>
        <p:spPr>
          <a:xfrm>
            <a:off x="4866600" y="2414470"/>
            <a:ext cx="47092" cy="115377"/>
          </a:xfrm>
          <a:custGeom>
            <a:avLst/>
            <a:gdLst/>
            <a:ahLst/>
            <a:cxnLst/>
            <a:rect l="l" t="t" r="r" b="b"/>
            <a:pathLst>
              <a:path w="47092" h="115377" extrusionOk="0">
                <a:moveTo>
                  <a:pt x="436" y="436"/>
                </a:moveTo>
                <a:lnTo>
                  <a:pt x="48000" y="115107"/>
                </a:lnTo>
                <a:lnTo>
                  <a:pt x="12916" y="106866"/>
                </a:lnTo>
                <a:close/>
              </a:path>
            </a:pathLst>
          </a:custGeom>
          <a:solidFill>
            <a:srgbClr val="5497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6" name="Google Shape;1046;p87"/>
          <p:cNvSpPr/>
          <p:nvPr/>
        </p:nvSpPr>
        <p:spPr>
          <a:xfrm>
            <a:off x="4861420" y="2414470"/>
            <a:ext cx="16482" cy="105958"/>
          </a:xfrm>
          <a:custGeom>
            <a:avLst/>
            <a:gdLst/>
            <a:ahLst/>
            <a:cxnLst/>
            <a:rect l="l" t="t" r="r" b="b"/>
            <a:pathLst>
              <a:path w="16482" h="105958" extrusionOk="0">
                <a:moveTo>
                  <a:pt x="436" y="102628"/>
                </a:moveTo>
                <a:lnTo>
                  <a:pt x="5617" y="436"/>
                </a:lnTo>
                <a:lnTo>
                  <a:pt x="18096" y="106866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7" name="Google Shape;1047;p87"/>
          <p:cNvSpPr/>
          <p:nvPr/>
        </p:nvSpPr>
        <p:spPr>
          <a:xfrm>
            <a:off x="4323856" y="2360078"/>
            <a:ext cx="72993" cy="98894"/>
          </a:xfrm>
          <a:custGeom>
            <a:avLst/>
            <a:gdLst/>
            <a:ahLst/>
            <a:cxnLst/>
            <a:rect l="l" t="t" r="r" b="b"/>
            <a:pathLst>
              <a:path w="72993" h="98894" extrusionOk="0">
                <a:moveTo>
                  <a:pt x="436" y="99802"/>
                </a:moveTo>
                <a:lnTo>
                  <a:pt x="72724" y="436"/>
                </a:lnTo>
                <a:lnTo>
                  <a:pt x="30340" y="99802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8" name="Google Shape;1048;p87"/>
          <p:cNvSpPr/>
          <p:nvPr/>
        </p:nvSpPr>
        <p:spPr>
          <a:xfrm>
            <a:off x="4353760" y="2360078"/>
            <a:ext cx="42383" cy="98894"/>
          </a:xfrm>
          <a:custGeom>
            <a:avLst/>
            <a:gdLst/>
            <a:ahLst/>
            <a:cxnLst/>
            <a:rect l="l" t="t" r="r" b="b"/>
            <a:pathLst>
              <a:path w="42383" h="98894" extrusionOk="0">
                <a:moveTo>
                  <a:pt x="21157" y="99802"/>
                </a:moveTo>
                <a:lnTo>
                  <a:pt x="42820" y="436"/>
                </a:lnTo>
                <a:lnTo>
                  <a:pt x="436" y="99802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9" name="Google Shape;1049;p87"/>
          <p:cNvSpPr/>
          <p:nvPr/>
        </p:nvSpPr>
        <p:spPr>
          <a:xfrm>
            <a:off x="4540483" y="3088368"/>
            <a:ext cx="503892" cy="174243"/>
          </a:xfrm>
          <a:custGeom>
            <a:avLst/>
            <a:gdLst/>
            <a:ahLst/>
            <a:cxnLst/>
            <a:rect l="l" t="t" r="r" b="b"/>
            <a:pathLst>
              <a:path w="503892" h="174243" extrusionOk="0">
                <a:moveTo>
                  <a:pt x="505507" y="23747"/>
                </a:moveTo>
                <a:lnTo>
                  <a:pt x="477251" y="77904"/>
                </a:lnTo>
                <a:lnTo>
                  <a:pt x="436" y="174209"/>
                </a:lnTo>
                <a:lnTo>
                  <a:pt x="14329" y="436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0" name="Google Shape;1050;p87"/>
          <p:cNvSpPr/>
          <p:nvPr/>
        </p:nvSpPr>
        <p:spPr>
          <a:xfrm>
            <a:off x="4058959" y="3088368"/>
            <a:ext cx="494474" cy="174243"/>
          </a:xfrm>
          <a:custGeom>
            <a:avLst/>
            <a:gdLst/>
            <a:ahLst/>
            <a:cxnLst/>
            <a:rect l="l" t="t" r="r" b="b"/>
            <a:pathLst>
              <a:path w="494474" h="174243" extrusionOk="0">
                <a:moveTo>
                  <a:pt x="436" y="23276"/>
                </a:moveTo>
                <a:lnTo>
                  <a:pt x="495853" y="436"/>
                </a:lnTo>
                <a:lnTo>
                  <a:pt x="481960" y="174209"/>
                </a:lnTo>
                <a:lnTo>
                  <a:pt x="15742" y="76256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1" name="Google Shape;1051;p87"/>
          <p:cNvSpPr/>
          <p:nvPr/>
        </p:nvSpPr>
        <p:spPr>
          <a:xfrm>
            <a:off x="4010453" y="3111208"/>
            <a:ext cx="63575" cy="226045"/>
          </a:xfrm>
          <a:custGeom>
            <a:avLst/>
            <a:gdLst/>
            <a:ahLst/>
            <a:cxnLst/>
            <a:rect l="l" t="t" r="r" b="b"/>
            <a:pathLst>
              <a:path w="63575" h="226045" extrusionOk="0">
                <a:moveTo>
                  <a:pt x="436" y="158668"/>
                </a:moveTo>
                <a:lnTo>
                  <a:pt x="14093" y="227188"/>
                </a:lnTo>
                <a:lnTo>
                  <a:pt x="64247" y="53416"/>
                </a:lnTo>
                <a:lnTo>
                  <a:pt x="48942" y="436"/>
                </a:lnTo>
                <a:close/>
              </a:path>
            </a:pathLst>
          </a:custGeom>
          <a:solidFill>
            <a:srgbClr val="234F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2" name="Google Shape;1052;p87"/>
          <p:cNvSpPr/>
          <p:nvPr/>
        </p:nvSpPr>
        <p:spPr>
          <a:xfrm>
            <a:off x="4024110" y="3164187"/>
            <a:ext cx="515666" cy="296684"/>
          </a:xfrm>
          <a:custGeom>
            <a:avLst/>
            <a:gdLst/>
            <a:ahLst/>
            <a:cxnLst/>
            <a:rect l="l" t="t" r="r" b="b"/>
            <a:pathLst>
              <a:path w="515666" h="296684" extrusionOk="0">
                <a:moveTo>
                  <a:pt x="516809" y="98389"/>
                </a:moveTo>
                <a:lnTo>
                  <a:pt x="516809" y="297121"/>
                </a:lnTo>
                <a:lnTo>
                  <a:pt x="436" y="174209"/>
                </a:lnTo>
                <a:lnTo>
                  <a:pt x="50590" y="436"/>
                </a:lnTo>
                <a:close/>
              </a:path>
            </a:pathLst>
          </a:custGeom>
          <a:solidFill>
            <a:srgbClr val="176B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3" name="Google Shape;1053;p87"/>
          <p:cNvSpPr/>
          <p:nvPr/>
        </p:nvSpPr>
        <p:spPr>
          <a:xfrm>
            <a:off x="4540483" y="3165835"/>
            <a:ext cx="525084" cy="294329"/>
          </a:xfrm>
          <a:custGeom>
            <a:avLst/>
            <a:gdLst/>
            <a:ahLst/>
            <a:cxnLst/>
            <a:rect l="l" t="t" r="r" b="b"/>
            <a:pathLst>
              <a:path w="525084" h="294329" extrusionOk="0">
                <a:moveTo>
                  <a:pt x="477251" y="436"/>
                </a:moveTo>
                <a:lnTo>
                  <a:pt x="526934" y="172561"/>
                </a:lnTo>
                <a:lnTo>
                  <a:pt x="436" y="295473"/>
                </a:lnTo>
                <a:lnTo>
                  <a:pt x="436" y="96741"/>
                </a:lnTo>
                <a:close/>
              </a:path>
            </a:pathLst>
          </a:custGeom>
          <a:solidFill>
            <a:srgbClr val="429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4" name="Google Shape;1054;p87"/>
          <p:cNvSpPr/>
          <p:nvPr/>
        </p:nvSpPr>
        <p:spPr>
          <a:xfrm>
            <a:off x="5017297" y="3111679"/>
            <a:ext cx="77703" cy="226045"/>
          </a:xfrm>
          <a:custGeom>
            <a:avLst/>
            <a:gdLst/>
            <a:ahLst/>
            <a:cxnLst/>
            <a:rect l="l" t="t" r="r" b="b"/>
            <a:pathLst>
              <a:path w="77703" h="226045" extrusionOk="0">
                <a:moveTo>
                  <a:pt x="28692" y="436"/>
                </a:moveTo>
                <a:lnTo>
                  <a:pt x="79081" y="163848"/>
                </a:lnTo>
                <a:lnTo>
                  <a:pt x="50119" y="226717"/>
                </a:lnTo>
                <a:lnTo>
                  <a:pt x="436" y="54593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5" name="Google Shape;1055;p87"/>
          <p:cNvSpPr/>
          <p:nvPr/>
        </p:nvSpPr>
        <p:spPr>
          <a:xfrm>
            <a:off x="4163270" y="3460872"/>
            <a:ext cx="769967" cy="449736"/>
          </a:xfrm>
          <a:custGeom>
            <a:avLst/>
            <a:gdLst/>
            <a:ahLst/>
            <a:cxnLst/>
            <a:rect l="l" t="t" r="r" b="b"/>
            <a:pathLst>
              <a:path w="769967" h="449736" extrusionOk="0">
                <a:moveTo>
                  <a:pt x="377650" y="436"/>
                </a:moveTo>
                <a:lnTo>
                  <a:pt x="436" y="450173"/>
                </a:lnTo>
                <a:lnTo>
                  <a:pt x="770168" y="450173"/>
                </a:lnTo>
                <a:close/>
              </a:path>
            </a:pathLst>
          </a:custGeom>
          <a:solidFill>
            <a:srgbClr val="1558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6" name="Google Shape;1056;p87"/>
          <p:cNvSpPr/>
          <p:nvPr/>
        </p:nvSpPr>
        <p:spPr>
          <a:xfrm>
            <a:off x="4024110" y="3337959"/>
            <a:ext cx="515666" cy="572177"/>
          </a:xfrm>
          <a:custGeom>
            <a:avLst/>
            <a:gdLst/>
            <a:ahLst/>
            <a:cxnLst/>
            <a:rect l="l" t="t" r="r" b="b"/>
            <a:pathLst>
              <a:path w="515666" h="572177" extrusionOk="0">
                <a:moveTo>
                  <a:pt x="436" y="436"/>
                </a:moveTo>
                <a:lnTo>
                  <a:pt x="516809" y="123349"/>
                </a:lnTo>
                <a:lnTo>
                  <a:pt x="139596" y="573085"/>
                </a:lnTo>
                <a:close/>
              </a:path>
            </a:pathLst>
          </a:custGeom>
          <a:solidFill>
            <a:srgbClr val="2049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7" name="Google Shape;1057;p87"/>
          <p:cNvSpPr/>
          <p:nvPr/>
        </p:nvSpPr>
        <p:spPr>
          <a:xfrm>
            <a:off x="4540483" y="3337959"/>
            <a:ext cx="525084" cy="572177"/>
          </a:xfrm>
          <a:custGeom>
            <a:avLst/>
            <a:gdLst/>
            <a:ahLst/>
            <a:cxnLst/>
            <a:rect l="l" t="t" r="r" b="b"/>
            <a:pathLst>
              <a:path w="525084" h="572177" extrusionOk="0">
                <a:moveTo>
                  <a:pt x="526934" y="436"/>
                </a:moveTo>
                <a:lnTo>
                  <a:pt x="392955" y="573085"/>
                </a:lnTo>
                <a:lnTo>
                  <a:pt x="436" y="123349"/>
                </a:lnTo>
                <a:close/>
              </a:path>
            </a:pathLst>
          </a:custGeom>
          <a:solidFill>
            <a:srgbClr val="3691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8" name="Google Shape;1058;p87"/>
          <p:cNvSpPr/>
          <p:nvPr/>
        </p:nvSpPr>
        <p:spPr>
          <a:xfrm>
            <a:off x="4933001" y="3275091"/>
            <a:ext cx="162470" cy="635752"/>
          </a:xfrm>
          <a:custGeom>
            <a:avLst/>
            <a:gdLst/>
            <a:ahLst/>
            <a:cxnLst/>
            <a:rect l="l" t="t" r="r" b="b"/>
            <a:pathLst>
              <a:path w="162470" h="635752" extrusionOk="0">
                <a:moveTo>
                  <a:pt x="163378" y="436"/>
                </a:moveTo>
                <a:lnTo>
                  <a:pt x="32695" y="560134"/>
                </a:lnTo>
                <a:lnTo>
                  <a:pt x="436" y="635954"/>
                </a:lnTo>
                <a:lnTo>
                  <a:pt x="134416" y="63305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9" name="Google Shape;1059;p87"/>
          <p:cNvSpPr/>
          <p:nvPr/>
        </p:nvSpPr>
        <p:spPr>
          <a:xfrm>
            <a:off x="4266638" y="3980070"/>
            <a:ext cx="263719" cy="44738"/>
          </a:xfrm>
          <a:custGeom>
            <a:avLst/>
            <a:gdLst/>
            <a:ahLst/>
            <a:cxnLst/>
            <a:rect l="l" t="t" r="r" b="b"/>
            <a:pathLst>
              <a:path w="263719" h="44738" extrusionOk="0">
                <a:moveTo>
                  <a:pt x="62834" y="436"/>
                </a:moveTo>
                <a:lnTo>
                  <a:pt x="436" y="27515"/>
                </a:lnTo>
                <a:lnTo>
                  <a:pt x="265333" y="45175"/>
                </a:lnTo>
                <a:lnTo>
                  <a:pt x="255915" y="25867"/>
                </a:lnTo>
                <a:lnTo>
                  <a:pt x="107573" y="19274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60" name="Google Shape;1060;p87"/>
          <p:cNvSpPr/>
          <p:nvPr/>
        </p:nvSpPr>
        <p:spPr>
          <a:xfrm>
            <a:off x="4622189" y="3967355"/>
            <a:ext cx="263719" cy="56511"/>
          </a:xfrm>
          <a:custGeom>
            <a:avLst/>
            <a:gdLst/>
            <a:ahLst/>
            <a:cxnLst/>
            <a:rect l="l" t="t" r="r" b="b"/>
            <a:pathLst>
              <a:path w="263719" h="56511" extrusionOk="0">
                <a:moveTo>
                  <a:pt x="176799" y="436"/>
                </a:moveTo>
                <a:lnTo>
                  <a:pt x="264156" y="40230"/>
                </a:lnTo>
                <a:lnTo>
                  <a:pt x="436" y="57890"/>
                </a:lnTo>
                <a:lnTo>
                  <a:pt x="12210" y="38582"/>
                </a:lnTo>
                <a:lnTo>
                  <a:pt x="94151" y="35521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61" name="Google Shape;1061;p87"/>
          <p:cNvSpPr/>
          <p:nvPr/>
        </p:nvSpPr>
        <p:spPr>
          <a:xfrm>
            <a:off x="4266638" y="4007148"/>
            <a:ext cx="291975" cy="324940"/>
          </a:xfrm>
          <a:custGeom>
            <a:avLst/>
            <a:gdLst/>
            <a:ahLst/>
            <a:cxnLst/>
            <a:rect l="l" t="t" r="r" b="b"/>
            <a:pathLst>
              <a:path w="291975" h="324940" extrusionOk="0">
                <a:moveTo>
                  <a:pt x="265333" y="18096"/>
                </a:moveTo>
                <a:lnTo>
                  <a:pt x="293118" y="326083"/>
                </a:lnTo>
                <a:lnTo>
                  <a:pt x="436" y="436"/>
                </a:lnTo>
                <a:close/>
              </a:path>
            </a:pathLst>
          </a:custGeom>
          <a:solidFill>
            <a:srgbClr val="245E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62" name="Google Shape;1062;p87"/>
          <p:cNvSpPr/>
          <p:nvPr/>
        </p:nvSpPr>
        <p:spPr>
          <a:xfrm>
            <a:off x="4602881" y="4007148"/>
            <a:ext cx="282556" cy="324940"/>
          </a:xfrm>
          <a:custGeom>
            <a:avLst/>
            <a:gdLst/>
            <a:ahLst/>
            <a:cxnLst/>
            <a:rect l="l" t="t" r="r" b="b"/>
            <a:pathLst>
              <a:path w="282556" h="324940" extrusionOk="0">
                <a:moveTo>
                  <a:pt x="19745" y="18096"/>
                </a:moveTo>
                <a:lnTo>
                  <a:pt x="436" y="326083"/>
                </a:lnTo>
                <a:lnTo>
                  <a:pt x="283464" y="436"/>
                </a:lnTo>
                <a:close/>
              </a:path>
            </a:pathLst>
          </a:custGeom>
          <a:solidFill>
            <a:srgbClr val="245F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63" name="Google Shape;1063;p87"/>
          <p:cNvSpPr/>
          <p:nvPr/>
        </p:nvSpPr>
        <p:spPr>
          <a:xfrm>
            <a:off x="4163270" y="3910608"/>
            <a:ext cx="769967" cy="98894"/>
          </a:xfrm>
          <a:custGeom>
            <a:avLst/>
            <a:gdLst/>
            <a:ahLst/>
            <a:cxnLst/>
            <a:rect l="l" t="t" r="r" b="b"/>
            <a:pathLst>
              <a:path w="769967" h="98894" extrusionOk="0">
                <a:moveTo>
                  <a:pt x="436" y="436"/>
                </a:moveTo>
                <a:lnTo>
                  <a:pt x="210941" y="88735"/>
                </a:lnTo>
                <a:lnTo>
                  <a:pt x="359284" y="95328"/>
                </a:lnTo>
                <a:lnTo>
                  <a:pt x="361874" y="100744"/>
                </a:lnTo>
                <a:lnTo>
                  <a:pt x="467832" y="100744"/>
                </a:lnTo>
                <a:lnTo>
                  <a:pt x="471129" y="95328"/>
                </a:lnTo>
                <a:lnTo>
                  <a:pt x="553070" y="92267"/>
                </a:lnTo>
                <a:lnTo>
                  <a:pt x="770168" y="436"/>
                </a:lnTo>
                <a:close/>
              </a:path>
            </a:pathLst>
          </a:custGeom>
          <a:solidFill>
            <a:srgbClr val="1D54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064" name="Google Shape;1064;p87"/>
          <p:cNvGrpSpPr/>
          <p:nvPr/>
        </p:nvGrpSpPr>
        <p:grpSpPr>
          <a:xfrm rot="-8067427">
            <a:off x="5273769" y="2469049"/>
            <a:ext cx="188378" cy="835927"/>
            <a:chOff x="5102383" y="2971546"/>
            <a:chExt cx="188371" cy="835897"/>
          </a:xfrm>
        </p:grpSpPr>
        <p:sp>
          <p:nvSpPr>
            <p:cNvPr id="1065" name="Google Shape;1065;p87"/>
            <p:cNvSpPr/>
            <p:nvPr/>
          </p:nvSpPr>
          <p:spPr>
            <a:xfrm>
              <a:off x="5102383" y="2971546"/>
              <a:ext cx="188371" cy="835897"/>
            </a:xfrm>
            <a:custGeom>
              <a:avLst/>
              <a:gdLst/>
              <a:ahLst/>
              <a:cxnLst/>
              <a:rect l="l" t="t" r="r" b="b"/>
              <a:pathLst>
                <a:path w="188371" h="835897" extrusionOk="0">
                  <a:moveTo>
                    <a:pt x="19426" y="1766"/>
                  </a:moveTo>
                  <a:lnTo>
                    <a:pt x="1766" y="445616"/>
                  </a:lnTo>
                  <a:lnTo>
                    <a:pt x="131271" y="835308"/>
                  </a:lnTo>
                  <a:lnTo>
                    <a:pt x="187783" y="438552"/>
                  </a:lnTo>
                  <a:close/>
                </a:path>
              </a:pathLst>
            </a:custGeom>
            <a:solidFill>
              <a:srgbClr val="3386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66" name="Google Shape;1066;p87"/>
            <p:cNvSpPr/>
            <p:nvPr/>
          </p:nvSpPr>
          <p:spPr>
            <a:xfrm>
              <a:off x="5121372" y="2972875"/>
              <a:ext cx="167179" cy="435608"/>
            </a:xfrm>
            <a:custGeom>
              <a:avLst/>
              <a:gdLst/>
              <a:ahLst/>
              <a:cxnLst/>
              <a:rect l="l" t="t" r="r" b="b"/>
              <a:pathLst>
                <a:path w="167179" h="435608" extrusionOk="0">
                  <a:moveTo>
                    <a:pt x="436" y="436"/>
                  </a:moveTo>
                  <a:lnTo>
                    <a:pt x="168793" y="437222"/>
                  </a:lnTo>
                  <a:lnTo>
                    <a:pt x="40465" y="437222"/>
                  </a:lnTo>
                  <a:close/>
                </a:path>
              </a:pathLst>
            </a:custGeom>
            <a:solidFill>
              <a:srgbClr val="459A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67" name="Google Shape;1067;p87"/>
            <p:cNvSpPr/>
            <p:nvPr/>
          </p:nvSpPr>
          <p:spPr>
            <a:xfrm>
              <a:off x="5161401" y="3409661"/>
              <a:ext cx="127150" cy="395579"/>
            </a:xfrm>
            <a:custGeom>
              <a:avLst/>
              <a:gdLst/>
              <a:ahLst/>
              <a:cxnLst/>
              <a:rect l="l" t="t" r="r" b="b"/>
              <a:pathLst>
                <a:path w="127150" h="395579" extrusionOk="0">
                  <a:moveTo>
                    <a:pt x="72253" y="397193"/>
                  </a:moveTo>
                  <a:lnTo>
                    <a:pt x="128764" y="436"/>
                  </a:lnTo>
                  <a:lnTo>
                    <a:pt x="436" y="436"/>
                  </a:lnTo>
                  <a:close/>
                </a:path>
              </a:pathLst>
            </a:custGeom>
            <a:solidFill>
              <a:srgbClr val="3998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68" name="Google Shape;1068;p87"/>
            <p:cNvSpPr/>
            <p:nvPr/>
          </p:nvSpPr>
          <p:spPr>
            <a:xfrm>
              <a:off x="5103713" y="2972875"/>
              <a:ext cx="129505" cy="833542"/>
            </a:xfrm>
            <a:custGeom>
              <a:avLst/>
              <a:gdLst/>
              <a:ahLst/>
              <a:cxnLst/>
              <a:rect l="l" t="t" r="r" b="b"/>
              <a:pathLst>
                <a:path w="129505" h="833542" extrusionOk="0">
                  <a:moveTo>
                    <a:pt x="18096" y="436"/>
                  </a:moveTo>
                  <a:lnTo>
                    <a:pt x="436" y="444286"/>
                  </a:lnTo>
                  <a:lnTo>
                    <a:pt x="129942" y="833979"/>
                  </a:lnTo>
                  <a:lnTo>
                    <a:pt x="58125" y="437222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69" name="Google Shape;1069;p87"/>
            <p:cNvSpPr/>
            <p:nvPr/>
          </p:nvSpPr>
          <p:spPr>
            <a:xfrm>
              <a:off x="5121372" y="2972875"/>
              <a:ext cx="167179" cy="435608"/>
            </a:xfrm>
            <a:custGeom>
              <a:avLst/>
              <a:gdLst/>
              <a:ahLst/>
              <a:cxnLst/>
              <a:rect l="l" t="t" r="r" b="b"/>
              <a:pathLst>
                <a:path w="167179" h="435608" extrusionOk="0">
                  <a:moveTo>
                    <a:pt x="436" y="436"/>
                  </a:moveTo>
                  <a:lnTo>
                    <a:pt x="168793" y="437222"/>
                  </a:lnTo>
                  <a:lnTo>
                    <a:pt x="40465" y="437222"/>
                  </a:lnTo>
                  <a:close/>
                </a:path>
              </a:pathLst>
            </a:custGeom>
            <a:solidFill>
              <a:srgbClr val="459A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70" name="Google Shape;1070;p87"/>
            <p:cNvSpPr/>
            <p:nvPr/>
          </p:nvSpPr>
          <p:spPr>
            <a:xfrm>
              <a:off x="5161401" y="3409661"/>
              <a:ext cx="127150" cy="395579"/>
            </a:xfrm>
            <a:custGeom>
              <a:avLst/>
              <a:gdLst/>
              <a:ahLst/>
              <a:cxnLst/>
              <a:rect l="l" t="t" r="r" b="b"/>
              <a:pathLst>
                <a:path w="127150" h="395579" extrusionOk="0">
                  <a:moveTo>
                    <a:pt x="72253" y="397193"/>
                  </a:moveTo>
                  <a:lnTo>
                    <a:pt x="128764" y="436"/>
                  </a:lnTo>
                  <a:lnTo>
                    <a:pt x="436" y="436"/>
                  </a:lnTo>
                  <a:close/>
                </a:path>
              </a:pathLst>
            </a:custGeom>
            <a:solidFill>
              <a:srgbClr val="3998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71" name="Google Shape;1071;p87"/>
            <p:cNvSpPr/>
            <p:nvPr/>
          </p:nvSpPr>
          <p:spPr>
            <a:xfrm>
              <a:off x="5103713" y="2972875"/>
              <a:ext cx="129505" cy="833542"/>
            </a:xfrm>
            <a:custGeom>
              <a:avLst/>
              <a:gdLst/>
              <a:ahLst/>
              <a:cxnLst/>
              <a:rect l="l" t="t" r="r" b="b"/>
              <a:pathLst>
                <a:path w="129505" h="833542" extrusionOk="0">
                  <a:moveTo>
                    <a:pt x="18096" y="436"/>
                  </a:moveTo>
                  <a:lnTo>
                    <a:pt x="436" y="444286"/>
                  </a:lnTo>
                  <a:lnTo>
                    <a:pt x="129942" y="833979"/>
                  </a:lnTo>
                  <a:lnTo>
                    <a:pt x="58125" y="437222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72" name="Google Shape;1072;p87"/>
            <p:cNvSpPr/>
            <p:nvPr/>
          </p:nvSpPr>
          <p:spPr>
            <a:xfrm>
              <a:off x="5121372" y="2972875"/>
              <a:ext cx="167179" cy="435608"/>
            </a:xfrm>
            <a:custGeom>
              <a:avLst/>
              <a:gdLst/>
              <a:ahLst/>
              <a:cxnLst/>
              <a:rect l="l" t="t" r="r" b="b"/>
              <a:pathLst>
                <a:path w="167179" h="435608" extrusionOk="0">
                  <a:moveTo>
                    <a:pt x="436" y="436"/>
                  </a:moveTo>
                  <a:lnTo>
                    <a:pt x="168793" y="437222"/>
                  </a:lnTo>
                  <a:lnTo>
                    <a:pt x="40465" y="437222"/>
                  </a:lnTo>
                  <a:close/>
                </a:path>
              </a:pathLst>
            </a:custGeom>
            <a:solidFill>
              <a:srgbClr val="459A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73" name="Google Shape;1073;p87"/>
            <p:cNvSpPr/>
            <p:nvPr/>
          </p:nvSpPr>
          <p:spPr>
            <a:xfrm>
              <a:off x="5161401" y="3409661"/>
              <a:ext cx="127150" cy="395579"/>
            </a:xfrm>
            <a:custGeom>
              <a:avLst/>
              <a:gdLst/>
              <a:ahLst/>
              <a:cxnLst/>
              <a:rect l="l" t="t" r="r" b="b"/>
              <a:pathLst>
                <a:path w="127150" h="395579" extrusionOk="0">
                  <a:moveTo>
                    <a:pt x="72253" y="397193"/>
                  </a:moveTo>
                  <a:lnTo>
                    <a:pt x="128764" y="436"/>
                  </a:lnTo>
                  <a:lnTo>
                    <a:pt x="436" y="436"/>
                  </a:lnTo>
                  <a:close/>
                </a:path>
              </a:pathLst>
            </a:custGeom>
            <a:solidFill>
              <a:srgbClr val="3998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74" name="Google Shape;1074;p87"/>
            <p:cNvSpPr/>
            <p:nvPr/>
          </p:nvSpPr>
          <p:spPr>
            <a:xfrm>
              <a:off x="5103713" y="2972875"/>
              <a:ext cx="129505" cy="833542"/>
            </a:xfrm>
            <a:custGeom>
              <a:avLst/>
              <a:gdLst/>
              <a:ahLst/>
              <a:cxnLst/>
              <a:rect l="l" t="t" r="r" b="b"/>
              <a:pathLst>
                <a:path w="129505" h="833542" extrusionOk="0">
                  <a:moveTo>
                    <a:pt x="18096" y="436"/>
                  </a:moveTo>
                  <a:lnTo>
                    <a:pt x="436" y="444286"/>
                  </a:lnTo>
                  <a:lnTo>
                    <a:pt x="129942" y="833979"/>
                  </a:lnTo>
                  <a:lnTo>
                    <a:pt x="58125" y="437222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075" name="Google Shape;1075;p87"/>
          <p:cNvGrpSpPr/>
          <p:nvPr/>
        </p:nvGrpSpPr>
        <p:grpSpPr>
          <a:xfrm rot="8226438">
            <a:off x="3668671" y="2427979"/>
            <a:ext cx="188363" cy="840572"/>
            <a:chOff x="3850892" y="3004511"/>
            <a:chExt cx="188371" cy="840606"/>
          </a:xfrm>
        </p:grpSpPr>
        <p:sp>
          <p:nvSpPr>
            <p:cNvPr id="1076" name="Google Shape;1076;p87"/>
            <p:cNvSpPr/>
            <p:nvPr/>
          </p:nvSpPr>
          <p:spPr>
            <a:xfrm>
              <a:off x="3850892" y="3004511"/>
              <a:ext cx="188371" cy="840606"/>
            </a:xfrm>
            <a:custGeom>
              <a:avLst/>
              <a:gdLst/>
              <a:ahLst/>
              <a:cxnLst/>
              <a:rect l="l" t="t" r="r" b="b"/>
              <a:pathLst>
                <a:path w="188371" h="840606" extrusionOk="0">
                  <a:moveTo>
                    <a:pt x="1766" y="452679"/>
                  </a:moveTo>
                  <a:lnTo>
                    <a:pt x="85356" y="840018"/>
                  </a:lnTo>
                  <a:lnTo>
                    <a:pt x="186605" y="445616"/>
                  </a:lnTo>
                  <a:lnTo>
                    <a:pt x="130094" y="1766"/>
                  </a:lnTo>
                  <a:close/>
                </a:path>
              </a:pathLst>
            </a:custGeom>
            <a:solidFill>
              <a:srgbClr val="3386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77" name="Google Shape;1077;p87"/>
            <p:cNvSpPr/>
            <p:nvPr/>
          </p:nvSpPr>
          <p:spPr>
            <a:xfrm>
              <a:off x="3935811" y="3005840"/>
              <a:ext cx="101249" cy="838251"/>
            </a:xfrm>
            <a:custGeom>
              <a:avLst/>
              <a:gdLst/>
              <a:ahLst/>
              <a:cxnLst/>
              <a:rect l="l" t="t" r="r" b="b"/>
              <a:pathLst>
                <a:path w="101249" h="838251" extrusionOk="0">
                  <a:moveTo>
                    <a:pt x="45175" y="436"/>
                  </a:moveTo>
                  <a:lnTo>
                    <a:pt x="101686" y="444286"/>
                  </a:lnTo>
                  <a:lnTo>
                    <a:pt x="436" y="838688"/>
                  </a:lnTo>
                  <a:lnTo>
                    <a:pt x="41643" y="439577"/>
                  </a:lnTo>
                  <a:close/>
                </a:path>
              </a:pathLst>
            </a:custGeom>
            <a:solidFill>
              <a:srgbClr val="1E8C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78" name="Google Shape;1078;p87"/>
            <p:cNvSpPr/>
            <p:nvPr/>
          </p:nvSpPr>
          <p:spPr>
            <a:xfrm>
              <a:off x="3852222" y="3005840"/>
              <a:ext cx="127150" cy="449736"/>
            </a:xfrm>
            <a:custGeom>
              <a:avLst/>
              <a:gdLst/>
              <a:ahLst/>
              <a:cxnLst/>
              <a:rect l="l" t="t" r="r" b="b"/>
              <a:pathLst>
                <a:path w="127150" h="449736" extrusionOk="0">
                  <a:moveTo>
                    <a:pt x="128764" y="436"/>
                  </a:moveTo>
                  <a:lnTo>
                    <a:pt x="436" y="451350"/>
                  </a:lnTo>
                  <a:lnTo>
                    <a:pt x="125232" y="439577"/>
                  </a:lnTo>
                  <a:close/>
                </a:path>
              </a:pathLst>
            </a:custGeom>
            <a:solidFill>
              <a:srgbClr val="1950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79" name="Google Shape;1079;p87"/>
            <p:cNvSpPr/>
            <p:nvPr/>
          </p:nvSpPr>
          <p:spPr>
            <a:xfrm>
              <a:off x="3852222" y="3444980"/>
              <a:ext cx="124795" cy="397934"/>
            </a:xfrm>
            <a:custGeom>
              <a:avLst/>
              <a:gdLst/>
              <a:ahLst/>
              <a:cxnLst/>
              <a:rect l="l" t="t" r="r" b="b"/>
              <a:pathLst>
                <a:path w="124795" h="397934" extrusionOk="0">
                  <a:moveTo>
                    <a:pt x="84026" y="399548"/>
                  </a:moveTo>
                  <a:lnTo>
                    <a:pt x="436" y="12210"/>
                  </a:lnTo>
                  <a:lnTo>
                    <a:pt x="125232" y="436"/>
                  </a:lnTo>
                  <a:close/>
                </a:path>
              </a:pathLst>
            </a:custGeom>
            <a:solidFill>
              <a:srgbClr val="1A53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0" name="Google Shape;1080;p87"/>
            <p:cNvSpPr/>
            <p:nvPr/>
          </p:nvSpPr>
          <p:spPr>
            <a:xfrm>
              <a:off x="3935811" y="3005840"/>
              <a:ext cx="101249" cy="838251"/>
            </a:xfrm>
            <a:custGeom>
              <a:avLst/>
              <a:gdLst/>
              <a:ahLst/>
              <a:cxnLst/>
              <a:rect l="l" t="t" r="r" b="b"/>
              <a:pathLst>
                <a:path w="101249" h="838251" extrusionOk="0">
                  <a:moveTo>
                    <a:pt x="45175" y="436"/>
                  </a:moveTo>
                  <a:lnTo>
                    <a:pt x="101686" y="444286"/>
                  </a:lnTo>
                  <a:lnTo>
                    <a:pt x="436" y="838688"/>
                  </a:lnTo>
                  <a:lnTo>
                    <a:pt x="41643" y="439577"/>
                  </a:lnTo>
                  <a:close/>
                </a:path>
              </a:pathLst>
            </a:custGeom>
            <a:solidFill>
              <a:srgbClr val="1E8C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1" name="Google Shape;1081;p87"/>
            <p:cNvSpPr/>
            <p:nvPr/>
          </p:nvSpPr>
          <p:spPr>
            <a:xfrm>
              <a:off x="3852222" y="3005840"/>
              <a:ext cx="127150" cy="449736"/>
            </a:xfrm>
            <a:custGeom>
              <a:avLst/>
              <a:gdLst/>
              <a:ahLst/>
              <a:cxnLst/>
              <a:rect l="l" t="t" r="r" b="b"/>
              <a:pathLst>
                <a:path w="127150" h="449736" extrusionOk="0">
                  <a:moveTo>
                    <a:pt x="128764" y="436"/>
                  </a:moveTo>
                  <a:lnTo>
                    <a:pt x="436" y="451350"/>
                  </a:lnTo>
                  <a:lnTo>
                    <a:pt x="125232" y="439577"/>
                  </a:lnTo>
                  <a:close/>
                </a:path>
              </a:pathLst>
            </a:custGeom>
            <a:solidFill>
              <a:srgbClr val="1950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2" name="Google Shape;1082;p87"/>
            <p:cNvSpPr/>
            <p:nvPr/>
          </p:nvSpPr>
          <p:spPr>
            <a:xfrm>
              <a:off x="3852222" y="3444980"/>
              <a:ext cx="124795" cy="397934"/>
            </a:xfrm>
            <a:custGeom>
              <a:avLst/>
              <a:gdLst/>
              <a:ahLst/>
              <a:cxnLst/>
              <a:rect l="l" t="t" r="r" b="b"/>
              <a:pathLst>
                <a:path w="124795" h="397934" extrusionOk="0">
                  <a:moveTo>
                    <a:pt x="84026" y="399548"/>
                  </a:moveTo>
                  <a:lnTo>
                    <a:pt x="436" y="12210"/>
                  </a:lnTo>
                  <a:lnTo>
                    <a:pt x="125232" y="436"/>
                  </a:lnTo>
                  <a:close/>
                </a:path>
              </a:pathLst>
            </a:custGeom>
            <a:solidFill>
              <a:srgbClr val="1A53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3" name="Google Shape;1083;p87"/>
            <p:cNvSpPr/>
            <p:nvPr/>
          </p:nvSpPr>
          <p:spPr>
            <a:xfrm>
              <a:off x="3935811" y="3005840"/>
              <a:ext cx="101249" cy="838251"/>
            </a:xfrm>
            <a:custGeom>
              <a:avLst/>
              <a:gdLst/>
              <a:ahLst/>
              <a:cxnLst/>
              <a:rect l="l" t="t" r="r" b="b"/>
              <a:pathLst>
                <a:path w="101249" h="838251" extrusionOk="0">
                  <a:moveTo>
                    <a:pt x="45175" y="436"/>
                  </a:moveTo>
                  <a:lnTo>
                    <a:pt x="101686" y="444286"/>
                  </a:lnTo>
                  <a:lnTo>
                    <a:pt x="436" y="838688"/>
                  </a:lnTo>
                  <a:lnTo>
                    <a:pt x="41643" y="439577"/>
                  </a:lnTo>
                  <a:close/>
                </a:path>
              </a:pathLst>
            </a:custGeom>
            <a:solidFill>
              <a:srgbClr val="1E8C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4" name="Google Shape;1084;p87"/>
            <p:cNvSpPr/>
            <p:nvPr/>
          </p:nvSpPr>
          <p:spPr>
            <a:xfrm>
              <a:off x="3852222" y="3005840"/>
              <a:ext cx="127150" cy="449736"/>
            </a:xfrm>
            <a:custGeom>
              <a:avLst/>
              <a:gdLst/>
              <a:ahLst/>
              <a:cxnLst/>
              <a:rect l="l" t="t" r="r" b="b"/>
              <a:pathLst>
                <a:path w="127150" h="449736" extrusionOk="0">
                  <a:moveTo>
                    <a:pt x="128764" y="436"/>
                  </a:moveTo>
                  <a:lnTo>
                    <a:pt x="436" y="451350"/>
                  </a:lnTo>
                  <a:lnTo>
                    <a:pt x="125232" y="439577"/>
                  </a:lnTo>
                  <a:close/>
                </a:path>
              </a:pathLst>
            </a:custGeom>
            <a:solidFill>
              <a:srgbClr val="1950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5" name="Google Shape;1085;p87"/>
            <p:cNvSpPr/>
            <p:nvPr/>
          </p:nvSpPr>
          <p:spPr>
            <a:xfrm>
              <a:off x="3852222" y="3444980"/>
              <a:ext cx="124795" cy="397934"/>
            </a:xfrm>
            <a:custGeom>
              <a:avLst/>
              <a:gdLst/>
              <a:ahLst/>
              <a:cxnLst/>
              <a:rect l="l" t="t" r="r" b="b"/>
              <a:pathLst>
                <a:path w="124795" h="397934" extrusionOk="0">
                  <a:moveTo>
                    <a:pt x="84026" y="399548"/>
                  </a:moveTo>
                  <a:lnTo>
                    <a:pt x="436" y="12210"/>
                  </a:lnTo>
                  <a:lnTo>
                    <a:pt x="125232" y="436"/>
                  </a:lnTo>
                  <a:close/>
                </a:path>
              </a:pathLst>
            </a:custGeom>
            <a:solidFill>
              <a:srgbClr val="1A53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086" name="Google Shape;1086;p87"/>
          <p:cNvSpPr/>
          <p:nvPr/>
        </p:nvSpPr>
        <p:spPr>
          <a:xfrm>
            <a:off x="4870764" y="2725568"/>
            <a:ext cx="115377" cy="138923"/>
          </a:xfrm>
          <a:custGeom>
            <a:avLst/>
            <a:gdLst/>
            <a:ahLst/>
            <a:cxnLst/>
            <a:rect l="l" t="t" r="r" b="b"/>
            <a:pathLst>
              <a:path w="115377" h="138923" extrusionOk="0">
                <a:moveTo>
                  <a:pt x="110237" y="59017"/>
                </a:moveTo>
                <a:cubicBezTo>
                  <a:pt x="121775" y="96220"/>
                  <a:pt x="107647" y="131539"/>
                  <a:pt x="78685" y="137897"/>
                </a:cubicBezTo>
                <a:cubicBezTo>
                  <a:pt x="49723" y="144254"/>
                  <a:pt x="16994" y="118824"/>
                  <a:pt x="5691" y="81621"/>
                </a:cubicBezTo>
                <a:cubicBezTo>
                  <a:pt x="-5611" y="44418"/>
                  <a:pt x="8281" y="9098"/>
                  <a:pt x="37244" y="2741"/>
                </a:cubicBezTo>
                <a:cubicBezTo>
                  <a:pt x="66206" y="-3617"/>
                  <a:pt x="98935" y="21813"/>
                  <a:pt x="110237" y="590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87" name="Google Shape;1087;p87"/>
          <p:cNvSpPr/>
          <p:nvPr/>
        </p:nvSpPr>
        <p:spPr>
          <a:xfrm>
            <a:off x="4155394" y="2647355"/>
            <a:ext cx="117731" cy="131859"/>
          </a:xfrm>
          <a:custGeom>
            <a:avLst/>
            <a:gdLst/>
            <a:ahLst/>
            <a:cxnLst/>
            <a:rect l="l" t="t" r="r" b="b"/>
            <a:pathLst>
              <a:path w="117731" h="131859" extrusionOk="0">
                <a:moveTo>
                  <a:pt x="14905" y="42102"/>
                </a:moveTo>
                <a:cubicBezTo>
                  <a:pt x="35155" y="8902"/>
                  <a:pt x="71652" y="-6874"/>
                  <a:pt x="96376" y="6547"/>
                </a:cubicBezTo>
                <a:cubicBezTo>
                  <a:pt x="121099" y="19968"/>
                  <a:pt x="124631" y="57878"/>
                  <a:pt x="104381" y="91079"/>
                </a:cubicBezTo>
                <a:cubicBezTo>
                  <a:pt x="84131" y="124279"/>
                  <a:pt x="47635" y="140055"/>
                  <a:pt x="22911" y="126634"/>
                </a:cubicBezTo>
                <a:cubicBezTo>
                  <a:pt x="-1813" y="113212"/>
                  <a:pt x="-5345" y="75303"/>
                  <a:pt x="14905" y="42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88" name="Google Shape;1088;p87"/>
          <p:cNvSpPr/>
          <p:nvPr/>
        </p:nvSpPr>
        <p:spPr>
          <a:xfrm>
            <a:off x="4214601" y="3088368"/>
            <a:ext cx="744066" cy="138923"/>
          </a:xfrm>
          <a:custGeom>
            <a:avLst/>
            <a:gdLst/>
            <a:ahLst/>
            <a:cxnLst/>
            <a:rect l="l" t="t" r="r" b="b"/>
            <a:pathLst>
              <a:path w="744066" h="138923" extrusionOk="0">
                <a:moveTo>
                  <a:pt x="340211" y="436"/>
                </a:moveTo>
                <a:lnTo>
                  <a:pt x="35521" y="14564"/>
                </a:lnTo>
                <a:lnTo>
                  <a:pt x="436" y="62128"/>
                </a:lnTo>
                <a:lnTo>
                  <a:pt x="328909" y="139831"/>
                </a:lnTo>
                <a:lnTo>
                  <a:pt x="745915" y="59773"/>
                </a:lnTo>
                <a:lnTo>
                  <a:pt x="718837" y="18332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89" name="Google Shape;1089;p87"/>
          <p:cNvSpPr/>
          <p:nvPr/>
        </p:nvSpPr>
        <p:spPr>
          <a:xfrm>
            <a:off x="4292068" y="3980070"/>
            <a:ext cx="235463" cy="35319"/>
          </a:xfrm>
          <a:custGeom>
            <a:avLst/>
            <a:gdLst/>
            <a:ahLst/>
            <a:cxnLst/>
            <a:rect l="l" t="t" r="r" b="b"/>
            <a:pathLst>
              <a:path w="235463" h="35319" extrusionOk="0">
                <a:moveTo>
                  <a:pt x="37404" y="436"/>
                </a:moveTo>
                <a:lnTo>
                  <a:pt x="436" y="16448"/>
                </a:lnTo>
                <a:lnTo>
                  <a:pt x="89206" y="31282"/>
                </a:lnTo>
                <a:lnTo>
                  <a:pt x="235665" y="36462"/>
                </a:lnTo>
                <a:lnTo>
                  <a:pt x="230485" y="25867"/>
                </a:lnTo>
                <a:lnTo>
                  <a:pt x="82142" y="19274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90" name="Google Shape;1090;p87"/>
          <p:cNvSpPr/>
          <p:nvPr/>
        </p:nvSpPr>
        <p:spPr>
          <a:xfrm>
            <a:off x="4627369" y="3974889"/>
            <a:ext cx="186016" cy="40028"/>
          </a:xfrm>
          <a:custGeom>
            <a:avLst/>
            <a:gdLst/>
            <a:ahLst/>
            <a:cxnLst/>
            <a:rect l="l" t="t" r="r" b="b"/>
            <a:pathLst>
              <a:path w="186016" h="40028" extrusionOk="0">
                <a:moveTo>
                  <a:pt x="436" y="41643"/>
                </a:moveTo>
                <a:lnTo>
                  <a:pt x="185982" y="27986"/>
                </a:lnTo>
                <a:lnTo>
                  <a:pt x="154194" y="436"/>
                </a:lnTo>
                <a:lnTo>
                  <a:pt x="88971" y="27986"/>
                </a:lnTo>
                <a:lnTo>
                  <a:pt x="7029" y="31047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91" name="Google Shape;1091;p87"/>
          <p:cNvSpPr txBox="1"/>
          <p:nvPr/>
        </p:nvSpPr>
        <p:spPr>
          <a:xfrm>
            <a:off x="5906650" y="2200230"/>
            <a:ext cx="2154986" cy="10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b="1" dirty="0">
                <a:solidFill>
                  <a:schemeClr val="accent4"/>
                </a:solidFill>
                <a:latin typeface="Google Sans"/>
                <a:ea typeface="Google Sans"/>
                <a:cs typeface="Google Sans"/>
                <a:sym typeface="Google Sans"/>
              </a:rPr>
              <a:t>Denúncialo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9368E6E-FBCA-465B-B816-8FC62BE041E1}"/>
              </a:ext>
            </a:extLst>
          </p:cNvPr>
          <p:cNvSpPr txBox="1"/>
          <p:nvPr/>
        </p:nvSpPr>
        <p:spPr>
          <a:xfrm>
            <a:off x="3780609" y="4832052"/>
            <a:ext cx="5467023" cy="312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AR" sz="1400" i="1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Google’s Be Internet Awesome Curriculum</a:t>
            </a:r>
            <a:r>
              <a:rPr lang="es-AR" sz="1400" i="1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</a:t>
            </a:r>
            <a:r>
              <a:rPr lang="es-AR" sz="1400" i="1" u="sng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CC BY 4.0</a:t>
            </a:r>
          </a:p>
        </p:txBody>
      </p:sp>
    </p:spTree>
    <p:custDataLst>
      <p:tags r:id="rId1"/>
    </p:custData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" name="Google Shape;1096;p88"/>
          <p:cNvSpPr txBox="1"/>
          <p:nvPr/>
        </p:nvSpPr>
        <p:spPr>
          <a:xfrm>
            <a:off x="843803" y="64007"/>
            <a:ext cx="7456500" cy="1663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s-AR" sz="2400" b="1" i="0" u="none" strike="noStrike" cap="none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Escenario</a:t>
            </a:r>
          </a:p>
          <a:p>
            <a:pPr algn="l"/>
            <a:r>
              <a:rPr lang="es-AR" sz="1800" b="0" i="0" u="none" strike="noStrike" baseline="0" dirty="0">
                <a:solidFill>
                  <a:srgbClr val="202124"/>
                </a:solidFill>
                <a:latin typeface="Roboto-Regular"/>
              </a:rPr>
              <a:t>Una noche, te percatas de que un estudiante comentó en línea que iba a pelear con un compañero en la cafetería al día siguiente. ¿Denuncias ese comentario en línea?</a:t>
            </a:r>
          </a:p>
        </p:txBody>
      </p:sp>
      <p:sp>
        <p:nvSpPr>
          <p:cNvPr id="1097" name="Google Shape;1097;p88"/>
          <p:cNvSpPr/>
          <p:nvPr/>
        </p:nvSpPr>
        <p:spPr>
          <a:xfrm>
            <a:off x="2643154" y="1727674"/>
            <a:ext cx="1907823" cy="1921223"/>
          </a:xfrm>
          <a:prstGeom prst="ellipse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Roboto"/>
              <a:buNone/>
            </a:pPr>
            <a:endParaRPr sz="1800" b="1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8" name="Google Shape;1098;p88"/>
          <p:cNvSpPr/>
          <p:nvPr/>
        </p:nvSpPr>
        <p:spPr>
          <a:xfrm>
            <a:off x="6781712" y="1727674"/>
            <a:ext cx="1796699" cy="1921223"/>
          </a:xfrm>
          <a:prstGeom prst="ellipse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Roboto"/>
              <a:buNone/>
            </a:pPr>
            <a:endParaRPr sz="1800" b="1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9" name="Google Shape;1099;p88"/>
          <p:cNvSpPr/>
          <p:nvPr/>
        </p:nvSpPr>
        <p:spPr>
          <a:xfrm>
            <a:off x="4712432" y="1578279"/>
            <a:ext cx="1870517" cy="2070618"/>
          </a:xfrm>
          <a:prstGeom prst="ellipse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Roboto"/>
              <a:buNone/>
            </a:pPr>
            <a:endParaRPr sz="1800" b="1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0" name="Google Shape;1100;p88"/>
          <p:cNvSpPr/>
          <p:nvPr/>
        </p:nvSpPr>
        <p:spPr>
          <a:xfrm>
            <a:off x="413359" y="1727674"/>
            <a:ext cx="2031034" cy="1921223"/>
          </a:xfrm>
          <a:prstGeom prst="ellipse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Roboto"/>
              <a:buNone/>
            </a:pPr>
            <a:endParaRPr sz="1800" b="1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01" name="Google Shape;1101;p88"/>
          <p:cNvCxnSpPr>
            <a:stCxn id="1100" idx="2"/>
            <a:endCxn id="1100" idx="6"/>
          </p:cNvCxnSpPr>
          <p:nvPr/>
        </p:nvCxnSpPr>
        <p:spPr>
          <a:xfrm>
            <a:off x="413359" y="2688286"/>
            <a:ext cx="2031034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02" name="Google Shape;1102;p88"/>
          <p:cNvCxnSpPr/>
          <p:nvPr/>
        </p:nvCxnSpPr>
        <p:spPr>
          <a:xfrm>
            <a:off x="2643154" y="2750550"/>
            <a:ext cx="1796700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03" name="Google Shape;1103;p88"/>
          <p:cNvCxnSpPr/>
          <p:nvPr/>
        </p:nvCxnSpPr>
        <p:spPr>
          <a:xfrm>
            <a:off x="4712432" y="2750550"/>
            <a:ext cx="1796700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04" name="Google Shape;1104;p88"/>
          <p:cNvCxnSpPr/>
          <p:nvPr/>
        </p:nvCxnSpPr>
        <p:spPr>
          <a:xfrm>
            <a:off x="6781711" y="2750550"/>
            <a:ext cx="1796700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05" name="Google Shape;1105;p88"/>
          <p:cNvSpPr txBox="1"/>
          <p:nvPr/>
        </p:nvSpPr>
        <p:spPr>
          <a:xfrm>
            <a:off x="644938" y="1727675"/>
            <a:ext cx="1638000" cy="109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Denúncialo en línea</a:t>
            </a:r>
            <a:b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</a:br>
            <a: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de inmediato</a:t>
            </a:r>
          </a:p>
        </p:txBody>
      </p:sp>
      <p:sp>
        <p:nvSpPr>
          <p:cNvPr id="1106" name="Google Shape;1106;p88"/>
          <p:cNvSpPr txBox="1"/>
          <p:nvPr/>
        </p:nvSpPr>
        <p:spPr>
          <a:xfrm>
            <a:off x="2788538" y="1727675"/>
            <a:ext cx="1638000" cy="109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Denúncialo al</a:t>
            </a:r>
            <a:b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</a:br>
            <a: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maestro al</a:t>
            </a:r>
            <a:b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</a:br>
            <a: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día siguiente</a:t>
            </a:r>
          </a:p>
        </p:txBody>
      </p:sp>
      <p:sp>
        <p:nvSpPr>
          <p:cNvPr id="1107" name="Google Shape;1107;p88"/>
          <p:cNvSpPr txBox="1"/>
          <p:nvPr/>
        </p:nvSpPr>
        <p:spPr>
          <a:xfrm>
            <a:off x="4791785" y="1727675"/>
            <a:ext cx="1638000" cy="109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Denúncialo ante</a:t>
            </a:r>
            <a:b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</a:br>
            <a: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el Director el</a:t>
            </a:r>
            <a:b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</a:br>
            <a: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día siguiente</a:t>
            </a:r>
          </a:p>
        </p:txBody>
      </p:sp>
      <p:sp>
        <p:nvSpPr>
          <p:cNvPr id="1108" name="Google Shape;1108;p88"/>
          <p:cNvSpPr txBox="1"/>
          <p:nvPr/>
        </p:nvSpPr>
        <p:spPr>
          <a:xfrm>
            <a:off x="6861064" y="1727675"/>
            <a:ext cx="1638000" cy="109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No lo</a:t>
            </a:r>
            <a:b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</a:br>
            <a:r>
              <a:rPr lang="es-AR" sz="1600" b="1" dirty="0">
                <a:solidFill>
                  <a:schemeClr val="accent1"/>
                </a:solidFill>
                <a:latin typeface="Google Sans"/>
                <a:ea typeface="Google Sans"/>
                <a:cs typeface="Google Sans"/>
                <a:sym typeface="Google Sans"/>
              </a:rPr>
              <a:t>denuncies</a:t>
            </a:r>
          </a:p>
        </p:txBody>
      </p:sp>
      <p:sp>
        <p:nvSpPr>
          <p:cNvPr id="1109" name="Google Shape;1109;p88">
            <a:hlinkClick r:id="rId4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F96C91B-A465-44DC-AD40-E06C5DD67129}"/>
              </a:ext>
            </a:extLst>
          </p:cNvPr>
          <p:cNvSpPr txBox="1"/>
          <p:nvPr/>
        </p:nvSpPr>
        <p:spPr>
          <a:xfrm>
            <a:off x="3780609" y="4832052"/>
            <a:ext cx="5467023" cy="322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Google’s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Be Internet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Awesome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Curriculum</a:t>
            </a: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según </a:t>
            </a:r>
            <a:r>
              <a:rPr lang="es-AR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CC BY 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4.0</a:t>
            </a:r>
          </a:p>
        </p:txBody>
      </p:sp>
    </p:spTree>
    <p:custDataLst>
      <p:tags r:id="rId1"/>
    </p:custData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" name="Google Shape;1114;p89"/>
          <p:cNvSpPr txBox="1"/>
          <p:nvPr/>
        </p:nvSpPr>
        <p:spPr>
          <a:xfrm>
            <a:off x="775479" y="64008"/>
            <a:ext cx="7593000" cy="1506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s-AR" sz="2400" b="1" i="0" u="none" strike="noStrike" cap="none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Escenario </a:t>
            </a:r>
          </a:p>
          <a:p>
            <a:pPr algn="l"/>
            <a:r>
              <a:rPr lang="es-AR" sz="1800" b="0" i="0" u="none" strike="noStrike" baseline="0" dirty="0">
                <a:solidFill>
                  <a:srgbClr val="202124"/>
                </a:solidFill>
                <a:latin typeface="Roboto-Regular"/>
              </a:rPr>
              <a:t>Estás mirando un video de dibujos animados y aparece un contenido que definitivamente no es apropiado para niños y te incomoda. ¿Lo denuncias?</a:t>
            </a:r>
          </a:p>
        </p:txBody>
      </p:sp>
      <p:grpSp>
        <p:nvGrpSpPr>
          <p:cNvPr id="1115" name="Google Shape;1115;p89"/>
          <p:cNvGrpSpPr/>
          <p:nvPr/>
        </p:nvGrpSpPr>
        <p:grpSpPr>
          <a:xfrm>
            <a:off x="815375" y="1762803"/>
            <a:ext cx="2622714" cy="1796628"/>
            <a:chOff x="798578" y="1007695"/>
            <a:chExt cx="388200" cy="388200"/>
          </a:xfrm>
        </p:grpSpPr>
        <p:sp>
          <p:nvSpPr>
            <p:cNvPr id="1116" name="Google Shape;1116;p89"/>
            <p:cNvSpPr/>
            <p:nvPr/>
          </p:nvSpPr>
          <p:spPr>
            <a:xfrm>
              <a:off x="798578" y="1007695"/>
              <a:ext cx="388200" cy="388200"/>
            </a:xfrm>
            <a:prstGeom prst="ellipse">
              <a:avLst/>
            </a:prstGeom>
            <a:noFill/>
            <a:ln w="254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Roboto"/>
                <a:buNone/>
              </a:pPr>
              <a:endParaRPr sz="18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7" name="Google Shape;1117;p89"/>
            <p:cNvSpPr/>
            <p:nvPr/>
          </p:nvSpPr>
          <p:spPr>
            <a:xfrm>
              <a:off x="798578" y="1007695"/>
              <a:ext cx="388200" cy="3882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2800"/>
                <a:buFont typeface="Arial"/>
                <a:buNone/>
              </a:pPr>
              <a:r>
                <a:rPr lang="es-AR" sz="2800" b="1" i="0" u="none" strike="noStrike" cap="none">
                  <a:solidFill>
                    <a:schemeClr val="accent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Ignóralo</a:t>
              </a:r>
            </a:p>
          </p:txBody>
        </p:sp>
      </p:grpSp>
      <p:grpSp>
        <p:nvGrpSpPr>
          <p:cNvPr id="1118" name="Google Shape;1118;p89"/>
          <p:cNvGrpSpPr/>
          <p:nvPr/>
        </p:nvGrpSpPr>
        <p:grpSpPr>
          <a:xfrm>
            <a:off x="5705833" y="1762803"/>
            <a:ext cx="2662645" cy="1796628"/>
            <a:chOff x="798578" y="1007695"/>
            <a:chExt cx="388200" cy="388200"/>
          </a:xfrm>
        </p:grpSpPr>
        <p:sp>
          <p:nvSpPr>
            <p:cNvPr id="1119" name="Google Shape;1119;p89"/>
            <p:cNvSpPr/>
            <p:nvPr/>
          </p:nvSpPr>
          <p:spPr>
            <a:xfrm>
              <a:off x="798578" y="1007695"/>
              <a:ext cx="388200" cy="388200"/>
            </a:xfrm>
            <a:prstGeom prst="ellipse">
              <a:avLst/>
            </a:prstGeom>
            <a:noFill/>
            <a:ln w="254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Roboto"/>
                <a:buNone/>
              </a:pPr>
              <a:endParaRPr sz="18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0" name="Google Shape;1120;p89"/>
            <p:cNvSpPr/>
            <p:nvPr/>
          </p:nvSpPr>
          <p:spPr>
            <a:xfrm>
              <a:off x="798578" y="1007695"/>
              <a:ext cx="388200" cy="3882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4"/>
                </a:buClr>
                <a:buSzPts val="2800"/>
                <a:buFont typeface="Arial"/>
                <a:buNone/>
              </a:pPr>
              <a:endParaRPr/>
            </a:p>
          </p:txBody>
        </p:sp>
      </p:grpSp>
      <p:sp>
        <p:nvSpPr>
          <p:cNvPr id="1121" name="Google Shape;1121;p89"/>
          <p:cNvSpPr txBox="1"/>
          <p:nvPr/>
        </p:nvSpPr>
        <p:spPr>
          <a:xfrm rot="532484">
            <a:off x="4489613" y="1319448"/>
            <a:ext cx="447255" cy="961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6000"/>
              <a:buFont typeface="Arial"/>
              <a:buNone/>
            </a:pPr>
            <a:r>
              <a:rPr lang="es-AR" sz="6000" b="1" i="0" u="none" strike="noStrike" cap="none">
                <a:solidFill>
                  <a:schemeClr val="accent5"/>
                </a:solidFill>
                <a:latin typeface="Google Sans"/>
                <a:ea typeface="Google Sans"/>
                <a:cs typeface="Google Sans"/>
                <a:sym typeface="Google Sans"/>
              </a:rPr>
              <a:t>?</a:t>
            </a:r>
          </a:p>
        </p:txBody>
      </p:sp>
      <p:sp>
        <p:nvSpPr>
          <p:cNvPr id="1122" name="Google Shape;1122;p89"/>
          <p:cNvSpPr/>
          <p:nvPr/>
        </p:nvSpPr>
        <p:spPr>
          <a:xfrm>
            <a:off x="3814348" y="4383947"/>
            <a:ext cx="1590000" cy="2304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"/>
              <a:buNone/>
            </a:pPr>
            <a:endParaRPr sz="1200" b="0" i="0" u="none" strike="noStrike" cap="none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123" name="Google Shape;1123;p89"/>
          <p:cNvSpPr/>
          <p:nvPr/>
        </p:nvSpPr>
        <p:spPr>
          <a:xfrm>
            <a:off x="3974929" y="2309980"/>
            <a:ext cx="1182029" cy="727583"/>
          </a:xfrm>
          <a:custGeom>
            <a:avLst/>
            <a:gdLst/>
            <a:ahLst/>
            <a:cxnLst/>
            <a:rect l="l" t="t" r="r" b="b"/>
            <a:pathLst>
              <a:path w="1182029" h="727583" extrusionOk="0">
                <a:moveTo>
                  <a:pt x="1182147" y="644112"/>
                </a:moveTo>
                <a:lnTo>
                  <a:pt x="997779" y="181896"/>
                </a:lnTo>
                <a:lnTo>
                  <a:pt x="951863" y="170829"/>
                </a:lnTo>
                <a:lnTo>
                  <a:pt x="904299" y="56158"/>
                </a:lnTo>
                <a:lnTo>
                  <a:pt x="899355" y="158350"/>
                </a:lnTo>
                <a:lnTo>
                  <a:pt x="659417" y="101132"/>
                </a:lnTo>
                <a:lnTo>
                  <a:pt x="412180" y="101132"/>
                </a:lnTo>
                <a:lnTo>
                  <a:pt x="433842" y="1766"/>
                </a:lnTo>
                <a:lnTo>
                  <a:pt x="361320" y="101132"/>
                </a:lnTo>
                <a:lnTo>
                  <a:pt x="287384" y="101132"/>
                </a:lnTo>
                <a:lnTo>
                  <a:pt x="1766" y="507543"/>
                </a:lnTo>
                <a:lnTo>
                  <a:pt x="568528" y="727230"/>
                </a:lnTo>
                <a:lnTo>
                  <a:pt x="1182147" y="644112"/>
                </a:lnTo>
                <a:close/>
                <a:moveTo>
                  <a:pt x="916779" y="162588"/>
                </a:moveTo>
                <a:lnTo>
                  <a:pt x="942445" y="168710"/>
                </a:lnTo>
                <a:lnTo>
                  <a:pt x="906183" y="159998"/>
                </a:lnTo>
                <a:lnTo>
                  <a:pt x="916779" y="162588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24" name="Google Shape;1124;p89"/>
          <p:cNvSpPr/>
          <p:nvPr/>
        </p:nvSpPr>
        <p:spPr>
          <a:xfrm>
            <a:off x="4021316" y="3038270"/>
            <a:ext cx="1087843" cy="1247958"/>
          </a:xfrm>
          <a:custGeom>
            <a:avLst/>
            <a:gdLst/>
            <a:ahLst/>
            <a:cxnLst/>
            <a:rect l="l" t="t" r="r" b="b"/>
            <a:pathLst>
              <a:path w="1087843" h="1247958" extrusionOk="0">
                <a:moveTo>
                  <a:pt x="924314" y="19661"/>
                </a:moveTo>
                <a:lnTo>
                  <a:pt x="924314" y="19661"/>
                </a:lnTo>
                <a:lnTo>
                  <a:pt x="545688" y="1766"/>
                </a:lnTo>
                <a:lnTo>
                  <a:pt x="50272" y="24606"/>
                </a:lnTo>
                <a:lnTo>
                  <a:pt x="1766" y="182838"/>
                </a:lnTo>
                <a:lnTo>
                  <a:pt x="15423" y="251358"/>
                </a:lnTo>
                <a:lnTo>
                  <a:pt x="154582" y="824006"/>
                </a:lnTo>
                <a:lnTo>
                  <a:pt x="320349" y="893468"/>
                </a:lnTo>
                <a:lnTo>
                  <a:pt x="257951" y="920546"/>
                </a:lnTo>
                <a:lnTo>
                  <a:pt x="550633" y="1246193"/>
                </a:lnTo>
                <a:lnTo>
                  <a:pt x="522848" y="938206"/>
                </a:lnTo>
                <a:lnTo>
                  <a:pt x="518609" y="929494"/>
                </a:lnTo>
                <a:lnTo>
                  <a:pt x="518609" y="929494"/>
                </a:lnTo>
                <a:lnTo>
                  <a:pt x="513429" y="918898"/>
                </a:lnTo>
                <a:lnTo>
                  <a:pt x="516019" y="924314"/>
                </a:lnTo>
                <a:lnTo>
                  <a:pt x="621978" y="924314"/>
                </a:lnTo>
                <a:lnTo>
                  <a:pt x="625275" y="918898"/>
                </a:lnTo>
                <a:lnTo>
                  <a:pt x="613501" y="938206"/>
                </a:lnTo>
                <a:lnTo>
                  <a:pt x="594193" y="1246193"/>
                </a:lnTo>
                <a:lnTo>
                  <a:pt x="877221" y="920546"/>
                </a:lnTo>
                <a:lnTo>
                  <a:pt x="789864" y="880753"/>
                </a:lnTo>
                <a:lnTo>
                  <a:pt x="924314" y="824006"/>
                </a:lnTo>
                <a:lnTo>
                  <a:pt x="956573" y="748187"/>
                </a:lnTo>
                <a:lnTo>
                  <a:pt x="1087255" y="188489"/>
                </a:lnTo>
                <a:lnTo>
                  <a:pt x="1036866" y="25077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25" name="Google Shape;1125;p89"/>
          <p:cNvSpPr/>
          <p:nvPr/>
        </p:nvSpPr>
        <p:spPr>
          <a:xfrm>
            <a:off x="3976259" y="2410675"/>
            <a:ext cx="569822" cy="508602"/>
          </a:xfrm>
          <a:custGeom>
            <a:avLst/>
            <a:gdLst/>
            <a:ahLst/>
            <a:cxnLst/>
            <a:rect l="l" t="t" r="r" b="b"/>
            <a:pathLst>
              <a:path w="569822" h="508602" extrusionOk="0">
                <a:moveTo>
                  <a:pt x="436" y="406847"/>
                </a:moveTo>
                <a:lnTo>
                  <a:pt x="286054" y="436"/>
                </a:lnTo>
                <a:lnTo>
                  <a:pt x="569553" y="509745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26" name="Google Shape;1126;p89"/>
          <p:cNvSpPr/>
          <p:nvPr/>
        </p:nvSpPr>
        <p:spPr>
          <a:xfrm>
            <a:off x="4545375" y="2491439"/>
            <a:ext cx="609851" cy="461509"/>
          </a:xfrm>
          <a:custGeom>
            <a:avLst/>
            <a:gdLst/>
            <a:ahLst/>
            <a:cxnLst/>
            <a:rect l="l" t="t" r="r" b="b"/>
            <a:pathLst>
              <a:path w="609851" h="461509" extrusionOk="0">
                <a:moveTo>
                  <a:pt x="427333" y="436"/>
                </a:moveTo>
                <a:lnTo>
                  <a:pt x="611701" y="462652"/>
                </a:lnTo>
                <a:lnTo>
                  <a:pt x="436" y="428981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27" name="Google Shape;1127;p89"/>
          <p:cNvSpPr/>
          <p:nvPr/>
        </p:nvSpPr>
        <p:spPr>
          <a:xfrm>
            <a:off x="4261877" y="2410675"/>
            <a:ext cx="711101" cy="508602"/>
          </a:xfrm>
          <a:custGeom>
            <a:avLst/>
            <a:gdLst/>
            <a:ahLst/>
            <a:cxnLst/>
            <a:rect l="l" t="t" r="r" b="b"/>
            <a:pathLst>
              <a:path w="711101" h="508602" extrusionOk="0">
                <a:moveTo>
                  <a:pt x="436" y="436"/>
                </a:moveTo>
                <a:lnTo>
                  <a:pt x="710831" y="81201"/>
                </a:lnTo>
                <a:lnTo>
                  <a:pt x="283935" y="50974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28" name="Google Shape;1128;p89"/>
          <p:cNvSpPr/>
          <p:nvPr/>
        </p:nvSpPr>
        <p:spPr>
          <a:xfrm>
            <a:off x="3976259" y="2817086"/>
            <a:ext cx="1179674" cy="218981"/>
          </a:xfrm>
          <a:custGeom>
            <a:avLst/>
            <a:gdLst/>
            <a:ahLst/>
            <a:cxnLst/>
            <a:rect l="l" t="t" r="r" b="b"/>
            <a:pathLst>
              <a:path w="1179674" h="218981" extrusionOk="0">
                <a:moveTo>
                  <a:pt x="1180817" y="137006"/>
                </a:moveTo>
                <a:lnTo>
                  <a:pt x="567198" y="220360"/>
                </a:lnTo>
                <a:lnTo>
                  <a:pt x="436" y="436"/>
                </a:lnTo>
                <a:lnTo>
                  <a:pt x="569553" y="103334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29" name="Google Shape;1129;p89"/>
          <p:cNvSpPr/>
          <p:nvPr/>
        </p:nvSpPr>
        <p:spPr>
          <a:xfrm>
            <a:off x="4261877" y="2410675"/>
            <a:ext cx="711101" cy="80057"/>
          </a:xfrm>
          <a:custGeom>
            <a:avLst/>
            <a:gdLst/>
            <a:ahLst/>
            <a:cxnLst/>
            <a:rect l="l" t="t" r="r" b="b"/>
            <a:pathLst>
              <a:path w="711101" h="80057" extrusionOk="0">
                <a:moveTo>
                  <a:pt x="436" y="436"/>
                </a:moveTo>
                <a:lnTo>
                  <a:pt x="372470" y="436"/>
                </a:lnTo>
                <a:lnTo>
                  <a:pt x="710831" y="81201"/>
                </a:lnTo>
                <a:close/>
              </a:path>
            </a:pathLst>
          </a:custGeom>
          <a:solidFill>
            <a:srgbClr val="4789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30" name="Google Shape;1130;p89"/>
          <p:cNvSpPr/>
          <p:nvPr/>
        </p:nvSpPr>
        <p:spPr>
          <a:xfrm>
            <a:off x="4878792" y="2365702"/>
            <a:ext cx="47092" cy="115377"/>
          </a:xfrm>
          <a:custGeom>
            <a:avLst/>
            <a:gdLst/>
            <a:ahLst/>
            <a:cxnLst/>
            <a:rect l="l" t="t" r="r" b="b"/>
            <a:pathLst>
              <a:path w="47092" h="115377" extrusionOk="0">
                <a:moveTo>
                  <a:pt x="436" y="436"/>
                </a:moveTo>
                <a:lnTo>
                  <a:pt x="48000" y="115107"/>
                </a:lnTo>
                <a:lnTo>
                  <a:pt x="12916" y="106866"/>
                </a:lnTo>
                <a:close/>
              </a:path>
            </a:pathLst>
          </a:custGeom>
          <a:solidFill>
            <a:srgbClr val="5497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31" name="Google Shape;1131;p89"/>
          <p:cNvSpPr/>
          <p:nvPr/>
        </p:nvSpPr>
        <p:spPr>
          <a:xfrm>
            <a:off x="4873612" y="2365702"/>
            <a:ext cx="16482" cy="105958"/>
          </a:xfrm>
          <a:custGeom>
            <a:avLst/>
            <a:gdLst/>
            <a:ahLst/>
            <a:cxnLst/>
            <a:rect l="l" t="t" r="r" b="b"/>
            <a:pathLst>
              <a:path w="16482" h="105958" extrusionOk="0">
                <a:moveTo>
                  <a:pt x="436" y="102628"/>
                </a:moveTo>
                <a:lnTo>
                  <a:pt x="5617" y="436"/>
                </a:lnTo>
                <a:lnTo>
                  <a:pt x="18096" y="106866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32" name="Google Shape;1132;p89"/>
          <p:cNvSpPr/>
          <p:nvPr/>
        </p:nvSpPr>
        <p:spPr>
          <a:xfrm>
            <a:off x="4336048" y="2311310"/>
            <a:ext cx="72993" cy="98894"/>
          </a:xfrm>
          <a:custGeom>
            <a:avLst/>
            <a:gdLst/>
            <a:ahLst/>
            <a:cxnLst/>
            <a:rect l="l" t="t" r="r" b="b"/>
            <a:pathLst>
              <a:path w="72993" h="98894" extrusionOk="0">
                <a:moveTo>
                  <a:pt x="436" y="99802"/>
                </a:moveTo>
                <a:lnTo>
                  <a:pt x="72724" y="436"/>
                </a:lnTo>
                <a:lnTo>
                  <a:pt x="30340" y="99802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33" name="Google Shape;1133;p89"/>
          <p:cNvSpPr/>
          <p:nvPr/>
        </p:nvSpPr>
        <p:spPr>
          <a:xfrm>
            <a:off x="4365952" y="2311310"/>
            <a:ext cx="42383" cy="98894"/>
          </a:xfrm>
          <a:custGeom>
            <a:avLst/>
            <a:gdLst/>
            <a:ahLst/>
            <a:cxnLst/>
            <a:rect l="l" t="t" r="r" b="b"/>
            <a:pathLst>
              <a:path w="42383" h="98894" extrusionOk="0">
                <a:moveTo>
                  <a:pt x="21157" y="99802"/>
                </a:moveTo>
                <a:lnTo>
                  <a:pt x="42820" y="436"/>
                </a:lnTo>
                <a:lnTo>
                  <a:pt x="436" y="99802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34" name="Google Shape;1134;p89"/>
          <p:cNvSpPr/>
          <p:nvPr/>
        </p:nvSpPr>
        <p:spPr>
          <a:xfrm>
            <a:off x="4552675" y="3039600"/>
            <a:ext cx="503892" cy="174243"/>
          </a:xfrm>
          <a:custGeom>
            <a:avLst/>
            <a:gdLst/>
            <a:ahLst/>
            <a:cxnLst/>
            <a:rect l="l" t="t" r="r" b="b"/>
            <a:pathLst>
              <a:path w="503892" h="174243" extrusionOk="0">
                <a:moveTo>
                  <a:pt x="505507" y="23747"/>
                </a:moveTo>
                <a:lnTo>
                  <a:pt x="477251" y="77904"/>
                </a:lnTo>
                <a:lnTo>
                  <a:pt x="436" y="174209"/>
                </a:lnTo>
                <a:lnTo>
                  <a:pt x="14329" y="436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35" name="Google Shape;1135;p89"/>
          <p:cNvSpPr/>
          <p:nvPr/>
        </p:nvSpPr>
        <p:spPr>
          <a:xfrm>
            <a:off x="4071151" y="3039600"/>
            <a:ext cx="494474" cy="174243"/>
          </a:xfrm>
          <a:custGeom>
            <a:avLst/>
            <a:gdLst/>
            <a:ahLst/>
            <a:cxnLst/>
            <a:rect l="l" t="t" r="r" b="b"/>
            <a:pathLst>
              <a:path w="494474" h="174243" extrusionOk="0">
                <a:moveTo>
                  <a:pt x="436" y="23276"/>
                </a:moveTo>
                <a:lnTo>
                  <a:pt x="495853" y="436"/>
                </a:lnTo>
                <a:lnTo>
                  <a:pt x="481960" y="174209"/>
                </a:lnTo>
                <a:lnTo>
                  <a:pt x="15742" y="76256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36" name="Google Shape;1136;p89"/>
          <p:cNvSpPr/>
          <p:nvPr/>
        </p:nvSpPr>
        <p:spPr>
          <a:xfrm>
            <a:off x="4022645" y="3062440"/>
            <a:ext cx="63575" cy="226045"/>
          </a:xfrm>
          <a:custGeom>
            <a:avLst/>
            <a:gdLst/>
            <a:ahLst/>
            <a:cxnLst/>
            <a:rect l="l" t="t" r="r" b="b"/>
            <a:pathLst>
              <a:path w="63575" h="226045" extrusionOk="0">
                <a:moveTo>
                  <a:pt x="436" y="158668"/>
                </a:moveTo>
                <a:lnTo>
                  <a:pt x="14093" y="227188"/>
                </a:lnTo>
                <a:lnTo>
                  <a:pt x="64247" y="53416"/>
                </a:lnTo>
                <a:lnTo>
                  <a:pt x="48942" y="436"/>
                </a:lnTo>
                <a:close/>
              </a:path>
            </a:pathLst>
          </a:custGeom>
          <a:solidFill>
            <a:srgbClr val="234F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37" name="Google Shape;1137;p89"/>
          <p:cNvSpPr/>
          <p:nvPr/>
        </p:nvSpPr>
        <p:spPr>
          <a:xfrm>
            <a:off x="4036302" y="3115419"/>
            <a:ext cx="515666" cy="296684"/>
          </a:xfrm>
          <a:custGeom>
            <a:avLst/>
            <a:gdLst/>
            <a:ahLst/>
            <a:cxnLst/>
            <a:rect l="l" t="t" r="r" b="b"/>
            <a:pathLst>
              <a:path w="515666" h="296684" extrusionOk="0">
                <a:moveTo>
                  <a:pt x="516809" y="98389"/>
                </a:moveTo>
                <a:lnTo>
                  <a:pt x="516809" y="297121"/>
                </a:lnTo>
                <a:lnTo>
                  <a:pt x="436" y="174209"/>
                </a:lnTo>
                <a:lnTo>
                  <a:pt x="50590" y="436"/>
                </a:lnTo>
                <a:close/>
              </a:path>
            </a:pathLst>
          </a:custGeom>
          <a:solidFill>
            <a:srgbClr val="176B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38" name="Google Shape;1138;p89"/>
          <p:cNvSpPr/>
          <p:nvPr/>
        </p:nvSpPr>
        <p:spPr>
          <a:xfrm>
            <a:off x="4552675" y="3117067"/>
            <a:ext cx="525084" cy="294329"/>
          </a:xfrm>
          <a:custGeom>
            <a:avLst/>
            <a:gdLst/>
            <a:ahLst/>
            <a:cxnLst/>
            <a:rect l="l" t="t" r="r" b="b"/>
            <a:pathLst>
              <a:path w="525084" h="294329" extrusionOk="0">
                <a:moveTo>
                  <a:pt x="477251" y="436"/>
                </a:moveTo>
                <a:lnTo>
                  <a:pt x="526934" y="172561"/>
                </a:lnTo>
                <a:lnTo>
                  <a:pt x="436" y="295473"/>
                </a:lnTo>
                <a:lnTo>
                  <a:pt x="436" y="96741"/>
                </a:lnTo>
                <a:close/>
              </a:path>
            </a:pathLst>
          </a:custGeom>
          <a:solidFill>
            <a:srgbClr val="429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39" name="Google Shape;1139;p89"/>
          <p:cNvSpPr/>
          <p:nvPr/>
        </p:nvSpPr>
        <p:spPr>
          <a:xfrm>
            <a:off x="5029489" y="3062911"/>
            <a:ext cx="77703" cy="226045"/>
          </a:xfrm>
          <a:custGeom>
            <a:avLst/>
            <a:gdLst/>
            <a:ahLst/>
            <a:cxnLst/>
            <a:rect l="l" t="t" r="r" b="b"/>
            <a:pathLst>
              <a:path w="77703" h="226045" extrusionOk="0">
                <a:moveTo>
                  <a:pt x="28692" y="436"/>
                </a:moveTo>
                <a:lnTo>
                  <a:pt x="79081" y="163848"/>
                </a:lnTo>
                <a:lnTo>
                  <a:pt x="50119" y="226717"/>
                </a:lnTo>
                <a:lnTo>
                  <a:pt x="436" y="54593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0" name="Google Shape;1140;p89"/>
          <p:cNvSpPr/>
          <p:nvPr/>
        </p:nvSpPr>
        <p:spPr>
          <a:xfrm>
            <a:off x="4175462" y="3412104"/>
            <a:ext cx="769967" cy="449736"/>
          </a:xfrm>
          <a:custGeom>
            <a:avLst/>
            <a:gdLst/>
            <a:ahLst/>
            <a:cxnLst/>
            <a:rect l="l" t="t" r="r" b="b"/>
            <a:pathLst>
              <a:path w="769967" h="449736" extrusionOk="0">
                <a:moveTo>
                  <a:pt x="377650" y="436"/>
                </a:moveTo>
                <a:lnTo>
                  <a:pt x="436" y="450173"/>
                </a:lnTo>
                <a:lnTo>
                  <a:pt x="770168" y="450173"/>
                </a:lnTo>
                <a:close/>
              </a:path>
            </a:pathLst>
          </a:custGeom>
          <a:solidFill>
            <a:srgbClr val="1558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1" name="Google Shape;1141;p89"/>
          <p:cNvSpPr/>
          <p:nvPr/>
        </p:nvSpPr>
        <p:spPr>
          <a:xfrm>
            <a:off x="4036302" y="3289191"/>
            <a:ext cx="515666" cy="572177"/>
          </a:xfrm>
          <a:custGeom>
            <a:avLst/>
            <a:gdLst/>
            <a:ahLst/>
            <a:cxnLst/>
            <a:rect l="l" t="t" r="r" b="b"/>
            <a:pathLst>
              <a:path w="515666" h="572177" extrusionOk="0">
                <a:moveTo>
                  <a:pt x="436" y="436"/>
                </a:moveTo>
                <a:lnTo>
                  <a:pt x="516809" y="123349"/>
                </a:lnTo>
                <a:lnTo>
                  <a:pt x="139596" y="573085"/>
                </a:lnTo>
                <a:close/>
              </a:path>
            </a:pathLst>
          </a:custGeom>
          <a:solidFill>
            <a:srgbClr val="2049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2" name="Google Shape;1142;p89"/>
          <p:cNvSpPr/>
          <p:nvPr/>
        </p:nvSpPr>
        <p:spPr>
          <a:xfrm>
            <a:off x="4552675" y="3289191"/>
            <a:ext cx="525084" cy="572177"/>
          </a:xfrm>
          <a:custGeom>
            <a:avLst/>
            <a:gdLst/>
            <a:ahLst/>
            <a:cxnLst/>
            <a:rect l="l" t="t" r="r" b="b"/>
            <a:pathLst>
              <a:path w="525084" h="572177" extrusionOk="0">
                <a:moveTo>
                  <a:pt x="526934" y="436"/>
                </a:moveTo>
                <a:lnTo>
                  <a:pt x="392955" y="573085"/>
                </a:lnTo>
                <a:lnTo>
                  <a:pt x="436" y="123349"/>
                </a:lnTo>
                <a:close/>
              </a:path>
            </a:pathLst>
          </a:custGeom>
          <a:solidFill>
            <a:srgbClr val="3691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3" name="Google Shape;1143;p89"/>
          <p:cNvSpPr/>
          <p:nvPr/>
        </p:nvSpPr>
        <p:spPr>
          <a:xfrm>
            <a:off x="4945193" y="3226323"/>
            <a:ext cx="162470" cy="635752"/>
          </a:xfrm>
          <a:custGeom>
            <a:avLst/>
            <a:gdLst/>
            <a:ahLst/>
            <a:cxnLst/>
            <a:rect l="l" t="t" r="r" b="b"/>
            <a:pathLst>
              <a:path w="162470" h="635752" extrusionOk="0">
                <a:moveTo>
                  <a:pt x="163378" y="436"/>
                </a:moveTo>
                <a:lnTo>
                  <a:pt x="32695" y="560134"/>
                </a:lnTo>
                <a:lnTo>
                  <a:pt x="436" y="635954"/>
                </a:lnTo>
                <a:lnTo>
                  <a:pt x="134416" y="63305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4" name="Google Shape;1144;p89"/>
          <p:cNvSpPr/>
          <p:nvPr/>
        </p:nvSpPr>
        <p:spPr>
          <a:xfrm>
            <a:off x="4278830" y="3931302"/>
            <a:ext cx="263719" cy="44738"/>
          </a:xfrm>
          <a:custGeom>
            <a:avLst/>
            <a:gdLst/>
            <a:ahLst/>
            <a:cxnLst/>
            <a:rect l="l" t="t" r="r" b="b"/>
            <a:pathLst>
              <a:path w="263719" h="44738" extrusionOk="0">
                <a:moveTo>
                  <a:pt x="62834" y="436"/>
                </a:moveTo>
                <a:lnTo>
                  <a:pt x="436" y="27515"/>
                </a:lnTo>
                <a:lnTo>
                  <a:pt x="265333" y="45175"/>
                </a:lnTo>
                <a:lnTo>
                  <a:pt x="255915" y="25867"/>
                </a:lnTo>
                <a:lnTo>
                  <a:pt x="107573" y="19274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5" name="Google Shape;1145;p89"/>
          <p:cNvSpPr/>
          <p:nvPr/>
        </p:nvSpPr>
        <p:spPr>
          <a:xfrm>
            <a:off x="4634381" y="3918587"/>
            <a:ext cx="263719" cy="56511"/>
          </a:xfrm>
          <a:custGeom>
            <a:avLst/>
            <a:gdLst/>
            <a:ahLst/>
            <a:cxnLst/>
            <a:rect l="l" t="t" r="r" b="b"/>
            <a:pathLst>
              <a:path w="263719" h="56511" extrusionOk="0">
                <a:moveTo>
                  <a:pt x="176799" y="436"/>
                </a:moveTo>
                <a:lnTo>
                  <a:pt x="264156" y="40230"/>
                </a:lnTo>
                <a:lnTo>
                  <a:pt x="436" y="57890"/>
                </a:lnTo>
                <a:lnTo>
                  <a:pt x="12210" y="38582"/>
                </a:lnTo>
                <a:lnTo>
                  <a:pt x="94151" y="35521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6" name="Google Shape;1146;p89"/>
          <p:cNvSpPr/>
          <p:nvPr/>
        </p:nvSpPr>
        <p:spPr>
          <a:xfrm>
            <a:off x="4278830" y="3958380"/>
            <a:ext cx="291975" cy="324940"/>
          </a:xfrm>
          <a:custGeom>
            <a:avLst/>
            <a:gdLst/>
            <a:ahLst/>
            <a:cxnLst/>
            <a:rect l="l" t="t" r="r" b="b"/>
            <a:pathLst>
              <a:path w="291975" h="324940" extrusionOk="0">
                <a:moveTo>
                  <a:pt x="265333" y="18096"/>
                </a:moveTo>
                <a:lnTo>
                  <a:pt x="293118" y="326083"/>
                </a:lnTo>
                <a:lnTo>
                  <a:pt x="436" y="436"/>
                </a:lnTo>
                <a:close/>
              </a:path>
            </a:pathLst>
          </a:custGeom>
          <a:solidFill>
            <a:srgbClr val="245E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7" name="Google Shape;1147;p89"/>
          <p:cNvSpPr/>
          <p:nvPr/>
        </p:nvSpPr>
        <p:spPr>
          <a:xfrm>
            <a:off x="4615073" y="3958380"/>
            <a:ext cx="282556" cy="324940"/>
          </a:xfrm>
          <a:custGeom>
            <a:avLst/>
            <a:gdLst/>
            <a:ahLst/>
            <a:cxnLst/>
            <a:rect l="l" t="t" r="r" b="b"/>
            <a:pathLst>
              <a:path w="282556" h="324940" extrusionOk="0">
                <a:moveTo>
                  <a:pt x="19745" y="18096"/>
                </a:moveTo>
                <a:lnTo>
                  <a:pt x="436" y="326083"/>
                </a:lnTo>
                <a:lnTo>
                  <a:pt x="283464" y="436"/>
                </a:lnTo>
                <a:close/>
              </a:path>
            </a:pathLst>
          </a:custGeom>
          <a:solidFill>
            <a:srgbClr val="245F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8" name="Google Shape;1148;p89"/>
          <p:cNvSpPr/>
          <p:nvPr/>
        </p:nvSpPr>
        <p:spPr>
          <a:xfrm>
            <a:off x="4175462" y="3861840"/>
            <a:ext cx="769967" cy="98894"/>
          </a:xfrm>
          <a:custGeom>
            <a:avLst/>
            <a:gdLst/>
            <a:ahLst/>
            <a:cxnLst/>
            <a:rect l="l" t="t" r="r" b="b"/>
            <a:pathLst>
              <a:path w="769967" h="98894" extrusionOk="0">
                <a:moveTo>
                  <a:pt x="436" y="436"/>
                </a:moveTo>
                <a:lnTo>
                  <a:pt x="210941" y="88735"/>
                </a:lnTo>
                <a:lnTo>
                  <a:pt x="359284" y="95328"/>
                </a:lnTo>
                <a:lnTo>
                  <a:pt x="361874" y="100744"/>
                </a:lnTo>
                <a:lnTo>
                  <a:pt x="467832" y="100744"/>
                </a:lnTo>
                <a:lnTo>
                  <a:pt x="471129" y="95328"/>
                </a:lnTo>
                <a:lnTo>
                  <a:pt x="553070" y="92267"/>
                </a:lnTo>
                <a:lnTo>
                  <a:pt x="770168" y="436"/>
                </a:lnTo>
                <a:close/>
              </a:path>
            </a:pathLst>
          </a:custGeom>
          <a:solidFill>
            <a:srgbClr val="1D54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9" name="Google Shape;1149;p89"/>
          <p:cNvSpPr/>
          <p:nvPr/>
        </p:nvSpPr>
        <p:spPr>
          <a:xfrm>
            <a:off x="4882956" y="2676800"/>
            <a:ext cx="115377" cy="138923"/>
          </a:xfrm>
          <a:custGeom>
            <a:avLst/>
            <a:gdLst/>
            <a:ahLst/>
            <a:cxnLst/>
            <a:rect l="l" t="t" r="r" b="b"/>
            <a:pathLst>
              <a:path w="115377" h="138923" extrusionOk="0">
                <a:moveTo>
                  <a:pt x="110237" y="59017"/>
                </a:moveTo>
                <a:cubicBezTo>
                  <a:pt x="121775" y="96220"/>
                  <a:pt x="107647" y="131539"/>
                  <a:pt x="78685" y="137897"/>
                </a:cubicBezTo>
                <a:cubicBezTo>
                  <a:pt x="49723" y="144254"/>
                  <a:pt x="16994" y="118824"/>
                  <a:pt x="5691" y="81621"/>
                </a:cubicBezTo>
                <a:cubicBezTo>
                  <a:pt x="-5611" y="44418"/>
                  <a:pt x="8281" y="9098"/>
                  <a:pt x="37244" y="2741"/>
                </a:cubicBezTo>
                <a:cubicBezTo>
                  <a:pt x="66206" y="-3617"/>
                  <a:pt x="98935" y="21813"/>
                  <a:pt x="110237" y="590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50" name="Google Shape;1150;p89"/>
          <p:cNvSpPr/>
          <p:nvPr/>
        </p:nvSpPr>
        <p:spPr>
          <a:xfrm>
            <a:off x="4167586" y="2598587"/>
            <a:ext cx="117731" cy="131859"/>
          </a:xfrm>
          <a:custGeom>
            <a:avLst/>
            <a:gdLst/>
            <a:ahLst/>
            <a:cxnLst/>
            <a:rect l="l" t="t" r="r" b="b"/>
            <a:pathLst>
              <a:path w="117731" h="131859" extrusionOk="0">
                <a:moveTo>
                  <a:pt x="14905" y="42102"/>
                </a:moveTo>
                <a:cubicBezTo>
                  <a:pt x="35155" y="8902"/>
                  <a:pt x="71652" y="-6874"/>
                  <a:pt x="96376" y="6547"/>
                </a:cubicBezTo>
                <a:cubicBezTo>
                  <a:pt x="121099" y="19968"/>
                  <a:pt x="124631" y="57878"/>
                  <a:pt x="104381" y="91079"/>
                </a:cubicBezTo>
                <a:cubicBezTo>
                  <a:pt x="84131" y="124279"/>
                  <a:pt x="47635" y="140055"/>
                  <a:pt x="22911" y="126634"/>
                </a:cubicBezTo>
                <a:cubicBezTo>
                  <a:pt x="-1813" y="113212"/>
                  <a:pt x="-5345" y="75303"/>
                  <a:pt x="14905" y="42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51" name="Google Shape;1151;p89"/>
          <p:cNvSpPr/>
          <p:nvPr/>
        </p:nvSpPr>
        <p:spPr>
          <a:xfrm>
            <a:off x="4226793" y="3039600"/>
            <a:ext cx="744066" cy="138923"/>
          </a:xfrm>
          <a:custGeom>
            <a:avLst/>
            <a:gdLst/>
            <a:ahLst/>
            <a:cxnLst/>
            <a:rect l="l" t="t" r="r" b="b"/>
            <a:pathLst>
              <a:path w="744066" h="138923" extrusionOk="0">
                <a:moveTo>
                  <a:pt x="340211" y="436"/>
                </a:moveTo>
                <a:lnTo>
                  <a:pt x="35521" y="14564"/>
                </a:lnTo>
                <a:lnTo>
                  <a:pt x="436" y="62128"/>
                </a:lnTo>
                <a:lnTo>
                  <a:pt x="328909" y="139831"/>
                </a:lnTo>
                <a:lnTo>
                  <a:pt x="745915" y="59773"/>
                </a:lnTo>
                <a:lnTo>
                  <a:pt x="718837" y="18332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52" name="Google Shape;1152;p89"/>
          <p:cNvSpPr/>
          <p:nvPr/>
        </p:nvSpPr>
        <p:spPr>
          <a:xfrm>
            <a:off x="4304260" y="3931302"/>
            <a:ext cx="235463" cy="35319"/>
          </a:xfrm>
          <a:custGeom>
            <a:avLst/>
            <a:gdLst/>
            <a:ahLst/>
            <a:cxnLst/>
            <a:rect l="l" t="t" r="r" b="b"/>
            <a:pathLst>
              <a:path w="235463" h="35319" extrusionOk="0">
                <a:moveTo>
                  <a:pt x="37404" y="436"/>
                </a:moveTo>
                <a:lnTo>
                  <a:pt x="436" y="16448"/>
                </a:lnTo>
                <a:lnTo>
                  <a:pt x="89206" y="31282"/>
                </a:lnTo>
                <a:lnTo>
                  <a:pt x="235665" y="36462"/>
                </a:lnTo>
                <a:lnTo>
                  <a:pt x="230485" y="25867"/>
                </a:lnTo>
                <a:lnTo>
                  <a:pt x="82142" y="19274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53" name="Google Shape;1153;p89"/>
          <p:cNvSpPr/>
          <p:nvPr/>
        </p:nvSpPr>
        <p:spPr>
          <a:xfrm>
            <a:off x="4639561" y="3926121"/>
            <a:ext cx="186016" cy="40028"/>
          </a:xfrm>
          <a:custGeom>
            <a:avLst/>
            <a:gdLst/>
            <a:ahLst/>
            <a:cxnLst/>
            <a:rect l="l" t="t" r="r" b="b"/>
            <a:pathLst>
              <a:path w="186016" h="40028" extrusionOk="0">
                <a:moveTo>
                  <a:pt x="436" y="41643"/>
                </a:moveTo>
                <a:lnTo>
                  <a:pt x="185982" y="27986"/>
                </a:lnTo>
                <a:lnTo>
                  <a:pt x="154194" y="436"/>
                </a:lnTo>
                <a:lnTo>
                  <a:pt x="88971" y="27986"/>
                </a:lnTo>
                <a:lnTo>
                  <a:pt x="7029" y="31047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54" name="Google Shape;1154;p89"/>
          <p:cNvSpPr/>
          <p:nvPr/>
        </p:nvSpPr>
        <p:spPr>
          <a:xfrm>
            <a:off x="3976259" y="2410675"/>
            <a:ext cx="569822" cy="508602"/>
          </a:xfrm>
          <a:custGeom>
            <a:avLst/>
            <a:gdLst/>
            <a:ahLst/>
            <a:cxnLst/>
            <a:rect l="l" t="t" r="r" b="b"/>
            <a:pathLst>
              <a:path w="569822" h="508602" extrusionOk="0">
                <a:moveTo>
                  <a:pt x="436" y="406847"/>
                </a:moveTo>
                <a:lnTo>
                  <a:pt x="286054" y="436"/>
                </a:lnTo>
                <a:lnTo>
                  <a:pt x="569553" y="509745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55" name="Google Shape;1155;p89"/>
          <p:cNvSpPr/>
          <p:nvPr/>
        </p:nvSpPr>
        <p:spPr>
          <a:xfrm>
            <a:off x="4545375" y="2491439"/>
            <a:ext cx="609851" cy="461509"/>
          </a:xfrm>
          <a:custGeom>
            <a:avLst/>
            <a:gdLst/>
            <a:ahLst/>
            <a:cxnLst/>
            <a:rect l="l" t="t" r="r" b="b"/>
            <a:pathLst>
              <a:path w="609851" h="461509" extrusionOk="0">
                <a:moveTo>
                  <a:pt x="427333" y="436"/>
                </a:moveTo>
                <a:lnTo>
                  <a:pt x="611701" y="462652"/>
                </a:lnTo>
                <a:lnTo>
                  <a:pt x="436" y="428981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56" name="Google Shape;1156;p89"/>
          <p:cNvSpPr/>
          <p:nvPr/>
        </p:nvSpPr>
        <p:spPr>
          <a:xfrm>
            <a:off x="4261877" y="2410675"/>
            <a:ext cx="711101" cy="508602"/>
          </a:xfrm>
          <a:custGeom>
            <a:avLst/>
            <a:gdLst/>
            <a:ahLst/>
            <a:cxnLst/>
            <a:rect l="l" t="t" r="r" b="b"/>
            <a:pathLst>
              <a:path w="711101" h="508602" extrusionOk="0">
                <a:moveTo>
                  <a:pt x="436" y="436"/>
                </a:moveTo>
                <a:lnTo>
                  <a:pt x="710831" y="81201"/>
                </a:lnTo>
                <a:lnTo>
                  <a:pt x="283935" y="50974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57" name="Google Shape;1157;p89"/>
          <p:cNvSpPr/>
          <p:nvPr/>
        </p:nvSpPr>
        <p:spPr>
          <a:xfrm>
            <a:off x="3976259" y="2817086"/>
            <a:ext cx="1179674" cy="218981"/>
          </a:xfrm>
          <a:custGeom>
            <a:avLst/>
            <a:gdLst/>
            <a:ahLst/>
            <a:cxnLst/>
            <a:rect l="l" t="t" r="r" b="b"/>
            <a:pathLst>
              <a:path w="1179674" h="218981" extrusionOk="0">
                <a:moveTo>
                  <a:pt x="1180817" y="137006"/>
                </a:moveTo>
                <a:lnTo>
                  <a:pt x="567198" y="220360"/>
                </a:lnTo>
                <a:lnTo>
                  <a:pt x="436" y="436"/>
                </a:lnTo>
                <a:lnTo>
                  <a:pt x="569553" y="103334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58" name="Google Shape;1158;p89"/>
          <p:cNvSpPr/>
          <p:nvPr/>
        </p:nvSpPr>
        <p:spPr>
          <a:xfrm>
            <a:off x="4261877" y="2410675"/>
            <a:ext cx="711101" cy="80057"/>
          </a:xfrm>
          <a:custGeom>
            <a:avLst/>
            <a:gdLst/>
            <a:ahLst/>
            <a:cxnLst/>
            <a:rect l="l" t="t" r="r" b="b"/>
            <a:pathLst>
              <a:path w="711101" h="80057" extrusionOk="0">
                <a:moveTo>
                  <a:pt x="436" y="436"/>
                </a:moveTo>
                <a:lnTo>
                  <a:pt x="372470" y="436"/>
                </a:lnTo>
                <a:lnTo>
                  <a:pt x="710831" y="81201"/>
                </a:lnTo>
                <a:close/>
              </a:path>
            </a:pathLst>
          </a:custGeom>
          <a:solidFill>
            <a:srgbClr val="4789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59" name="Google Shape;1159;p89"/>
          <p:cNvSpPr/>
          <p:nvPr/>
        </p:nvSpPr>
        <p:spPr>
          <a:xfrm>
            <a:off x="4878792" y="2365702"/>
            <a:ext cx="47092" cy="115377"/>
          </a:xfrm>
          <a:custGeom>
            <a:avLst/>
            <a:gdLst/>
            <a:ahLst/>
            <a:cxnLst/>
            <a:rect l="l" t="t" r="r" b="b"/>
            <a:pathLst>
              <a:path w="47092" h="115377" extrusionOk="0">
                <a:moveTo>
                  <a:pt x="436" y="436"/>
                </a:moveTo>
                <a:lnTo>
                  <a:pt x="48000" y="115107"/>
                </a:lnTo>
                <a:lnTo>
                  <a:pt x="12916" y="106866"/>
                </a:lnTo>
                <a:close/>
              </a:path>
            </a:pathLst>
          </a:custGeom>
          <a:solidFill>
            <a:srgbClr val="5497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0" name="Google Shape;1160;p89"/>
          <p:cNvSpPr/>
          <p:nvPr/>
        </p:nvSpPr>
        <p:spPr>
          <a:xfrm>
            <a:off x="4873612" y="2365702"/>
            <a:ext cx="16482" cy="105958"/>
          </a:xfrm>
          <a:custGeom>
            <a:avLst/>
            <a:gdLst/>
            <a:ahLst/>
            <a:cxnLst/>
            <a:rect l="l" t="t" r="r" b="b"/>
            <a:pathLst>
              <a:path w="16482" h="105958" extrusionOk="0">
                <a:moveTo>
                  <a:pt x="436" y="102628"/>
                </a:moveTo>
                <a:lnTo>
                  <a:pt x="5617" y="436"/>
                </a:lnTo>
                <a:lnTo>
                  <a:pt x="18096" y="106866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1" name="Google Shape;1161;p89"/>
          <p:cNvSpPr/>
          <p:nvPr/>
        </p:nvSpPr>
        <p:spPr>
          <a:xfrm>
            <a:off x="4336048" y="2311310"/>
            <a:ext cx="72993" cy="98894"/>
          </a:xfrm>
          <a:custGeom>
            <a:avLst/>
            <a:gdLst/>
            <a:ahLst/>
            <a:cxnLst/>
            <a:rect l="l" t="t" r="r" b="b"/>
            <a:pathLst>
              <a:path w="72993" h="98894" extrusionOk="0">
                <a:moveTo>
                  <a:pt x="436" y="99802"/>
                </a:moveTo>
                <a:lnTo>
                  <a:pt x="72724" y="436"/>
                </a:lnTo>
                <a:lnTo>
                  <a:pt x="30340" y="99802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2" name="Google Shape;1162;p89"/>
          <p:cNvSpPr/>
          <p:nvPr/>
        </p:nvSpPr>
        <p:spPr>
          <a:xfrm>
            <a:off x="4365952" y="2311310"/>
            <a:ext cx="42383" cy="98894"/>
          </a:xfrm>
          <a:custGeom>
            <a:avLst/>
            <a:gdLst/>
            <a:ahLst/>
            <a:cxnLst/>
            <a:rect l="l" t="t" r="r" b="b"/>
            <a:pathLst>
              <a:path w="42383" h="98894" extrusionOk="0">
                <a:moveTo>
                  <a:pt x="21157" y="99802"/>
                </a:moveTo>
                <a:lnTo>
                  <a:pt x="42820" y="436"/>
                </a:lnTo>
                <a:lnTo>
                  <a:pt x="436" y="99802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3" name="Google Shape;1163;p89"/>
          <p:cNvSpPr/>
          <p:nvPr/>
        </p:nvSpPr>
        <p:spPr>
          <a:xfrm>
            <a:off x="4552675" y="3039600"/>
            <a:ext cx="503892" cy="174243"/>
          </a:xfrm>
          <a:custGeom>
            <a:avLst/>
            <a:gdLst/>
            <a:ahLst/>
            <a:cxnLst/>
            <a:rect l="l" t="t" r="r" b="b"/>
            <a:pathLst>
              <a:path w="503892" h="174243" extrusionOk="0">
                <a:moveTo>
                  <a:pt x="505507" y="23747"/>
                </a:moveTo>
                <a:lnTo>
                  <a:pt x="477251" y="77904"/>
                </a:lnTo>
                <a:lnTo>
                  <a:pt x="436" y="174209"/>
                </a:lnTo>
                <a:lnTo>
                  <a:pt x="14329" y="436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4" name="Google Shape;1164;p89"/>
          <p:cNvSpPr/>
          <p:nvPr/>
        </p:nvSpPr>
        <p:spPr>
          <a:xfrm>
            <a:off x="4071151" y="3039600"/>
            <a:ext cx="494474" cy="174243"/>
          </a:xfrm>
          <a:custGeom>
            <a:avLst/>
            <a:gdLst/>
            <a:ahLst/>
            <a:cxnLst/>
            <a:rect l="l" t="t" r="r" b="b"/>
            <a:pathLst>
              <a:path w="494474" h="174243" extrusionOk="0">
                <a:moveTo>
                  <a:pt x="436" y="23276"/>
                </a:moveTo>
                <a:lnTo>
                  <a:pt x="495853" y="436"/>
                </a:lnTo>
                <a:lnTo>
                  <a:pt x="481960" y="174209"/>
                </a:lnTo>
                <a:lnTo>
                  <a:pt x="15742" y="76256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5" name="Google Shape;1165;p89"/>
          <p:cNvSpPr/>
          <p:nvPr/>
        </p:nvSpPr>
        <p:spPr>
          <a:xfrm>
            <a:off x="4022645" y="3062440"/>
            <a:ext cx="63575" cy="226045"/>
          </a:xfrm>
          <a:custGeom>
            <a:avLst/>
            <a:gdLst/>
            <a:ahLst/>
            <a:cxnLst/>
            <a:rect l="l" t="t" r="r" b="b"/>
            <a:pathLst>
              <a:path w="63575" h="226045" extrusionOk="0">
                <a:moveTo>
                  <a:pt x="436" y="158668"/>
                </a:moveTo>
                <a:lnTo>
                  <a:pt x="14093" y="227188"/>
                </a:lnTo>
                <a:lnTo>
                  <a:pt x="64247" y="53416"/>
                </a:lnTo>
                <a:lnTo>
                  <a:pt x="48942" y="436"/>
                </a:lnTo>
                <a:close/>
              </a:path>
            </a:pathLst>
          </a:custGeom>
          <a:solidFill>
            <a:srgbClr val="234F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6" name="Google Shape;1166;p89"/>
          <p:cNvSpPr/>
          <p:nvPr/>
        </p:nvSpPr>
        <p:spPr>
          <a:xfrm>
            <a:off x="4036302" y="3115419"/>
            <a:ext cx="515666" cy="296684"/>
          </a:xfrm>
          <a:custGeom>
            <a:avLst/>
            <a:gdLst/>
            <a:ahLst/>
            <a:cxnLst/>
            <a:rect l="l" t="t" r="r" b="b"/>
            <a:pathLst>
              <a:path w="515666" h="296684" extrusionOk="0">
                <a:moveTo>
                  <a:pt x="516809" y="98389"/>
                </a:moveTo>
                <a:lnTo>
                  <a:pt x="516809" y="297121"/>
                </a:lnTo>
                <a:lnTo>
                  <a:pt x="436" y="174209"/>
                </a:lnTo>
                <a:lnTo>
                  <a:pt x="50590" y="436"/>
                </a:lnTo>
                <a:close/>
              </a:path>
            </a:pathLst>
          </a:custGeom>
          <a:solidFill>
            <a:srgbClr val="176B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7" name="Google Shape;1167;p89"/>
          <p:cNvSpPr/>
          <p:nvPr/>
        </p:nvSpPr>
        <p:spPr>
          <a:xfrm>
            <a:off x="4552675" y="3117067"/>
            <a:ext cx="525084" cy="294329"/>
          </a:xfrm>
          <a:custGeom>
            <a:avLst/>
            <a:gdLst/>
            <a:ahLst/>
            <a:cxnLst/>
            <a:rect l="l" t="t" r="r" b="b"/>
            <a:pathLst>
              <a:path w="525084" h="294329" extrusionOk="0">
                <a:moveTo>
                  <a:pt x="477251" y="436"/>
                </a:moveTo>
                <a:lnTo>
                  <a:pt x="526934" y="172561"/>
                </a:lnTo>
                <a:lnTo>
                  <a:pt x="436" y="295473"/>
                </a:lnTo>
                <a:lnTo>
                  <a:pt x="436" y="96741"/>
                </a:lnTo>
                <a:close/>
              </a:path>
            </a:pathLst>
          </a:custGeom>
          <a:solidFill>
            <a:srgbClr val="429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8" name="Google Shape;1168;p89"/>
          <p:cNvSpPr/>
          <p:nvPr/>
        </p:nvSpPr>
        <p:spPr>
          <a:xfrm>
            <a:off x="5029489" y="3062911"/>
            <a:ext cx="77703" cy="226045"/>
          </a:xfrm>
          <a:custGeom>
            <a:avLst/>
            <a:gdLst/>
            <a:ahLst/>
            <a:cxnLst/>
            <a:rect l="l" t="t" r="r" b="b"/>
            <a:pathLst>
              <a:path w="77703" h="226045" extrusionOk="0">
                <a:moveTo>
                  <a:pt x="28692" y="436"/>
                </a:moveTo>
                <a:lnTo>
                  <a:pt x="79081" y="163848"/>
                </a:lnTo>
                <a:lnTo>
                  <a:pt x="50119" y="226717"/>
                </a:lnTo>
                <a:lnTo>
                  <a:pt x="436" y="54593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9" name="Google Shape;1169;p89"/>
          <p:cNvSpPr/>
          <p:nvPr/>
        </p:nvSpPr>
        <p:spPr>
          <a:xfrm>
            <a:off x="4175462" y="3412104"/>
            <a:ext cx="769967" cy="449736"/>
          </a:xfrm>
          <a:custGeom>
            <a:avLst/>
            <a:gdLst/>
            <a:ahLst/>
            <a:cxnLst/>
            <a:rect l="l" t="t" r="r" b="b"/>
            <a:pathLst>
              <a:path w="769967" h="449736" extrusionOk="0">
                <a:moveTo>
                  <a:pt x="377650" y="436"/>
                </a:moveTo>
                <a:lnTo>
                  <a:pt x="436" y="450173"/>
                </a:lnTo>
                <a:lnTo>
                  <a:pt x="770168" y="450173"/>
                </a:lnTo>
                <a:close/>
              </a:path>
            </a:pathLst>
          </a:custGeom>
          <a:solidFill>
            <a:srgbClr val="1558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0" name="Google Shape;1170;p89"/>
          <p:cNvSpPr/>
          <p:nvPr/>
        </p:nvSpPr>
        <p:spPr>
          <a:xfrm>
            <a:off x="4036302" y="3289191"/>
            <a:ext cx="515666" cy="572177"/>
          </a:xfrm>
          <a:custGeom>
            <a:avLst/>
            <a:gdLst/>
            <a:ahLst/>
            <a:cxnLst/>
            <a:rect l="l" t="t" r="r" b="b"/>
            <a:pathLst>
              <a:path w="515666" h="572177" extrusionOk="0">
                <a:moveTo>
                  <a:pt x="436" y="436"/>
                </a:moveTo>
                <a:lnTo>
                  <a:pt x="516809" y="123349"/>
                </a:lnTo>
                <a:lnTo>
                  <a:pt x="139596" y="573085"/>
                </a:lnTo>
                <a:close/>
              </a:path>
            </a:pathLst>
          </a:custGeom>
          <a:solidFill>
            <a:srgbClr val="2049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1" name="Google Shape;1171;p89"/>
          <p:cNvSpPr/>
          <p:nvPr/>
        </p:nvSpPr>
        <p:spPr>
          <a:xfrm>
            <a:off x="4552675" y="3289191"/>
            <a:ext cx="525084" cy="572177"/>
          </a:xfrm>
          <a:custGeom>
            <a:avLst/>
            <a:gdLst/>
            <a:ahLst/>
            <a:cxnLst/>
            <a:rect l="l" t="t" r="r" b="b"/>
            <a:pathLst>
              <a:path w="525084" h="572177" extrusionOk="0">
                <a:moveTo>
                  <a:pt x="526934" y="436"/>
                </a:moveTo>
                <a:lnTo>
                  <a:pt x="392955" y="573085"/>
                </a:lnTo>
                <a:lnTo>
                  <a:pt x="436" y="123349"/>
                </a:lnTo>
                <a:close/>
              </a:path>
            </a:pathLst>
          </a:custGeom>
          <a:solidFill>
            <a:srgbClr val="3691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2" name="Google Shape;1172;p89"/>
          <p:cNvSpPr/>
          <p:nvPr/>
        </p:nvSpPr>
        <p:spPr>
          <a:xfrm>
            <a:off x="4945193" y="3226323"/>
            <a:ext cx="162470" cy="635752"/>
          </a:xfrm>
          <a:custGeom>
            <a:avLst/>
            <a:gdLst/>
            <a:ahLst/>
            <a:cxnLst/>
            <a:rect l="l" t="t" r="r" b="b"/>
            <a:pathLst>
              <a:path w="162470" h="635752" extrusionOk="0">
                <a:moveTo>
                  <a:pt x="163378" y="436"/>
                </a:moveTo>
                <a:lnTo>
                  <a:pt x="32695" y="560134"/>
                </a:lnTo>
                <a:lnTo>
                  <a:pt x="436" y="635954"/>
                </a:lnTo>
                <a:lnTo>
                  <a:pt x="134416" y="63305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3" name="Google Shape;1173;p89"/>
          <p:cNvSpPr/>
          <p:nvPr/>
        </p:nvSpPr>
        <p:spPr>
          <a:xfrm>
            <a:off x="4278830" y="3931302"/>
            <a:ext cx="263719" cy="44738"/>
          </a:xfrm>
          <a:custGeom>
            <a:avLst/>
            <a:gdLst/>
            <a:ahLst/>
            <a:cxnLst/>
            <a:rect l="l" t="t" r="r" b="b"/>
            <a:pathLst>
              <a:path w="263719" h="44738" extrusionOk="0">
                <a:moveTo>
                  <a:pt x="62834" y="436"/>
                </a:moveTo>
                <a:lnTo>
                  <a:pt x="436" y="27515"/>
                </a:lnTo>
                <a:lnTo>
                  <a:pt x="265333" y="45175"/>
                </a:lnTo>
                <a:lnTo>
                  <a:pt x="255915" y="25867"/>
                </a:lnTo>
                <a:lnTo>
                  <a:pt x="107573" y="19274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4" name="Google Shape;1174;p89"/>
          <p:cNvSpPr/>
          <p:nvPr/>
        </p:nvSpPr>
        <p:spPr>
          <a:xfrm>
            <a:off x="4634381" y="3918587"/>
            <a:ext cx="263719" cy="56511"/>
          </a:xfrm>
          <a:custGeom>
            <a:avLst/>
            <a:gdLst/>
            <a:ahLst/>
            <a:cxnLst/>
            <a:rect l="l" t="t" r="r" b="b"/>
            <a:pathLst>
              <a:path w="263719" h="56511" extrusionOk="0">
                <a:moveTo>
                  <a:pt x="176799" y="436"/>
                </a:moveTo>
                <a:lnTo>
                  <a:pt x="264156" y="40230"/>
                </a:lnTo>
                <a:lnTo>
                  <a:pt x="436" y="57890"/>
                </a:lnTo>
                <a:lnTo>
                  <a:pt x="12210" y="38582"/>
                </a:lnTo>
                <a:lnTo>
                  <a:pt x="94151" y="35521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5" name="Google Shape;1175;p89"/>
          <p:cNvSpPr/>
          <p:nvPr/>
        </p:nvSpPr>
        <p:spPr>
          <a:xfrm>
            <a:off x="4278830" y="3958380"/>
            <a:ext cx="291975" cy="324940"/>
          </a:xfrm>
          <a:custGeom>
            <a:avLst/>
            <a:gdLst/>
            <a:ahLst/>
            <a:cxnLst/>
            <a:rect l="l" t="t" r="r" b="b"/>
            <a:pathLst>
              <a:path w="291975" h="324940" extrusionOk="0">
                <a:moveTo>
                  <a:pt x="265333" y="18096"/>
                </a:moveTo>
                <a:lnTo>
                  <a:pt x="293118" y="326083"/>
                </a:lnTo>
                <a:lnTo>
                  <a:pt x="436" y="436"/>
                </a:lnTo>
                <a:close/>
              </a:path>
            </a:pathLst>
          </a:custGeom>
          <a:solidFill>
            <a:srgbClr val="245E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6" name="Google Shape;1176;p89"/>
          <p:cNvSpPr/>
          <p:nvPr/>
        </p:nvSpPr>
        <p:spPr>
          <a:xfrm>
            <a:off x="4615073" y="3958380"/>
            <a:ext cx="282556" cy="324940"/>
          </a:xfrm>
          <a:custGeom>
            <a:avLst/>
            <a:gdLst/>
            <a:ahLst/>
            <a:cxnLst/>
            <a:rect l="l" t="t" r="r" b="b"/>
            <a:pathLst>
              <a:path w="282556" h="324940" extrusionOk="0">
                <a:moveTo>
                  <a:pt x="19745" y="18096"/>
                </a:moveTo>
                <a:lnTo>
                  <a:pt x="436" y="326083"/>
                </a:lnTo>
                <a:lnTo>
                  <a:pt x="283464" y="436"/>
                </a:lnTo>
                <a:close/>
              </a:path>
            </a:pathLst>
          </a:custGeom>
          <a:solidFill>
            <a:srgbClr val="245F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7" name="Google Shape;1177;p89"/>
          <p:cNvSpPr/>
          <p:nvPr/>
        </p:nvSpPr>
        <p:spPr>
          <a:xfrm>
            <a:off x="4175462" y="3861840"/>
            <a:ext cx="769967" cy="98894"/>
          </a:xfrm>
          <a:custGeom>
            <a:avLst/>
            <a:gdLst/>
            <a:ahLst/>
            <a:cxnLst/>
            <a:rect l="l" t="t" r="r" b="b"/>
            <a:pathLst>
              <a:path w="769967" h="98894" extrusionOk="0">
                <a:moveTo>
                  <a:pt x="436" y="436"/>
                </a:moveTo>
                <a:lnTo>
                  <a:pt x="210941" y="88735"/>
                </a:lnTo>
                <a:lnTo>
                  <a:pt x="359284" y="95328"/>
                </a:lnTo>
                <a:lnTo>
                  <a:pt x="361874" y="100744"/>
                </a:lnTo>
                <a:lnTo>
                  <a:pt x="467832" y="100744"/>
                </a:lnTo>
                <a:lnTo>
                  <a:pt x="471129" y="95328"/>
                </a:lnTo>
                <a:lnTo>
                  <a:pt x="553070" y="92267"/>
                </a:lnTo>
                <a:lnTo>
                  <a:pt x="770168" y="436"/>
                </a:lnTo>
                <a:close/>
              </a:path>
            </a:pathLst>
          </a:custGeom>
          <a:solidFill>
            <a:srgbClr val="1D54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8" name="Google Shape;1178;p89"/>
          <p:cNvSpPr/>
          <p:nvPr/>
        </p:nvSpPr>
        <p:spPr>
          <a:xfrm>
            <a:off x="4882956" y="2676800"/>
            <a:ext cx="115377" cy="138923"/>
          </a:xfrm>
          <a:custGeom>
            <a:avLst/>
            <a:gdLst/>
            <a:ahLst/>
            <a:cxnLst/>
            <a:rect l="l" t="t" r="r" b="b"/>
            <a:pathLst>
              <a:path w="115377" h="138923" extrusionOk="0">
                <a:moveTo>
                  <a:pt x="110237" y="59017"/>
                </a:moveTo>
                <a:cubicBezTo>
                  <a:pt x="121775" y="96220"/>
                  <a:pt x="107647" y="131539"/>
                  <a:pt x="78685" y="137897"/>
                </a:cubicBezTo>
                <a:cubicBezTo>
                  <a:pt x="49723" y="144254"/>
                  <a:pt x="16994" y="118824"/>
                  <a:pt x="5691" y="81621"/>
                </a:cubicBezTo>
                <a:cubicBezTo>
                  <a:pt x="-5611" y="44418"/>
                  <a:pt x="8281" y="9098"/>
                  <a:pt x="37244" y="2741"/>
                </a:cubicBezTo>
                <a:cubicBezTo>
                  <a:pt x="66206" y="-3617"/>
                  <a:pt x="98935" y="21813"/>
                  <a:pt x="110237" y="590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9" name="Google Shape;1179;p89"/>
          <p:cNvSpPr/>
          <p:nvPr/>
        </p:nvSpPr>
        <p:spPr>
          <a:xfrm>
            <a:off x="4167586" y="2598587"/>
            <a:ext cx="117731" cy="131859"/>
          </a:xfrm>
          <a:custGeom>
            <a:avLst/>
            <a:gdLst/>
            <a:ahLst/>
            <a:cxnLst/>
            <a:rect l="l" t="t" r="r" b="b"/>
            <a:pathLst>
              <a:path w="117731" h="131859" extrusionOk="0">
                <a:moveTo>
                  <a:pt x="14905" y="42102"/>
                </a:moveTo>
                <a:cubicBezTo>
                  <a:pt x="35155" y="8902"/>
                  <a:pt x="71652" y="-6874"/>
                  <a:pt x="96376" y="6547"/>
                </a:cubicBezTo>
                <a:cubicBezTo>
                  <a:pt x="121099" y="19968"/>
                  <a:pt x="124631" y="57878"/>
                  <a:pt x="104381" y="91079"/>
                </a:cubicBezTo>
                <a:cubicBezTo>
                  <a:pt x="84131" y="124279"/>
                  <a:pt x="47635" y="140055"/>
                  <a:pt x="22911" y="126634"/>
                </a:cubicBezTo>
                <a:cubicBezTo>
                  <a:pt x="-1813" y="113212"/>
                  <a:pt x="-5345" y="75303"/>
                  <a:pt x="14905" y="42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0" name="Google Shape;1180;p89"/>
          <p:cNvSpPr/>
          <p:nvPr/>
        </p:nvSpPr>
        <p:spPr>
          <a:xfrm>
            <a:off x="4226793" y="3039600"/>
            <a:ext cx="744066" cy="138923"/>
          </a:xfrm>
          <a:custGeom>
            <a:avLst/>
            <a:gdLst/>
            <a:ahLst/>
            <a:cxnLst/>
            <a:rect l="l" t="t" r="r" b="b"/>
            <a:pathLst>
              <a:path w="744066" h="138923" extrusionOk="0">
                <a:moveTo>
                  <a:pt x="340211" y="436"/>
                </a:moveTo>
                <a:lnTo>
                  <a:pt x="35521" y="14564"/>
                </a:lnTo>
                <a:lnTo>
                  <a:pt x="436" y="62128"/>
                </a:lnTo>
                <a:lnTo>
                  <a:pt x="328909" y="139831"/>
                </a:lnTo>
                <a:lnTo>
                  <a:pt x="745915" y="59773"/>
                </a:lnTo>
                <a:lnTo>
                  <a:pt x="718837" y="18332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1" name="Google Shape;1181;p89"/>
          <p:cNvSpPr/>
          <p:nvPr/>
        </p:nvSpPr>
        <p:spPr>
          <a:xfrm>
            <a:off x="4304260" y="3931302"/>
            <a:ext cx="235463" cy="35319"/>
          </a:xfrm>
          <a:custGeom>
            <a:avLst/>
            <a:gdLst/>
            <a:ahLst/>
            <a:cxnLst/>
            <a:rect l="l" t="t" r="r" b="b"/>
            <a:pathLst>
              <a:path w="235463" h="35319" extrusionOk="0">
                <a:moveTo>
                  <a:pt x="37404" y="436"/>
                </a:moveTo>
                <a:lnTo>
                  <a:pt x="436" y="16448"/>
                </a:lnTo>
                <a:lnTo>
                  <a:pt x="89206" y="31282"/>
                </a:lnTo>
                <a:lnTo>
                  <a:pt x="235665" y="36462"/>
                </a:lnTo>
                <a:lnTo>
                  <a:pt x="230485" y="25867"/>
                </a:lnTo>
                <a:lnTo>
                  <a:pt x="82142" y="19274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2" name="Google Shape;1182;p89"/>
          <p:cNvSpPr/>
          <p:nvPr/>
        </p:nvSpPr>
        <p:spPr>
          <a:xfrm>
            <a:off x="4639561" y="3926121"/>
            <a:ext cx="186016" cy="40028"/>
          </a:xfrm>
          <a:custGeom>
            <a:avLst/>
            <a:gdLst/>
            <a:ahLst/>
            <a:cxnLst/>
            <a:rect l="l" t="t" r="r" b="b"/>
            <a:pathLst>
              <a:path w="186016" h="40028" extrusionOk="0">
                <a:moveTo>
                  <a:pt x="436" y="41643"/>
                </a:moveTo>
                <a:lnTo>
                  <a:pt x="185982" y="27986"/>
                </a:lnTo>
                <a:lnTo>
                  <a:pt x="154194" y="436"/>
                </a:lnTo>
                <a:lnTo>
                  <a:pt x="88971" y="27986"/>
                </a:lnTo>
                <a:lnTo>
                  <a:pt x="7029" y="31047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3" name="Google Shape;1183;p89"/>
          <p:cNvSpPr/>
          <p:nvPr/>
        </p:nvSpPr>
        <p:spPr>
          <a:xfrm>
            <a:off x="3976259" y="2410675"/>
            <a:ext cx="569822" cy="508602"/>
          </a:xfrm>
          <a:custGeom>
            <a:avLst/>
            <a:gdLst/>
            <a:ahLst/>
            <a:cxnLst/>
            <a:rect l="l" t="t" r="r" b="b"/>
            <a:pathLst>
              <a:path w="569822" h="508602" extrusionOk="0">
                <a:moveTo>
                  <a:pt x="436" y="406847"/>
                </a:moveTo>
                <a:lnTo>
                  <a:pt x="286054" y="436"/>
                </a:lnTo>
                <a:lnTo>
                  <a:pt x="569553" y="509745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4" name="Google Shape;1184;p89"/>
          <p:cNvSpPr/>
          <p:nvPr/>
        </p:nvSpPr>
        <p:spPr>
          <a:xfrm>
            <a:off x="4545375" y="2491439"/>
            <a:ext cx="609851" cy="461509"/>
          </a:xfrm>
          <a:custGeom>
            <a:avLst/>
            <a:gdLst/>
            <a:ahLst/>
            <a:cxnLst/>
            <a:rect l="l" t="t" r="r" b="b"/>
            <a:pathLst>
              <a:path w="609851" h="461509" extrusionOk="0">
                <a:moveTo>
                  <a:pt x="427333" y="436"/>
                </a:moveTo>
                <a:lnTo>
                  <a:pt x="611701" y="462652"/>
                </a:lnTo>
                <a:lnTo>
                  <a:pt x="436" y="428981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5" name="Google Shape;1185;p89"/>
          <p:cNvSpPr/>
          <p:nvPr/>
        </p:nvSpPr>
        <p:spPr>
          <a:xfrm>
            <a:off x="4261877" y="2410675"/>
            <a:ext cx="711101" cy="508602"/>
          </a:xfrm>
          <a:custGeom>
            <a:avLst/>
            <a:gdLst/>
            <a:ahLst/>
            <a:cxnLst/>
            <a:rect l="l" t="t" r="r" b="b"/>
            <a:pathLst>
              <a:path w="711101" h="508602" extrusionOk="0">
                <a:moveTo>
                  <a:pt x="436" y="436"/>
                </a:moveTo>
                <a:lnTo>
                  <a:pt x="710831" y="81201"/>
                </a:lnTo>
                <a:lnTo>
                  <a:pt x="283935" y="50974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6" name="Google Shape;1186;p89"/>
          <p:cNvSpPr/>
          <p:nvPr/>
        </p:nvSpPr>
        <p:spPr>
          <a:xfrm>
            <a:off x="3976259" y="2817086"/>
            <a:ext cx="1179674" cy="218981"/>
          </a:xfrm>
          <a:custGeom>
            <a:avLst/>
            <a:gdLst/>
            <a:ahLst/>
            <a:cxnLst/>
            <a:rect l="l" t="t" r="r" b="b"/>
            <a:pathLst>
              <a:path w="1179674" h="218981" extrusionOk="0">
                <a:moveTo>
                  <a:pt x="1180817" y="137006"/>
                </a:moveTo>
                <a:lnTo>
                  <a:pt x="567198" y="220360"/>
                </a:lnTo>
                <a:lnTo>
                  <a:pt x="436" y="436"/>
                </a:lnTo>
                <a:lnTo>
                  <a:pt x="569553" y="103334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7" name="Google Shape;1187;p89"/>
          <p:cNvSpPr/>
          <p:nvPr/>
        </p:nvSpPr>
        <p:spPr>
          <a:xfrm>
            <a:off x="4261877" y="2410675"/>
            <a:ext cx="711101" cy="80057"/>
          </a:xfrm>
          <a:custGeom>
            <a:avLst/>
            <a:gdLst/>
            <a:ahLst/>
            <a:cxnLst/>
            <a:rect l="l" t="t" r="r" b="b"/>
            <a:pathLst>
              <a:path w="711101" h="80057" extrusionOk="0">
                <a:moveTo>
                  <a:pt x="436" y="436"/>
                </a:moveTo>
                <a:lnTo>
                  <a:pt x="372470" y="436"/>
                </a:lnTo>
                <a:lnTo>
                  <a:pt x="710831" y="81201"/>
                </a:lnTo>
                <a:close/>
              </a:path>
            </a:pathLst>
          </a:custGeom>
          <a:solidFill>
            <a:srgbClr val="4789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8" name="Google Shape;1188;p89"/>
          <p:cNvSpPr/>
          <p:nvPr/>
        </p:nvSpPr>
        <p:spPr>
          <a:xfrm>
            <a:off x="4878792" y="2365702"/>
            <a:ext cx="47092" cy="115377"/>
          </a:xfrm>
          <a:custGeom>
            <a:avLst/>
            <a:gdLst/>
            <a:ahLst/>
            <a:cxnLst/>
            <a:rect l="l" t="t" r="r" b="b"/>
            <a:pathLst>
              <a:path w="47092" h="115377" extrusionOk="0">
                <a:moveTo>
                  <a:pt x="436" y="436"/>
                </a:moveTo>
                <a:lnTo>
                  <a:pt x="48000" y="115107"/>
                </a:lnTo>
                <a:lnTo>
                  <a:pt x="12916" y="106866"/>
                </a:lnTo>
                <a:close/>
              </a:path>
            </a:pathLst>
          </a:custGeom>
          <a:solidFill>
            <a:srgbClr val="5497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9" name="Google Shape;1189;p89"/>
          <p:cNvSpPr/>
          <p:nvPr/>
        </p:nvSpPr>
        <p:spPr>
          <a:xfrm>
            <a:off x="4873612" y="2365702"/>
            <a:ext cx="16482" cy="105958"/>
          </a:xfrm>
          <a:custGeom>
            <a:avLst/>
            <a:gdLst/>
            <a:ahLst/>
            <a:cxnLst/>
            <a:rect l="l" t="t" r="r" b="b"/>
            <a:pathLst>
              <a:path w="16482" h="105958" extrusionOk="0">
                <a:moveTo>
                  <a:pt x="436" y="102628"/>
                </a:moveTo>
                <a:lnTo>
                  <a:pt x="5617" y="436"/>
                </a:lnTo>
                <a:lnTo>
                  <a:pt x="18096" y="106866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0" name="Google Shape;1190;p89"/>
          <p:cNvSpPr/>
          <p:nvPr/>
        </p:nvSpPr>
        <p:spPr>
          <a:xfrm>
            <a:off x="4336048" y="2311310"/>
            <a:ext cx="72993" cy="98894"/>
          </a:xfrm>
          <a:custGeom>
            <a:avLst/>
            <a:gdLst/>
            <a:ahLst/>
            <a:cxnLst/>
            <a:rect l="l" t="t" r="r" b="b"/>
            <a:pathLst>
              <a:path w="72993" h="98894" extrusionOk="0">
                <a:moveTo>
                  <a:pt x="436" y="99802"/>
                </a:moveTo>
                <a:lnTo>
                  <a:pt x="72724" y="436"/>
                </a:lnTo>
                <a:lnTo>
                  <a:pt x="30340" y="99802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1" name="Google Shape;1191;p89"/>
          <p:cNvSpPr/>
          <p:nvPr/>
        </p:nvSpPr>
        <p:spPr>
          <a:xfrm>
            <a:off x="4365952" y="2311310"/>
            <a:ext cx="42383" cy="98894"/>
          </a:xfrm>
          <a:custGeom>
            <a:avLst/>
            <a:gdLst/>
            <a:ahLst/>
            <a:cxnLst/>
            <a:rect l="l" t="t" r="r" b="b"/>
            <a:pathLst>
              <a:path w="42383" h="98894" extrusionOk="0">
                <a:moveTo>
                  <a:pt x="21157" y="99802"/>
                </a:moveTo>
                <a:lnTo>
                  <a:pt x="42820" y="436"/>
                </a:lnTo>
                <a:lnTo>
                  <a:pt x="436" y="99802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2" name="Google Shape;1192;p89"/>
          <p:cNvSpPr/>
          <p:nvPr/>
        </p:nvSpPr>
        <p:spPr>
          <a:xfrm>
            <a:off x="4552675" y="3039600"/>
            <a:ext cx="503892" cy="174243"/>
          </a:xfrm>
          <a:custGeom>
            <a:avLst/>
            <a:gdLst/>
            <a:ahLst/>
            <a:cxnLst/>
            <a:rect l="l" t="t" r="r" b="b"/>
            <a:pathLst>
              <a:path w="503892" h="174243" extrusionOk="0">
                <a:moveTo>
                  <a:pt x="505507" y="23747"/>
                </a:moveTo>
                <a:lnTo>
                  <a:pt x="477251" y="77904"/>
                </a:lnTo>
                <a:lnTo>
                  <a:pt x="436" y="174209"/>
                </a:lnTo>
                <a:lnTo>
                  <a:pt x="14329" y="436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3" name="Google Shape;1193;p89"/>
          <p:cNvSpPr/>
          <p:nvPr/>
        </p:nvSpPr>
        <p:spPr>
          <a:xfrm>
            <a:off x="4071151" y="3039600"/>
            <a:ext cx="494474" cy="174243"/>
          </a:xfrm>
          <a:custGeom>
            <a:avLst/>
            <a:gdLst/>
            <a:ahLst/>
            <a:cxnLst/>
            <a:rect l="l" t="t" r="r" b="b"/>
            <a:pathLst>
              <a:path w="494474" h="174243" extrusionOk="0">
                <a:moveTo>
                  <a:pt x="436" y="23276"/>
                </a:moveTo>
                <a:lnTo>
                  <a:pt x="495853" y="436"/>
                </a:lnTo>
                <a:lnTo>
                  <a:pt x="481960" y="174209"/>
                </a:lnTo>
                <a:lnTo>
                  <a:pt x="15742" y="76256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4" name="Google Shape;1194;p89"/>
          <p:cNvSpPr/>
          <p:nvPr/>
        </p:nvSpPr>
        <p:spPr>
          <a:xfrm>
            <a:off x="4022645" y="3062440"/>
            <a:ext cx="63575" cy="226045"/>
          </a:xfrm>
          <a:custGeom>
            <a:avLst/>
            <a:gdLst/>
            <a:ahLst/>
            <a:cxnLst/>
            <a:rect l="l" t="t" r="r" b="b"/>
            <a:pathLst>
              <a:path w="63575" h="226045" extrusionOk="0">
                <a:moveTo>
                  <a:pt x="436" y="158668"/>
                </a:moveTo>
                <a:lnTo>
                  <a:pt x="14093" y="227188"/>
                </a:lnTo>
                <a:lnTo>
                  <a:pt x="64247" y="53416"/>
                </a:lnTo>
                <a:lnTo>
                  <a:pt x="48942" y="436"/>
                </a:lnTo>
                <a:close/>
              </a:path>
            </a:pathLst>
          </a:custGeom>
          <a:solidFill>
            <a:srgbClr val="234F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5" name="Google Shape;1195;p89"/>
          <p:cNvSpPr/>
          <p:nvPr/>
        </p:nvSpPr>
        <p:spPr>
          <a:xfrm>
            <a:off x="4036302" y="3115419"/>
            <a:ext cx="515666" cy="296684"/>
          </a:xfrm>
          <a:custGeom>
            <a:avLst/>
            <a:gdLst/>
            <a:ahLst/>
            <a:cxnLst/>
            <a:rect l="l" t="t" r="r" b="b"/>
            <a:pathLst>
              <a:path w="515666" h="296684" extrusionOk="0">
                <a:moveTo>
                  <a:pt x="516809" y="98389"/>
                </a:moveTo>
                <a:lnTo>
                  <a:pt x="516809" y="297121"/>
                </a:lnTo>
                <a:lnTo>
                  <a:pt x="436" y="174209"/>
                </a:lnTo>
                <a:lnTo>
                  <a:pt x="50590" y="436"/>
                </a:lnTo>
                <a:close/>
              </a:path>
            </a:pathLst>
          </a:custGeom>
          <a:solidFill>
            <a:srgbClr val="176B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6" name="Google Shape;1196;p89"/>
          <p:cNvSpPr/>
          <p:nvPr/>
        </p:nvSpPr>
        <p:spPr>
          <a:xfrm>
            <a:off x="4552675" y="3117067"/>
            <a:ext cx="525084" cy="294329"/>
          </a:xfrm>
          <a:custGeom>
            <a:avLst/>
            <a:gdLst/>
            <a:ahLst/>
            <a:cxnLst/>
            <a:rect l="l" t="t" r="r" b="b"/>
            <a:pathLst>
              <a:path w="525084" h="294329" extrusionOk="0">
                <a:moveTo>
                  <a:pt x="477251" y="436"/>
                </a:moveTo>
                <a:lnTo>
                  <a:pt x="526934" y="172561"/>
                </a:lnTo>
                <a:lnTo>
                  <a:pt x="436" y="295473"/>
                </a:lnTo>
                <a:lnTo>
                  <a:pt x="436" y="96741"/>
                </a:lnTo>
                <a:close/>
              </a:path>
            </a:pathLst>
          </a:custGeom>
          <a:solidFill>
            <a:srgbClr val="429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7" name="Google Shape;1197;p89"/>
          <p:cNvSpPr/>
          <p:nvPr/>
        </p:nvSpPr>
        <p:spPr>
          <a:xfrm>
            <a:off x="5029489" y="3062911"/>
            <a:ext cx="77703" cy="226045"/>
          </a:xfrm>
          <a:custGeom>
            <a:avLst/>
            <a:gdLst/>
            <a:ahLst/>
            <a:cxnLst/>
            <a:rect l="l" t="t" r="r" b="b"/>
            <a:pathLst>
              <a:path w="77703" h="226045" extrusionOk="0">
                <a:moveTo>
                  <a:pt x="28692" y="436"/>
                </a:moveTo>
                <a:lnTo>
                  <a:pt x="79081" y="163848"/>
                </a:lnTo>
                <a:lnTo>
                  <a:pt x="50119" y="226717"/>
                </a:lnTo>
                <a:lnTo>
                  <a:pt x="436" y="54593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8" name="Google Shape;1198;p89"/>
          <p:cNvSpPr/>
          <p:nvPr/>
        </p:nvSpPr>
        <p:spPr>
          <a:xfrm>
            <a:off x="4175462" y="3412104"/>
            <a:ext cx="769967" cy="449736"/>
          </a:xfrm>
          <a:custGeom>
            <a:avLst/>
            <a:gdLst/>
            <a:ahLst/>
            <a:cxnLst/>
            <a:rect l="l" t="t" r="r" b="b"/>
            <a:pathLst>
              <a:path w="769967" h="449736" extrusionOk="0">
                <a:moveTo>
                  <a:pt x="377650" y="436"/>
                </a:moveTo>
                <a:lnTo>
                  <a:pt x="436" y="450173"/>
                </a:lnTo>
                <a:lnTo>
                  <a:pt x="770168" y="450173"/>
                </a:lnTo>
                <a:close/>
              </a:path>
            </a:pathLst>
          </a:custGeom>
          <a:solidFill>
            <a:srgbClr val="1558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9" name="Google Shape;1199;p89"/>
          <p:cNvSpPr/>
          <p:nvPr/>
        </p:nvSpPr>
        <p:spPr>
          <a:xfrm>
            <a:off x="4036302" y="3289191"/>
            <a:ext cx="515666" cy="572177"/>
          </a:xfrm>
          <a:custGeom>
            <a:avLst/>
            <a:gdLst/>
            <a:ahLst/>
            <a:cxnLst/>
            <a:rect l="l" t="t" r="r" b="b"/>
            <a:pathLst>
              <a:path w="515666" h="572177" extrusionOk="0">
                <a:moveTo>
                  <a:pt x="436" y="436"/>
                </a:moveTo>
                <a:lnTo>
                  <a:pt x="516809" y="123349"/>
                </a:lnTo>
                <a:lnTo>
                  <a:pt x="139596" y="573085"/>
                </a:lnTo>
                <a:close/>
              </a:path>
            </a:pathLst>
          </a:custGeom>
          <a:solidFill>
            <a:srgbClr val="2049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00" name="Google Shape;1200;p89"/>
          <p:cNvSpPr/>
          <p:nvPr/>
        </p:nvSpPr>
        <p:spPr>
          <a:xfrm>
            <a:off x="4552675" y="3289191"/>
            <a:ext cx="525084" cy="572177"/>
          </a:xfrm>
          <a:custGeom>
            <a:avLst/>
            <a:gdLst/>
            <a:ahLst/>
            <a:cxnLst/>
            <a:rect l="l" t="t" r="r" b="b"/>
            <a:pathLst>
              <a:path w="525084" h="572177" extrusionOk="0">
                <a:moveTo>
                  <a:pt x="526934" y="436"/>
                </a:moveTo>
                <a:lnTo>
                  <a:pt x="392955" y="573085"/>
                </a:lnTo>
                <a:lnTo>
                  <a:pt x="436" y="123349"/>
                </a:lnTo>
                <a:close/>
              </a:path>
            </a:pathLst>
          </a:custGeom>
          <a:solidFill>
            <a:srgbClr val="3691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01" name="Google Shape;1201;p89"/>
          <p:cNvSpPr/>
          <p:nvPr/>
        </p:nvSpPr>
        <p:spPr>
          <a:xfrm>
            <a:off x="4945193" y="3226323"/>
            <a:ext cx="162470" cy="635752"/>
          </a:xfrm>
          <a:custGeom>
            <a:avLst/>
            <a:gdLst/>
            <a:ahLst/>
            <a:cxnLst/>
            <a:rect l="l" t="t" r="r" b="b"/>
            <a:pathLst>
              <a:path w="162470" h="635752" extrusionOk="0">
                <a:moveTo>
                  <a:pt x="163378" y="436"/>
                </a:moveTo>
                <a:lnTo>
                  <a:pt x="32695" y="560134"/>
                </a:lnTo>
                <a:lnTo>
                  <a:pt x="436" y="635954"/>
                </a:lnTo>
                <a:lnTo>
                  <a:pt x="134416" y="63305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02" name="Google Shape;1202;p89"/>
          <p:cNvSpPr/>
          <p:nvPr/>
        </p:nvSpPr>
        <p:spPr>
          <a:xfrm>
            <a:off x="4278830" y="3931302"/>
            <a:ext cx="263719" cy="44738"/>
          </a:xfrm>
          <a:custGeom>
            <a:avLst/>
            <a:gdLst/>
            <a:ahLst/>
            <a:cxnLst/>
            <a:rect l="l" t="t" r="r" b="b"/>
            <a:pathLst>
              <a:path w="263719" h="44738" extrusionOk="0">
                <a:moveTo>
                  <a:pt x="62834" y="436"/>
                </a:moveTo>
                <a:lnTo>
                  <a:pt x="436" y="27515"/>
                </a:lnTo>
                <a:lnTo>
                  <a:pt x="265333" y="45175"/>
                </a:lnTo>
                <a:lnTo>
                  <a:pt x="255915" y="25867"/>
                </a:lnTo>
                <a:lnTo>
                  <a:pt x="107573" y="19274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03" name="Google Shape;1203;p89"/>
          <p:cNvSpPr/>
          <p:nvPr/>
        </p:nvSpPr>
        <p:spPr>
          <a:xfrm>
            <a:off x="4634381" y="3918587"/>
            <a:ext cx="263719" cy="56511"/>
          </a:xfrm>
          <a:custGeom>
            <a:avLst/>
            <a:gdLst/>
            <a:ahLst/>
            <a:cxnLst/>
            <a:rect l="l" t="t" r="r" b="b"/>
            <a:pathLst>
              <a:path w="263719" h="56511" extrusionOk="0">
                <a:moveTo>
                  <a:pt x="176799" y="436"/>
                </a:moveTo>
                <a:lnTo>
                  <a:pt x="264156" y="40230"/>
                </a:lnTo>
                <a:lnTo>
                  <a:pt x="436" y="57890"/>
                </a:lnTo>
                <a:lnTo>
                  <a:pt x="12210" y="38582"/>
                </a:lnTo>
                <a:lnTo>
                  <a:pt x="94151" y="35521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04" name="Google Shape;1204;p89"/>
          <p:cNvSpPr/>
          <p:nvPr/>
        </p:nvSpPr>
        <p:spPr>
          <a:xfrm>
            <a:off x="4278830" y="3958380"/>
            <a:ext cx="291975" cy="324940"/>
          </a:xfrm>
          <a:custGeom>
            <a:avLst/>
            <a:gdLst/>
            <a:ahLst/>
            <a:cxnLst/>
            <a:rect l="l" t="t" r="r" b="b"/>
            <a:pathLst>
              <a:path w="291975" h="324940" extrusionOk="0">
                <a:moveTo>
                  <a:pt x="265333" y="18096"/>
                </a:moveTo>
                <a:lnTo>
                  <a:pt x="293118" y="326083"/>
                </a:lnTo>
                <a:lnTo>
                  <a:pt x="436" y="436"/>
                </a:lnTo>
                <a:close/>
              </a:path>
            </a:pathLst>
          </a:custGeom>
          <a:solidFill>
            <a:srgbClr val="245E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05" name="Google Shape;1205;p89"/>
          <p:cNvSpPr/>
          <p:nvPr/>
        </p:nvSpPr>
        <p:spPr>
          <a:xfrm>
            <a:off x="4615073" y="3958380"/>
            <a:ext cx="282556" cy="324940"/>
          </a:xfrm>
          <a:custGeom>
            <a:avLst/>
            <a:gdLst/>
            <a:ahLst/>
            <a:cxnLst/>
            <a:rect l="l" t="t" r="r" b="b"/>
            <a:pathLst>
              <a:path w="282556" h="324940" extrusionOk="0">
                <a:moveTo>
                  <a:pt x="19745" y="18096"/>
                </a:moveTo>
                <a:lnTo>
                  <a:pt x="436" y="326083"/>
                </a:lnTo>
                <a:lnTo>
                  <a:pt x="283464" y="436"/>
                </a:lnTo>
                <a:close/>
              </a:path>
            </a:pathLst>
          </a:custGeom>
          <a:solidFill>
            <a:srgbClr val="245F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06" name="Google Shape;1206;p89"/>
          <p:cNvSpPr/>
          <p:nvPr/>
        </p:nvSpPr>
        <p:spPr>
          <a:xfrm>
            <a:off x="4175462" y="3861840"/>
            <a:ext cx="769967" cy="98894"/>
          </a:xfrm>
          <a:custGeom>
            <a:avLst/>
            <a:gdLst/>
            <a:ahLst/>
            <a:cxnLst/>
            <a:rect l="l" t="t" r="r" b="b"/>
            <a:pathLst>
              <a:path w="769967" h="98894" extrusionOk="0">
                <a:moveTo>
                  <a:pt x="436" y="436"/>
                </a:moveTo>
                <a:lnTo>
                  <a:pt x="210941" y="88735"/>
                </a:lnTo>
                <a:lnTo>
                  <a:pt x="359284" y="95328"/>
                </a:lnTo>
                <a:lnTo>
                  <a:pt x="361874" y="100744"/>
                </a:lnTo>
                <a:lnTo>
                  <a:pt x="467832" y="100744"/>
                </a:lnTo>
                <a:lnTo>
                  <a:pt x="471129" y="95328"/>
                </a:lnTo>
                <a:lnTo>
                  <a:pt x="553070" y="92267"/>
                </a:lnTo>
                <a:lnTo>
                  <a:pt x="770168" y="436"/>
                </a:lnTo>
                <a:close/>
              </a:path>
            </a:pathLst>
          </a:custGeom>
          <a:solidFill>
            <a:srgbClr val="1D54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207" name="Google Shape;1207;p89"/>
          <p:cNvGrpSpPr/>
          <p:nvPr/>
        </p:nvGrpSpPr>
        <p:grpSpPr>
          <a:xfrm rot="-8067427">
            <a:off x="5285961" y="2420281"/>
            <a:ext cx="188378" cy="835927"/>
            <a:chOff x="5102383" y="2971546"/>
            <a:chExt cx="188371" cy="835897"/>
          </a:xfrm>
        </p:grpSpPr>
        <p:sp>
          <p:nvSpPr>
            <p:cNvPr id="1208" name="Google Shape;1208;p89"/>
            <p:cNvSpPr/>
            <p:nvPr/>
          </p:nvSpPr>
          <p:spPr>
            <a:xfrm>
              <a:off x="5102383" y="2971546"/>
              <a:ext cx="188371" cy="835897"/>
            </a:xfrm>
            <a:custGeom>
              <a:avLst/>
              <a:gdLst/>
              <a:ahLst/>
              <a:cxnLst/>
              <a:rect l="l" t="t" r="r" b="b"/>
              <a:pathLst>
                <a:path w="188371" h="835897" extrusionOk="0">
                  <a:moveTo>
                    <a:pt x="19426" y="1766"/>
                  </a:moveTo>
                  <a:lnTo>
                    <a:pt x="1766" y="445616"/>
                  </a:lnTo>
                  <a:lnTo>
                    <a:pt x="131271" y="835308"/>
                  </a:lnTo>
                  <a:lnTo>
                    <a:pt x="187783" y="438552"/>
                  </a:lnTo>
                  <a:close/>
                </a:path>
              </a:pathLst>
            </a:custGeom>
            <a:solidFill>
              <a:srgbClr val="3386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09" name="Google Shape;1209;p89"/>
            <p:cNvSpPr/>
            <p:nvPr/>
          </p:nvSpPr>
          <p:spPr>
            <a:xfrm>
              <a:off x="5121372" y="2972875"/>
              <a:ext cx="167179" cy="435608"/>
            </a:xfrm>
            <a:custGeom>
              <a:avLst/>
              <a:gdLst/>
              <a:ahLst/>
              <a:cxnLst/>
              <a:rect l="l" t="t" r="r" b="b"/>
              <a:pathLst>
                <a:path w="167179" h="435608" extrusionOk="0">
                  <a:moveTo>
                    <a:pt x="436" y="436"/>
                  </a:moveTo>
                  <a:lnTo>
                    <a:pt x="168793" y="437222"/>
                  </a:lnTo>
                  <a:lnTo>
                    <a:pt x="40465" y="437222"/>
                  </a:lnTo>
                  <a:close/>
                </a:path>
              </a:pathLst>
            </a:custGeom>
            <a:solidFill>
              <a:srgbClr val="459A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10" name="Google Shape;1210;p89"/>
            <p:cNvSpPr/>
            <p:nvPr/>
          </p:nvSpPr>
          <p:spPr>
            <a:xfrm>
              <a:off x="5161401" y="3409661"/>
              <a:ext cx="127150" cy="395579"/>
            </a:xfrm>
            <a:custGeom>
              <a:avLst/>
              <a:gdLst/>
              <a:ahLst/>
              <a:cxnLst/>
              <a:rect l="l" t="t" r="r" b="b"/>
              <a:pathLst>
                <a:path w="127150" h="395579" extrusionOk="0">
                  <a:moveTo>
                    <a:pt x="72253" y="397193"/>
                  </a:moveTo>
                  <a:lnTo>
                    <a:pt x="128764" y="436"/>
                  </a:lnTo>
                  <a:lnTo>
                    <a:pt x="436" y="436"/>
                  </a:lnTo>
                  <a:close/>
                </a:path>
              </a:pathLst>
            </a:custGeom>
            <a:solidFill>
              <a:srgbClr val="3998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11" name="Google Shape;1211;p89"/>
            <p:cNvSpPr/>
            <p:nvPr/>
          </p:nvSpPr>
          <p:spPr>
            <a:xfrm>
              <a:off x="5103713" y="2972875"/>
              <a:ext cx="129505" cy="833542"/>
            </a:xfrm>
            <a:custGeom>
              <a:avLst/>
              <a:gdLst/>
              <a:ahLst/>
              <a:cxnLst/>
              <a:rect l="l" t="t" r="r" b="b"/>
              <a:pathLst>
                <a:path w="129505" h="833542" extrusionOk="0">
                  <a:moveTo>
                    <a:pt x="18096" y="436"/>
                  </a:moveTo>
                  <a:lnTo>
                    <a:pt x="436" y="444286"/>
                  </a:lnTo>
                  <a:lnTo>
                    <a:pt x="129942" y="833979"/>
                  </a:lnTo>
                  <a:lnTo>
                    <a:pt x="58125" y="437222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12" name="Google Shape;1212;p89"/>
            <p:cNvSpPr/>
            <p:nvPr/>
          </p:nvSpPr>
          <p:spPr>
            <a:xfrm>
              <a:off x="5121372" y="2972875"/>
              <a:ext cx="167179" cy="435608"/>
            </a:xfrm>
            <a:custGeom>
              <a:avLst/>
              <a:gdLst/>
              <a:ahLst/>
              <a:cxnLst/>
              <a:rect l="l" t="t" r="r" b="b"/>
              <a:pathLst>
                <a:path w="167179" h="435608" extrusionOk="0">
                  <a:moveTo>
                    <a:pt x="436" y="436"/>
                  </a:moveTo>
                  <a:lnTo>
                    <a:pt x="168793" y="437222"/>
                  </a:lnTo>
                  <a:lnTo>
                    <a:pt x="40465" y="437222"/>
                  </a:lnTo>
                  <a:close/>
                </a:path>
              </a:pathLst>
            </a:custGeom>
            <a:solidFill>
              <a:srgbClr val="459A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13" name="Google Shape;1213;p89"/>
            <p:cNvSpPr/>
            <p:nvPr/>
          </p:nvSpPr>
          <p:spPr>
            <a:xfrm>
              <a:off x="5161401" y="3409661"/>
              <a:ext cx="127150" cy="395579"/>
            </a:xfrm>
            <a:custGeom>
              <a:avLst/>
              <a:gdLst/>
              <a:ahLst/>
              <a:cxnLst/>
              <a:rect l="l" t="t" r="r" b="b"/>
              <a:pathLst>
                <a:path w="127150" h="395579" extrusionOk="0">
                  <a:moveTo>
                    <a:pt x="72253" y="397193"/>
                  </a:moveTo>
                  <a:lnTo>
                    <a:pt x="128764" y="436"/>
                  </a:lnTo>
                  <a:lnTo>
                    <a:pt x="436" y="436"/>
                  </a:lnTo>
                  <a:close/>
                </a:path>
              </a:pathLst>
            </a:custGeom>
            <a:solidFill>
              <a:srgbClr val="3998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14" name="Google Shape;1214;p89"/>
            <p:cNvSpPr/>
            <p:nvPr/>
          </p:nvSpPr>
          <p:spPr>
            <a:xfrm>
              <a:off x="5103713" y="2972875"/>
              <a:ext cx="129505" cy="833542"/>
            </a:xfrm>
            <a:custGeom>
              <a:avLst/>
              <a:gdLst/>
              <a:ahLst/>
              <a:cxnLst/>
              <a:rect l="l" t="t" r="r" b="b"/>
              <a:pathLst>
                <a:path w="129505" h="833542" extrusionOk="0">
                  <a:moveTo>
                    <a:pt x="18096" y="436"/>
                  </a:moveTo>
                  <a:lnTo>
                    <a:pt x="436" y="444286"/>
                  </a:lnTo>
                  <a:lnTo>
                    <a:pt x="129942" y="833979"/>
                  </a:lnTo>
                  <a:lnTo>
                    <a:pt x="58125" y="437222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15" name="Google Shape;1215;p89"/>
            <p:cNvSpPr/>
            <p:nvPr/>
          </p:nvSpPr>
          <p:spPr>
            <a:xfrm>
              <a:off x="5121372" y="2972875"/>
              <a:ext cx="167179" cy="435608"/>
            </a:xfrm>
            <a:custGeom>
              <a:avLst/>
              <a:gdLst/>
              <a:ahLst/>
              <a:cxnLst/>
              <a:rect l="l" t="t" r="r" b="b"/>
              <a:pathLst>
                <a:path w="167179" h="435608" extrusionOk="0">
                  <a:moveTo>
                    <a:pt x="436" y="436"/>
                  </a:moveTo>
                  <a:lnTo>
                    <a:pt x="168793" y="437222"/>
                  </a:lnTo>
                  <a:lnTo>
                    <a:pt x="40465" y="437222"/>
                  </a:lnTo>
                  <a:close/>
                </a:path>
              </a:pathLst>
            </a:custGeom>
            <a:solidFill>
              <a:srgbClr val="459A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16" name="Google Shape;1216;p89"/>
            <p:cNvSpPr/>
            <p:nvPr/>
          </p:nvSpPr>
          <p:spPr>
            <a:xfrm>
              <a:off x="5161401" y="3409661"/>
              <a:ext cx="127150" cy="395579"/>
            </a:xfrm>
            <a:custGeom>
              <a:avLst/>
              <a:gdLst/>
              <a:ahLst/>
              <a:cxnLst/>
              <a:rect l="l" t="t" r="r" b="b"/>
              <a:pathLst>
                <a:path w="127150" h="395579" extrusionOk="0">
                  <a:moveTo>
                    <a:pt x="72253" y="397193"/>
                  </a:moveTo>
                  <a:lnTo>
                    <a:pt x="128764" y="436"/>
                  </a:lnTo>
                  <a:lnTo>
                    <a:pt x="436" y="436"/>
                  </a:lnTo>
                  <a:close/>
                </a:path>
              </a:pathLst>
            </a:custGeom>
            <a:solidFill>
              <a:srgbClr val="3998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17" name="Google Shape;1217;p89"/>
            <p:cNvSpPr/>
            <p:nvPr/>
          </p:nvSpPr>
          <p:spPr>
            <a:xfrm>
              <a:off x="5103713" y="2972875"/>
              <a:ext cx="129505" cy="833542"/>
            </a:xfrm>
            <a:custGeom>
              <a:avLst/>
              <a:gdLst/>
              <a:ahLst/>
              <a:cxnLst/>
              <a:rect l="l" t="t" r="r" b="b"/>
              <a:pathLst>
                <a:path w="129505" h="833542" extrusionOk="0">
                  <a:moveTo>
                    <a:pt x="18096" y="436"/>
                  </a:moveTo>
                  <a:lnTo>
                    <a:pt x="436" y="444286"/>
                  </a:lnTo>
                  <a:lnTo>
                    <a:pt x="129942" y="833979"/>
                  </a:lnTo>
                  <a:lnTo>
                    <a:pt x="58125" y="437222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218" name="Google Shape;1218;p89"/>
          <p:cNvGrpSpPr/>
          <p:nvPr/>
        </p:nvGrpSpPr>
        <p:grpSpPr>
          <a:xfrm rot="8226438">
            <a:off x="3680863" y="2379211"/>
            <a:ext cx="188363" cy="840572"/>
            <a:chOff x="3850892" y="3004511"/>
            <a:chExt cx="188371" cy="840606"/>
          </a:xfrm>
        </p:grpSpPr>
        <p:sp>
          <p:nvSpPr>
            <p:cNvPr id="1219" name="Google Shape;1219;p89"/>
            <p:cNvSpPr/>
            <p:nvPr/>
          </p:nvSpPr>
          <p:spPr>
            <a:xfrm>
              <a:off x="3850892" y="3004511"/>
              <a:ext cx="188371" cy="840606"/>
            </a:xfrm>
            <a:custGeom>
              <a:avLst/>
              <a:gdLst/>
              <a:ahLst/>
              <a:cxnLst/>
              <a:rect l="l" t="t" r="r" b="b"/>
              <a:pathLst>
                <a:path w="188371" h="840606" extrusionOk="0">
                  <a:moveTo>
                    <a:pt x="1766" y="452679"/>
                  </a:moveTo>
                  <a:lnTo>
                    <a:pt x="85356" y="840018"/>
                  </a:lnTo>
                  <a:lnTo>
                    <a:pt x="186605" y="445616"/>
                  </a:lnTo>
                  <a:lnTo>
                    <a:pt x="130094" y="1766"/>
                  </a:lnTo>
                  <a:close/>
                </a:path>
              </a:pathLst>
            </a:custGeom>
            <a:solidFill>
              <a:srgbClr val="3386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20" name="Google Shape;1220;p89"/>
            <p:cNvSpPr/>
            <p:nvPr/>
          </p:nvSpPr>
          <p:spPr>
            <a:xfrm>
              <a:off x="3935811" y="3005840"/>
              <a:ext cx="101249" cy="838251"/>
            </a:xfrm>
            <a:custGeom>
              <a:avLst/>
              <a:gdLst/>
              <a:ahLst/>
              <a:cxnLst/>
              <a:rect l="l" t="t" r="r" b="b"/>
              <a:pathLst>
                <a:path w="101249" h="838251" extrusionOk="0">
                  <a:moveTo>
                    <a:pt x="45175" y="436"/>
                  </a:moveTo>
                  <a:lnTo>
                    <a:pt x="101686" y="444286"/>
                  </a:lnTo>
                  <a:lnTo>
                    <a:pt x="436" y="838688"/>
                  </a:lnTo>
                  <a:lnTo>
                    <a:pt x="41643" y="439577"/>
                  </a:lnTo>
                  <a:close/>
                </a:path>
              </a:pathLst>
            </a:custGeom>
            <a:solidFill>
              <a:srgbClr val="1E8C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21" name="Google Shape;1221;p89"/>
            <p:cNvSpPr/>
            <p:nvPr/>
          </p:nvSpPr>
          <p:spPr>
            <a:xfrm>
              <a:off x="3852222" y="3005840"/>
              <a:ext cx="127150" cy="449736"/>
            </a:xfrm>
            <a:custGeom>
              <a:avLst/>
              <a:gdLst/>
              <a:ahLst/>
              <a:cxnLst/>
              <a:rect l="l" t="t" r="r" b="b"/>
              <a:pathLst>
                <a:path w="127150" h="449736" extrusionOk="0">
                  <a:moveTo>
                    <a:pt x="128764" y="436"/>
                  </a:moveTo>
                  <a:lnTo>
                    <a:pt x="436" y="451350"/>
                  </a:lnTo>
                  <a:lnTo>
                    <a:pt x="125232" y="439577"/>
                  </a:lnTo>
                  <a:close/>
                </a:path>
              </a:pathLst>
            </a:custGeom>
            <a:solidFill>
              <a:srgbClr val="1950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22" name="Google Shape;1222;p89"/>
            <p:cNvSpPr/>
            <p:nvPr/>
          </p:nvSpPr>
          <p:spPr>
            <a:xfrm>
              <a:off x="3852222" y="3444980"/>
              <a:ext cx="124795" cy="397934"/>
            </a:xfrm>
            <a:custGeom>
              <a:avLst/>
              <a:gdLst/>
              <a:ahLst/>
              <a:cxnLst/>
              <a:rect l="l" t="t" r="r" b="b"/>
              <a:pathLst>
                <a:path w="124795" h="397934" extrusionOk="0">
                  <a:moveTo>
                    <a:pt x="84026" y="399548"/>
                  </a:moveTo>
                  <a:lnTo>
                    <a:pt x="436" y="12210"/>
                  </a:lnTo>
                  <a:lnTo>
                    <a:pt x="125232" y="436"/>
                  </a:lnTo>
                  <a:close/>
                </a:path>
              </a:pathLst>
            </a:custGeom>
            <a:solidFill>
              <a:srgbClr val="1A53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23" name="Google Shape;1223;p89"/>
            <p:cNvSpPr/>
            <p:nvPr/>
          </p:nvSpPr>
          <p:spPr>
            <a:xfrm>
              <a:off x="3935811" y="3005840"/>
              <a:ext cx="101249" cy="838251"/>
            </a:xfrm>
            <a:custGeom>
              <a:avLst/>
              <a:gdLst/>
              <a:ahLst/>
              <a:cxnLst/>
              <a:rect l="l" t="t" r="r" b="b"/>
              <a:pathLst>
                <a:path w="101249" h="838251" extrusionOk="0">
                  <a:moveTo>
                    <a:pt x="45175" y="436"/>
                  </a:moveTo>
                  <a:lnTo>
                    <a:pt x="101686" y="444286"/>
                  </a:lnTo>
                  <a:lnTo>
                    <a:pt x="436" y="838688"/>
                  </a:lnTo>
                  <a:lnTo>
                    <a:pt x="41643" y="439577"/>
                  </a:lnTo>
                  <a:close/>
                </a:path>
              </a:pathLst>
            </a:custGeom>
            <a:solidFill>
              <a:srgbClr val="1E8C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24" name="Google Shape;1224;p89"/>
            <p:cNvSpPr/>
            <p:nvPr/>
          </p:nvSpPr>
          <p:spPr>
            <a:xfrm>
              <a:off x="3852222" y="3005840"/>
              <a:ext cx="127150" cy="449736"/>
            </a:xfrm>
            <a:custGeom>
              <a:avLst/>
              <a:gdLst/>
              <a:ahLst/>
              <a:cxnLst/>
              <a:rect l="l" t="t" r="r" b="b"/>
              <a:pathLst>
                <a:path w="127150" h="449736" extrusionOk="0">
                  <a:moveTo>
                    <a:pt x="128764" y="436"/>
                  </a:moveTo>
                  <a:lnTo>
                    <a:pt x="436" y="451350"/>
                  </a:lnTo>
                  <a:lnTo>
                    <a:pt x="125232" y="439577"/>
                  </a:lnTo>
                  <a:close/>
                </a:path>
              </a:pathLst>
            </a:custGeom>
            <a:solidFill>
              <a:srgbClr val="1950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25" name="Google Shape;1225;p89"/>
            <p:cNvSpPr/>
            <p:nvPr/>
          </p:nvSpPr>
          <p:spPr>
            <a:xfrm>
              <a:off x="3852222" y="3444980"/>
              <a:ext cx="124795" cy="397934"/>
            </a:xfrm>
            <a:custGeom>
              <a:avLst/>
              <a:gdLst/>
              <a:ahLst/>
              <a:cxnLst/>
              <a:rect l="l" t="t" r="r" b="b"/>
              <a:pathLst>
                <a:path w="124795" h="397934" extrusionOk="0">
                  <a:moveTo>
                    <a:pt x="84026" y="399548"/>
                  </a:moveTo>
                  <a:lnTo>
                    <a:pt x="436" y="12210"/>
                  </a:lnTo>
                  <a:lnTo>
                    <a:pt x="125232" y="436"/>
                  </a:lnTo>
                  <a:close/>
                </a:path>
              </a:pathLst>
            </a:custGeom>
            <a:solidFill>
              <a:srgbClr val="1A53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26" name="Google Shape;1226;p89"/>
            <p:cNvSpPr/>
            <p:nvPr/>
          </p:nvSpPr>
          <p:spPr>
            <a:xfrm>
              <a:off x="3935811" y="3005840"/>
              <a:ext cx="101249" cy="838251"/>
            </a:xfrm>
            <a:custGeom>
              <a:avLst/>
              <a:gdLst/>
              <a:ahLst/>
              <a:cxnLst/>
              <a:rect l="l" t="t" r="r" b="b"/>
              <a:pathLst>
                <a:path w="101249" h="838251" extrusionOk="0">
                  <a:moveTo>
                    <a:pt x="45175" y="436"/>
                  </a:moveTo>
                  <a:lnTo>
                    <a:pt x="101686" y="444286"/>
                  </a:lnTo>
                  <a:lnTo>
                    <a:pt x="436" y="838688"/>
                  </a:lnTo>
                  <a:lnTo>
                    <a:pt x="41643" y="439577"/>
                  </a:lnTo>
                  <a:close/>
                </a:path>
              </a:pathLst>
            </a:custGeom>
            <a:solidFill>
              <a:srgbClr val="1E8C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27" name="Google Shape;1227;p89"/>
            <p:cNvSpPr/>
            <p:nvPr/>
          </p:nvSpPr>
          <p:spPr>
            <a:xfrm>
              <a:off x="3852222" y="3005840"/>
              <a:ext cx="127150" cy="449736"/>
            </a:xfrm>
            <a:custGeom>
              <a:avLst/>
              <a:gdLst/>
              <a:ahLst/>
              <a:cxnLst/>
              <a:rect l="l" t="t" r="r" b="b"/>
              <a:pathLst>
                <a:path w="127150" h="449736" extrusionOk="0">
                  <a:moveTo>
                    <a:pt x="128764" y="436"/>
                  </a:moveTo>
                  <a:lnTo>
                    <a:pt x="436" y="451350"/>
                  </a:lnTo>
                  <a:lnTo>
                    <a:pt x="125232" y="439577"/>
                  </a:lnTo>
                  <a:close/>
                </a:path>
              </a:pathLst>
            </a:custGeom>
            <a:solidFill>
              <a:srgbClr val="1950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28" name="Google Shape;1228;p89"/>
            <p:cNvSpPr/>
            <p:nvPr/>
          </p:nvSpPr>
          <p:spPr>
            <a:xfrm>
              <a:off x="3852222" y="3444980"/>
              <a:ext cx="124795" cy="397934"/>
            </a:xfrm>
            <a:custGeom>
              <a:avLst/>
              <a:gdLst/>
              <a:ahLst/>
              <a:cxnLst/>
              <a:rect l="l" t="t" r="r" b="b"/>
              <a:pathLst>
                <a:path w="124795" h="397934" extrusionOk="0">
                  <a:moveTo>
                    <a:pt x="84026" y="399548"/>
                  </a:moveTo>
                  <a:lnTo>
                    <a:pt x="436" y="12210"/>
                  </a:lnTo>
                  <a:lnTo>
                    <a:pt x="125232" y="436"/>
                  </a:lnTo>
                  <a:close/>
                </a:path>
              </a:pathLst>
            </a:custGeom>
            <a:solidFill>
              <a:srgbClr val="1A53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229" name="Google Shape;1229;p89"/>
          <p:cNvSpPr/>
          <p:nvPr/>
        </p:nvSpPr>
        <p:spPr>
          <a:xfrm>
            <a:off x="4882956" y="2676800"/>
            <a:ext cx="115377" cy="138923"/>
          </a:xfrm>
          <a:custGeom>
            <a:avLst/>
            <a:gdLst/>
            <a:ahLst/>
            <a:cxnLst/>
            <a:rect l="l" t="t" r="r" b="b"/>
            <a:pathLst>
              <a:path w="115377" h="138923" extrusionOk="0">
                <a:moveTo>
                  <a:pt x="110237" y="59017"/>
                </a:moveTo>
                <a:cubicBezTo>
                  <a:pt x="121775" y="96220"/>
                  <a:pt x="107647" y="131539"/>
                  <a:pt x="78685" y="137897"/>
                </a:cubicBezTo>
                <a:cubicBezTo>
                  <a:pt x="49723" y="144254"/>
                  <a:pt x="16994" y="118824"/>
                  <a:pt x="5691" y="81621"/>
                </a:cubicBezTo>
                <a:cubicBezTo>
                  <a:pt x="-5611" y="44418"/>
                  <a:pt x="8281" y="9098"/>
                  <a:pt x="37244" y="2741"/>
                </a:cubicBezTo>
                <a:cubicBezTo>
                  <a:pt x="66206" y="-3617"/>
                  <a:pt x="98935" y="21813"/>
                  <a:pt x="110237" y="590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30" name="Google Shape;1230;p89"/>
          <p:cNvSpPr/>
          <p:nvPr/>
        </p:nvSpPr>
        <p:spPr>
          <a:xfrm>
            <a:off x="4167586" y="2598587"/>
            <a:ext cx="117731" cy="131859"/>
          </a:xfrm>
          <a:custGeom>
            <a:avLst/>
            <a:gdLst/>
            <a:ahLst/>
            <a:cxnLst/>
            <a:rect l="l" t="t" r="r" b="b"/>
            <a:pathLst>
              <a:path w="117731" h="131859" extrusionOk="0">
                <a:moveTo>
                  <a:pt x="14905" y="42102"/>
                </a:moveTo>
                <a:cubicBezTo>
                  <a:pt x="35155" y="8902"/>
                  <a:pt x="71652" y="-6874"/>
                  <a:pt x="96376" y="6547"/>
                </a:cubicBezTo>
                <a:cubicBezTo>
                  <a:pt x="121099" y="19968"/>
                  <a:pt x="124631" y="57878"/>
                  <a:pt x="104381" y="91079"/>
                </a:cubicBezTo>
                <a:cubicBezTo>
                  <a:pt x="84131" y="124279"/>
                  <a:pt x="47635" y="140055"/>
                  <a:pt x="22911" y="126634"/>
                </a:cubicBezTo>
                <a:cubicBezTo>
                  <a:pt x="-1813" y="113212"/>
                  <a:pt x="-5345" y="75303"/>
                  <a:pt x="14905" y="42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31" name="Google Shape;1231;p89"/>
          <p:cNvSpPr/>
          <p:nvPr/>
        </p:nvSpPr>
        <p:spPr>
          <a:xfrm>
            <a:off x="4226793" y="3039600"/>
            <a:ext cx="744066" cy="138923"/>
          </a:xfrm>
          <a:custGeom>
            <a:avLst/>
            <a:gdLst/>
            <a:ahLst/>
            <a:cxnLst/>
            <a:rect l="l" t="t" r="r" b="b"/>
            <a:pathLst>
              <a:path w="744066" h="138923" extrusionOk="0">
                <a:moveTo>
                  <a:pt x="340211" y="436"/>
                </a:moveTo>
                <a:lnTo>
                  <a:pt x="35521" y="14564"/>
                </a:lnTo>
                <a:lnTo>
                  <a:pt x="436" y="62128"/>
                </a:lnTo>
                <a:lnTo>
                  <a:pt x="328909" y="139831"/>
                </a:lnTo>
                <a:lnTo>
                  <a:pt x="745915" y="59773"/>
                </a:lnTo>
                <a:lnTo>
                  <a:pt x="718837" y="18332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32" name="Google Shape;1232;p89"/>
          <p:cNvSpPr/>
          <p:nvPr/>
        </p:nvSpPr>
        <p:spPr>
          <a:xfrm>
            <a:off x="4304260" y="3931302"/>
            <a:ext cx="235463" cy="35319"/>
          </a:xfrm>
          <a:custGeom>
            <a:avLst/>
            <a:gdLst/>
            <a:ahLst/>
            <a:cxnLst/>
            <a:rect l="l" t="t" r="r" b="b"/>
            <a:pathLst>
              <a:path w="235463" h="35319" extrusionOk="0">
                <a:moveTo>
                  <a:pt x="37404" y="436"/>
                </a:moveTo>
                <a:lnTo>
                  <a:pt x="436" y="16448"/>
                </a:lnTo>
                <a:lnTo>
                  <a:pt x="89206" y="31282"/>
                </a:lnTo>
                <a:lnTo>
                  <a:pt x="235665" y="36462"/>
                </a:lnTo>
                <a:lnTo>
                  <a:pt x="230485" y="25867"/>
                </a:lnTo>
                <a:lnTo>
                  <a:pt x="82142" y="19274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33" name="Google Shape;1233;p89"/>
          <p:cNvSpPr/>
          <p:nvPr/>
        </p:nvSpPr>
        <p:spPr>
          <a:xfrm>
            <a:off x="4639561" y="3926121"/>
            <a:ext cx="186016" cy="40028"/>
          </a:xfrm>
          <a:custGeom>
            <a:avLst/>
            <a:gdLst/>
            <a:ahLst/>
            <a:cxnLst/>
            <a:rect l="l" t="t" r="r" b="b"/>
            <a:pathLst>
              <a:path w="186016" h="40028" extrusionOk="0">
                <a:moveTo>
                  <a:pt x="436" y="41643"/>
                </a:moveTo>
                <a:lnTo>
                  <a:pt x="185982" y="27986"/>
                </a:lnTo>
                <a:lnTo>
                  <a:pt x="154194" y="436"/>
                </a:lnTo>
                <a:lnTo>
                  <a:pt x="88971" y="27986"/>
                </a:lnTo>
                <a:lnTo>
                  <a:pt x="7029" y="31047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34" name="Google Shape;1234;p89"/>
          <p:cNvSpPr txBox="1"/>
          <p:nvPr/>
        </p:nvSpPr>
        <p:spPr>
          <a:xfrm>
            <a:off x="5918841" y="2151462"/>
            <a:ext cx="2269849" cy="10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b="1" dirty="0">
                <a:solidFill>
                  <a:schemeClr val="accent4"/>
                </a:solidFill>
                <a:latin typeface="Google Sans"/>
                <a:ea typeface="Google Sans"/>
                <a:cs typeface="Google Sans"/>
                <a:sym typeface="Google Sans"/>
              </a:rPr>
              <a:t>Denúncialo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BA43C02-A9F0-4A50-AEF7-80DC95655639}"/>
              </a:ext>
            </a:extLst>
          </p:cNvPr>
          <p:cNvSpPr txBox="1"/>
          <p:nvPr/>
        </p:nvSpPr>
        <p:spPr>
          <a:xfrm>
            <a:off x="3780609" y="4832052"/>
            <a:ext cx="5467023" cy="322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Google’s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 Be Internet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Awesome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 </a:t>
            </a:r>
            <a:r>
              <a:rPr lang="es-AR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Curriculum</a:t>
            </a:r>
            <a:r>
              <a:rPr lang="es-AR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i="1" u="sng" dirty="0">
                <a:solidFill>
                  <a:schemeClr val="accent2">
                    <a:lumMod val="75000"/>
                  </a:schemeClr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según</a:t>
            </a:r>
            <a:r>
              <a:rPr lang="es-AR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CC </a:t>
            </a:r>
            <a:r>
              <a:rPr lang="es-AR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BY 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4.0</a:t>
            </a:r>
          </a:p>
        </p:txBody>
      </p:sp>
    </p:spTree>
    <p:custDataLst>
      <p:tags r:id="rId1"/>
    </p:custData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" name="Google Shape;1239;p90"/>
          <p:cNvSpPr txBox="1"/>
          <p:nvPr/>
        </p:nvSpPr>
        <p:spPr>
          <a:xfrm>
            <a:off x="468966" y="64008"/>
            <a:ext cx="8206200" cy="1353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s-AR" sz="2400" b="1" i="0" u="none" strike="noStrike" cap="none" dirty="0">
                <a:solidFill>
                  <a:schemeClr val="dk2"/>
                </a:solidFill>
                <a:latin typeface="Google Sans"/>
                <a:ea typeface="Google Sans"/>
                <a:cs typeface="Google Sans"/>
                <a:sym typeface="Google Sans"/>
              </a:rPr>
              <a:t>Escenario </a:t>
            </a:r>
          </a:p>
          <a:p>
            <a:pPr algn="l"/>
            <a:r>
              <a:rPr lang="es-AR" sz="1800" b="0" i="0" u="none" strike="noStrike" baseline="0" dirty="0">
                <a:solidFill>
                  <a:srgbClr val="202124"/>
                </a:solidFill>
                <a:latin typeface="Roboto-Regular"/>
              </a:rPr>
              <a:t>Estás jugando un juego en línea con amigos y un desconocido empieza a chatear contigo. No tiene una actitud grosera o inapropiada, pero no lo conoces. ¿Ignoras o denuncias a esa persona?</a:t>
            </a:r>
          </a:p>
        </p:txBody>
      </p:sp>
      <p:grpSp>
        <p:nvGrpSpPr>
          <p:cNvPr id="1240" name="Google Shape;1240;p90"/>
          <p:cNvGrpSpPr/>
          <p:nvPr/>
        </p:nvGrpSpPr>
        <p:grpSpPr>
          <a:xfrm>
            <a:off x="702547" y="1787187"/>
            <a:ext cx="2711158" cy="1796628"/>
            <a:chOff x="798578" y="1007695"/>
            <a:chExt cx="388200" cy="388200"/>
          </a:xfrm>
        </p:grpSpPr>
        <p:sp>
          <p:nvSpPr>
            <p:cNvPr id="1241" name="Google Shape;1241;p90"/>
            <p:cNvSpPr/>
            <p:nvPr/>
          </p:nvSpPr>
          <p:spPr>
            <a:xfrm>
              <a:off x="798578" y="1007695"/>
              <a:ext cx="388200" cy="388200"/>
            </a:xfrm>
            <a:prstGeom prst="ellipse">
              <a:avLst/>
            </a:prstGeom>
            <a:noFill/>
            <a:ln w="254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Roboto"/>
                <a:buNone/>
              </a:pPr>
              <a:endParaRPr sz="1800" b="1" i="0" u="none" strike="noStrike" cap="none">
                <a:solidFill>
                  <a:schemeClr val="accent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242" name="Google Shape;1242;p90"/>
            <p:cNvSpPr/>
            <p:nvPr/>
          </p:nvSpPr>
          <p:spPr>
            <a:xfrm>
              <a:off x="798578" y="1007695"/>
              <a:ext cx="388200" cy="3882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2800"/>
                <a:buFont typeface="Arial"/>
                <a:buNone/>
              </a:pPr>
              <a:r>
                <a:rPr lang="es-AR" sz="2800" b="1" i="0" u="none" strike="noStrike" cap="none">
                  <a:solidFill>
                    <a:schemeClr val="accent2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Ignóralo</a:t>
              </a:r>
            </a:p>
          </p:txBody>
        </p:sp>
      </p:grpSp>
      <p:grpSp>
        <p:nvGrpSpPr>
          <p:cNvPr id="1243" name="Google Shape;1243;p90"/>
          <p:cNvGrpSpPr/>
          <p:nvPr/>
        </p:nvGrpSpPr>
        <p:grpSpPr>
          <a:xfrm>
            <a:off x="5681450" y="1787187"/>
            <a:ext cx="2993716" cy="1796628"/>
            <a:chOff x="798578" y="1007695"/>
            <a:chExt cx="388200" cy="388200"/>
          </a:xfrm>
        </p:grpSpPr>
        <p:sp>
          <p:nvSpPr>
            <p:cNvPr id="1244" name="Google Shape;1244;p90"/>
            <p:cNvSpPr/>
            <p:nvPr/>
          </p:nvSpPr>
          <p:spPr>
            <a:xfrm>
              <a:off x="798578" y="1007695"/>
              <a:ext cx="388200" cy="388200"/>
            </a:xfrm>
            <a:prstGeom prst="ellipse">
              <a:avLst/>
            </a:prstGeom>
            <a:noFill/>
            <a:ln w="254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Roboto"/>
                <a:buNone/>
              </a:pPr>
              <a:endParaRPr sz="18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5" name="Google Shape;1245;p90"/>
            <p:cNvSpPr/>
            <p:nvPr/>
          </p:nvSpPr>
          <p:spPr>
            <a:xfrm>
              <a:off x="798578" y="1007695"/>
              <a:ext cx="388200" cy="3882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4"/>
                </a:buClr>
                <a:buSzPts val="2800"/>
                <a:buFont typeface="Arial"/>
                <a:buNone/>
              </a:pPr>
              <a:endParaRPr/>
            </a:p>
          </p:txBody>
        </p:sp>
      </p:grpSp>
      <p:sp>
        <p:nvSpPr>
          <p:cNvPr id="1246" name="Google Shape;1246;p90"/>
          <p:cNvSpPr txBox="1"/>
          <p:nvPr/>
        </p:nvSpPr>
        <p:spPr>
          <a:xfrm rot="532484">
            <a:off x="4465229" y="1343832"/>
            <a:ext cx="447255" cy="961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6000"/>
              <a:buFont typeface="Arial"/>
              <a:buNone/>
            </a:pPr>
            <a:r>
              <a:rPr lang="es-AR" sz="6000" b="1" i="0" u="none" strike="noStrike" cap="none">
                <a:solidFill>
                  <a:schemeClr val="accent5"/>
                </a:solidFill>
                <a:latin typeface="Google Sans"/>
                <a:ea typeface="Google Sans"/>
                <a:cs typeface="Google Sans"/>
                <a:sym typeface="Google Sans"/>
              </a:rPr>
              <a:t>?</a:t>
            </a:r>
          </a:p>
        </p:txBody>
      </p:sp>
      <p:sp>
        <p:nvSpPr>
          <p:cNvPr id="1247" name="Google Shape;1247;p90"/>
          <p:cNvSpPr/>
          <p:nvPr/>
        </p:nvSpPr>
        <p:spPr>
          <a:xfrm>
            <a:off x="3789964" y="4408331"/>
            <a:ext cx="1590000" cy="2304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"/>
              <a:buNone/>
            </a:pPr>
            <a:endParaRPr sz="1200" b="0" i="0" u="none" strike="noStrike" cap="none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248" name="Google Shape;1248;p90"/>
          <p:cNvSpPr/>
          <p:nvPr/>
        </p:nvSpPr>
        <p:spPr>
          <a:xfrm>
            <a:off x="3950545" y="2334364"/>
            <a:ext cx="1182029" cy="727583"/>
          </a:xfrm>
          <a:custGeom>
            <a:avLst/>
            <a:gdLst/>
            <a:ahLst/>
            <a:cxnLst/>
            <a:rect l="l" t="t" r="r" b="b"/>
            <a:pathLst>
              <a:path w="1182029" h="727583" extrusionOk="0">
                <a:moveTo>
                  <a:pt x="1182147" y="644112"/>
                </a:moveTo>
                <a:lnTo>
                  <a:pt x="997779" y="181896"/>
                </a:lnTo>
                <a:lnTo>
                  <a:pt x="951863" y="170829"/>
                </a:lnTo>
                <a:lnTo>
                  <a:pt x="904299" y="56158"/>
                </a:lnTo>
                <a:lnTo>
                  <a:pt x="899355" y="158350"/>
                </a:lnTo>
                <a:lnTo>
                  <a:pt x="659417" y="101132"/>
                </a:lnTo>
                <a:lnTo>
                  <a:pt x="412180" y="101132"/>
                </a:lnTo>
                <a:lnTo>
                  <a:pt x="433842" y="1766"/>
                </a:lnTo>
                <a:lnTo>
                  <a:pt x="361320" y="101132"/>
                </a:lnTo>
                <a:lnTo>
                  <a:pt x="287384" y="101132"/>
                </a:lnTo>
                <a:lnTo>
                  <a:pt x="1766" y="507543"/>
                </a:lnTo>
                <a:lnTo>
                  <a:pt x="568528" y="727230"/>
                </a:lnTo>
                <a:lnTo>
                  <a:pt x="1182147" y="644112"/>
                </a:lnTo>
                <a:close/>
                <a:moveTo>
                  <a:pt x="916779" y="162588"/>
                </a:moveTo>
                <a:lnTo>
                  <a:pt x="942445" y="168710"/>
                </a:lnTo>
                <a:lnTo>
                  <a:pt x="906183" y="159998"/>
                </a:lnTo>
                <a:lnTo>
                  <a:pt x="916779" y="162588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49" name="Google Shape;1249;p90"/>
          <p:cNvSpPr/>
          <p:nvPr/>
        </p:nvSpPr>
        <p:spPr>
          <a:xfrm>
            <a:off x="3996932" y="3062654"/>
            <a:ext cx="1087843" cy="1247958"/>
          </a:xfrm>
          <a:custGeom>
            <a:avLst/>
            <a:gdLst/>
            <a:ahLst/>
            <a:cxnLst/>
            <a:rect l="l" t="t" r="r" b="b"/>
            <a:pathLst>
              <a:path w="1087843" h="1247958" extrusionOk="0">
                <a:moveTo>
                  <a:pt x="924314" y="19661"/>
                </a:moveTo>
                <a:lnTo>
                  <a:pt x="924314" y="19661"/>
                </a:lnTo>
                <a:lnTo>
                  <a:pt x="545688" y="1766"/>
                </a:lnTo>
                <a:lnTo>
                  <a:pt x="50272" y="24606"/>
                </a:lnTo>
                <a:lnTo>
                  <a:pt x="1766" y="182838"/>
                </a:lnTo>
                <a:lnTo>
                  <a:pt x="15423" y="251358"/>
                </a:lnTo>
                <a:lnTo>
                  <a:pt x="154582" y="824006"/>
                </a:lnTo>
                <a:lnTo>
                  <a:pt x="320349" y="893468"/>
                </a:lnTo>
                <a:lnTo>
                  <a:pt x="257951" y="920546"/>
                </a:lnTo>
                <a:lnTo>
                  <a:pt x="550633" y="1246193"/>
                </a:lnTo>
                <a:lnTo>
                  <a:pt x="522848" y="938206"/>
                </a:lnTo>
                <a:lnTo>
                  <a:pt x="518609" y="929494"/>
                </a:lnTo>
                <a:lnTo>
                  <a:pt x="518609" y="929494"/>
                </a:lnTo>
                <a:lnTo>
                  <a:pt x="513429" y="918898"/>
                </a:lnTo>
                <a:lnTo>
                  <a:pt x="516019" y="924314"/>
                </a:lnTo>
                <a:lnTo>
                  <a:pt x="621978" y="924314"/>
                </a:lnTo>
                <a:lnTo>
                  <a:pt x="625275" y="918898"/>
                </a:lnTo>
                <a:lnTo>
                  <a:pt x="613501" y="938206"/>
                </a:lnTo>
                <a:lnTo>
                  <a:pt x="594193" y="1246193"/>
                </a:lnTo>
                <a:lnTo>
                  <a:pt x="877221" y="920546"/>
                </a:lnTo>
                <a:lnTo>
                  <a:pt x="789864" y="880753"/>
                </a:lnTo>
                <a:lnTo>
                  <a:pt x="924314" y="824006"/>
                </a:lnTo>
                <a:lnTo>
                  <a:pt x="956573" y="748187"/>
                </a:lnTo>
                <a:lnTo>
                  <a:pt x="1087255" y="188489"/>
                </a:lnTo>
                <a:lnTo>
                  <a:pt x="1036866" y="25077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50" name="Google Shape;1250;p90"/>
          <p:cNvSpPr/>
          <p:nvPr/>
        </p:nvSpPr>
        <p:spPr>
          <a:xfrm>
            <a:off x="3951875" y="2435059"/>
            <a:ext cx="569822" cy="508602"/>
          </a:xfrm>
          <a:custGeom>
            <a:avLst/>
            <a:gdLst/>
            <a:ahLst/>
            <a:cxnLst/>
            <a:rect l="l" t="t" r="r" b="b"/>
            <a:pathLst>
              <a:path w="569822" h="508602" extrusionOk="0">
                <a:moveTo>
                  <a:pt x="436" y="406847"/>
                </a:moveTo>
                <a:lnTo>
                  <a:pt x="286054" y="436"/>
                </a:lnTo>
                <a:lnTo>
                  <a:pt x="569553" y="509745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51" name="Google Shape;1251;p90"/>
          <p:cNvSpPr/>
          <p:nvPr/>
        </p:nvSpPr>
        <p:spPr>
          <a:xfrm>
            <a:off x="4520991" y="2515823"/>
            <a:ext cx="609851" cy="461509"/>
          </a:xfrm>
          <a:custGeom>
            <a:avLst/>
            <a:gdLst/>
            <a:ahLst/>
            <a:cxnLst/>
            <a:rect l="l" t="t" r="r" b="b"/>
            <a:pathLst>
              <a:path w="609851" h="461509" extrusionOk="0">
                <a:moveTo>
                  <a:pt x="427333" y="436"/>
                </a:moveTo>
                <a:lnTo>
                  <a:pt x="611701" y="462652"/>
                </a:lnTo>
                <a:lnTo>
                  <a:pt x="436" y="428981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52" name="Google Shape;1252;p90"/>
          <p:cNvSpPr/>
          <p:nvPr/>
        </p:nvSpPr>
        <p:spPr>
          <a:xfrm>
            <a:off x="4237493" y="2435059"/>
            <a:ext cx="711101" cy="508602"/>
          </a:xfrm>
          <a:custGeom>
            <a:avLst/>
            <a:gdLst/>
            <a:ahLst/>
            <a:cxnLst/>
            <a:rect l="l" t="t" r="r" b="b"/>
            <a:pathLst>
              <a:path w="711101" h="508602" extrusionOk="0">
                <a:moveTo>
                  <a:pt x="436" y="436"/>
                </a:moveTo>
                <a:lnTo>
                  <a:pt x="710831" y="81201"/>
                </a:lnTo>
                <a:lnTo>
                  <a:pt x="283935" y="50974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53" name="Google Shape;1253;p90"/>
          <p:cNvSpPr/>
          <p:nvPr/>
        </p:nvSpPr>
        <p:spPr>
          <a:xfrm>
            <a:off x="3951875" y="2841470"/>
            <a:ext cx="1179674" cy="218981"/>
          </a:xfrm>
          <a:custGeom>
            <a:avLst/>
            <a:gdLst/>
            <a:ahLst/>
            <a:cxnLst/>
            <a:rect l="l" t="t" r="r" b="b"/>
            <a:pathLst>
              <a:path w="1179674" h="218981" extrusionOk="0">
                <a:moveTo>
                  <a:pt x="1180817" y="137006"/>
                </a:moveTo>
                <a:lnTo>
                  <a:pt x="567198" y="220360"/>
                </a:lnTo>
                <a:lnTo>
                  <a:pt x="436" y="436"/>
                </a:lnTo>
                <a:lnTo>
                  <a:pt x="569553" y="103334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54" name="Google Shape;1254;p90"/>
          <p:cNvSpPr/>
          <p:nvPr/>
        </p:nvSpPr>
        <p:spPr>
          <a:xfrm>
            <a:off x="4237493" y="2435059"/>
            <a:ext cx="711101" cy="80057"/>
          </a:xfrm>
          <a:custGeom>
            <a:avLst/>
            <a:gdLst/>
            <a:ahLst/>
            <a:cxnLst/>
            <a:rect l="l" t="t" r="r" b="b"/>
            <a:pathLst>
              <a:path w="711101" h="80057" extrusionOk="0">
                <a:moveTo>
                  <a:pt x="436" y="436"/>
                </a:moveTo>
                <a:lnTo>
                  <a:pt x="372470" y="436"/>
                </a:lnTo>
                <a:lnTo>
                  <a:pt x="710831" y="81201"/>
                </a:lnTo>
                <a:close/>
              </a:path>
            </a:pathLst>
          </a:custGeom>
          <a:solidFill>
            <a:srgbClr val="4789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55" name="Google Shape;1255;p90"/>
          <p:cNvSpPr/>
          <p:nvPr/>
        </p:nvSpPr>
        <p:spPr>
          <a:xfrm>
            <a:off x="4854408" y="2390086"/>
            <a:ext cx="47092" cy="115377"/>
          </a:xfrm>
          <a:custGeom>
            <a:avLst/>
            <a:gdLst/>
            <a:ahLst/>
            <a:cxnLst/>
            <a:rect l="l" t="t" r="r" b="b"/>
            <a:pathLst>
              <a:path w="47092" h="115377" extrusionOk="0">
                <a:moveTo>
                  <a:pt x="436" y="436"/>
                </a:moveTo>
                <a:lnTo>
                  <a:pt x="48000" y="115107"/>
                </a:lnTo>
                <a:lnTo>
                  <a:pt x="12916" y="106866"/>
                </a:lnTo>
                <a:close/>
              </a:path>
            </a:pathLst>
          </a:custGeom>
          <a:solidFill>
            <a:srgbClr val="5497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56" name="Google Shape;1256;p90"/>
          <p:cNvSpPr/>
          <p:nvPr/>
        </p:nvSpPr>
        <p:spPr>
          <a:xfrm>
            <a:off x="4849228" y="2390086"/>
            <a:ext cx="16482" cy="105958"/>
          </a:xfrm>
          <a:custGeom>
            <a:avLst/>
            <a:gdLst/>
            <a:ahLst/>
            <a:cxnLst/>
            <a:rect l="l" t="t" r="r" b="b"/>
            <a:pathLst>
              <a:path w="16482" h="105958" extrusionOk="0">
                <a:moveTo>
                  <a:pt x="436" y="102628"/>
                </a:moveTo>
                <a:lnTo>
                  <a:pt x="5617" y="436"/>
                </a:lnTo>
                <a:lnTo>
                  <a:pt x="18096" y="106866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57" name="Google Shape;1257;p90"/>
          <p:cNvSpPr/>
          <p:nvPr/>
        </p:nvSpPr>
        <p:spPr>
          <a:xfrm>
            <a:off x="4311664" y="2335694"/>
            <a:ext cx="72993" cy="98894"/>
          </a:xfrm>
          <a:custGeom>
            <a:avLst/>
            <a:gdLst/>
            <a:ahLst/>
            <a:cxnLst/>
            <a:rect l="l" t="t" r="r" b="b"/>
            <a:pathLst>
              <a:path w="72993" h="98894" extrusionOk="0">
                <a:moveTo>
                  <a:pt x="436" y="99802"/>
                </a:moveTo>
                <a:lnTo>
                  <a:pt x="72724" y="436"/>
                </a:lnTo>
                <a:lnTo>
                  <a:pt x="30340" y="99802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58" name="Google Shape;1258;p90"/>
          <p:cNvSpPr/>
          <p:nvPr/>
        </p:nvSpPr>
        <p:spPr>
          <a:xfrm>
            <a:off x="4341568" y="2335694"/>
            <a:ext cx="42383" cy="98894"/>
          </a:xfrm>
          <a:custGeom>
            <a:avLst/>
            <a:gdLst/>
            <a:ahLst/>
            <a:cxnLst/>
            <a:rect l="l" t="t" r="r" b="b"/>
            <a:pathLst>
              <a:path w="42383" h="98894" extrusionOk="0">
                <a:moveTo>
                  <a:pt x="21157" y="99802"/>
                </a:moveTo>
                <a:lnTo>
                  <a:pt x="42820" y="436"/>
                </a:lnTo>
                <a:lnTo>
                  <a:pt x="436" y="99802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59" name="Google Shape;1259;p90"/>
          <p:cNvSpPr/>
          <p:nvPr/>
        </p:nvSpPr>
        <p:spPr>
          <a:xfrm>
            <a:off x="4528291" y="3063984"/>
            <a:ext cx="503892" cy="174243"/>
          </a:xfrm>
          <a:custGeom>
            <a:avLst/>
            <a:gdLst/>
            <a:ahLst/>
            <a:cxnLst/>
            <a:rect l="l" t="t" r="r" b="b"/>
            <a:pathLst>
              <a:path w="503892" h="174243" extrusionOk="0">
                <a:moveTo>
                  <a:pt x="505507" y="23747"/>
                </a:moveTo>
                <a:lnTo>
                  <a:pt x="477251" y="77904"/>
                </a:lnTo>
                <a:lnTo>
                  <a:pt x="436" y="174209"/>
                </a:lnTo>
                <a:lnTo>
                  <a:pt x="14329" y="436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60" name="Google Shape;1260;p90"/>
          <p:cNvSpPr/>
          <p:nvPr/>
        </p:nvSpPr>
        <p:spPr>
          <a:xfrm>
            <a:off x="4046767" y="3063984"/>
            <a:ext cx="494474" cy="174243"/>
          </a:xfrm>
          <a:custGeom>
            <a:avLst/>
            <a:gdLst/>
            <a:ahLst/>
            <a:cxnLst/>
            <a:rect l="l" t="t" r="r" b="b"/>
            <a:pathLst>
              <a:path w="494474" h="174243" extrusionOk="0">
                <a:moveTo>
                  <a:pt x="436" y="23276"/>
                </a:moveTo>
                <a:lnTo>
                  <a:pt x="495853" y="436"/>
                </a:lnTo>
                <a:lnTo>
                  <a:pt x="481960" y="174209"/>
                </a:lnTo>
                <a:lnTo>
                  <a:pt x="15742" y="76256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61" name="Google Shape;1261;p90"/>
          <p:cNvSpPr/>
          <p:nvPr/>
        </p:nvSpPr>
        <p:spPr>
          <a:xfrm>
            <a:off x="3998261" y="3086824"/>
            <a:ext cx="63575" cy="226045"/>
          </a:xfrm>
          <a:custGeom>
            <a:avLst/>
            <a:gdLst/>
            <a:ahLst/>
            <a:cxnLst/>
            <a:rect l="l" t="t" r="r" b="b"/>
            <a:pathLst>
              <a:path w="63575" h="226045" extrusionOk="0">
                <a:moveTo>
                  <a:pt x="436" y="158668"/>
                </a:moveTo>
                <a:lnTo>
                  <a:pt x="14093" y="227188"/>
                </a:lnTo>
                <a:lnTo>
                  <a:pt x="64247" y="53416"/>
                </a:lnTo>
                <a:lnTo>
                  <a:pt x="48942" y="436"/>
                </a:lnTo>
                <a:close/>
              </a:path>
            </a:pathLst>
          </a:custGeom>
          <a:solidFill>
            <a:srgbClr val="234F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62" name="Google Shape;1262;p90"/>
          <p:cNvSpPr/>
          <p:nvPr/>
        </p:nvSpPr>
        <p:spPr>
          <a:xfrm>
            <a:off x="4011918" y="3139803"/>
            <a:ext cx="515666" cy="296684"/>
          </a:xfrm>
          <a:custGeom>
            <a:avLst/>
            <a:gdLst/>
            <a:ahLst/>
            <a:cxnLst/>
            <a:rect l="l" t="t" r="r" b="b"/>
            <a:pathLst>
              <a:path w="515666" h="296684" extrusionOk="0">
                <a:moveTo>
                  <a:pt x="516809" y="98389"/>
                </a:moveTo>
                <a:lnTo>
                  <a:pt x="516809" y="297121"/>
                </a:lnTo>
                <a:lnTo>
                  <a:pt x="436" y="174209"/>
                </a:lnTo>
                <a:lnTo>
                  <a:pt x="50590" y="436"/>
                </a:lnTo>
                <a:close/>
              </a:path>
            </a:pathLst>
          </a:custGeom>
          <a:solidFill>
            <a:srgbClr val="176B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63" name="Google Shape;1263;p90"/>
          <p:cNvSpPr/>
          <p:nvPr/>
        </p:nvSpPr>
        <p:spPr>
          <a:xfrm>
            <a:off x="4528291" y="3141451"/>
            <a:ext cx="525084" cy="294329"/>
          </a:xfrm>
          <a:custGeom>
            <a:avLst/>
            <a:gdLst/>
            <a:ahLst/>
            <a:cxnLst/>
            <a:rect l="l" t="t" r="r" b="b"/>
            <a:pathLst>
              <a:path w="525084" h="294329" extrusionOk="0">
                <a:moveTo>
                  <a:pt x="477251" y="436"/>
                </a:moveTo>
                <a:lnTo>
                  <a:pt x="526934" y="172561"/>
                </a:lnTo>
                <a:lnTo>
                  <a:pt x="436" y="295473"/>
                </a:lnTo>
                <a:lnTo>
                  <a:pt x="436" y="96741"/>
                </a:lnTo>
                <a:close/>
              </a:path>
            </a:pathLst>
          </a:custGeom>
          <a:solidFill>
            <a:srgbClr val="429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64" name="Google Shape;1264;p90"/>
          <p:cNvSpPr/>
          <p:nvPr/>
        </p:nvSpPr>
        <p:spPr>
          <a:xfrm>
            <a:off x="5005105" y="3087295"/>
            <a:ext cx="77703" cy="226045"/>
          </a:xfrm>
          <a:custGeom>
            <a:avLst/>
            <a:gdLst/>
            <a:ahLst/>
            <a:cxnLst/>
            <a:rect l="l" t="t" r="r" b="b"/>
            <a:pathLst>
              <a:path w="77703" h="226045" extrusionOk="0">
                <a:moveTo>
                  <a:pt x="28692" y="436"/>
                </a:moveTo>
                <a:lnTo>
                  <a:pt x="79081" y="163848"/>
                </a:lnTo>
                <a:lnTo>
                  <a:pt x="50119" y="226717"/>
                </a:lnTo>
                <a:lnTo>
                  <a:pt x="436" y="54593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65" name="Google Shape;1265;p90"/>
          <p:cNvSpPr/>
          <p:nvPr/>
        </p:nvSpPr>
        <p:spPr>
          <a:xfrm>
            <a:off x="4151078" y="3436488"/>
            <a:ext cx="769967" cy="449736"/>
          </a:xfrm>
          <a:custGeom>
            <a:avLst/>
            <a:gdLst/>
            <a:ahLst/>
            <a:cxnLst/>
            <a:rect l="l" t="t" r="r" b="b"/>
            <a:pathLst>
              <a:path w="769967" h="449736" extrusionOk="0">
                <a:moveTo>
                  <a:pt x="377650" y="436"/>
                </a:moveTo>
                <a:lnTo>
                  <a:pt x="436" y="450173"/>
                </a:lnTo>
                <a:lnTo>
                  <a:pt x="770168" y="450173"/>
                </a:lnTo>
                <a:close/>
              </a:path>
            </a:pathLst>
          </a:custGeom>
          <a:solidFill>
            <a:srgbClr val="1558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66" name="Google Shape;1266;p90"/>
          <p:cNvSpPr/>
          <p:nvPr/>
        </p:nvSpPr>
        <p:spPr>
          <a:xfrm>
            <a:off x="4011918" y="3313575"/>
            <a:ext cx="515666" cy="572177"/>
          </a:xfrm>
          <a:custGeom>
            <a:avLst/>
            <a:gdLst/>
            <a:ahLst/>
            <a:cxnLst/>
            <a:rect l="l" t="t" r="r" b="b"/>
            <a:pathLst>
              <a:path w="515666" h="572177" extrusionOk="0">
                <a:moveTo>
                  <a:pt x="436" y="436"/>
                </a:moveTo>
                <a:lnTo>
                  <a:pt x="516809" y="123349"/>
                </a:lnTo>
                <a:lnTo>
                  <a:pt x="139596" y="573085"/>
                </a:lnTo>
                <a:close/>
              </a:path>
            </a:pathLst>
          </a:custGeom>
          <a:solidFill>
            <a:srgbClr val="2049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67" name="Google Shape;1267;p90"/>
          <p:cNvSpPr/>
          <p:nvPr/>
        </p:nvSpPr>
        <p:spPr>
          <a:xfrm>
            <a:off x="4528291" y="3313575"/>
            <a:ext cx="525084" cy="572177"/>
          </a:xfrm>
          <a:custGeom>
            <a:avLst/>
            <a:gdLst/>
            <a:ahLst/>
            <a:cxnLst/>
            <a:rect l="l" t="t" r="r" b="b"/>
            <a:pathLst>
              <a:path w="525084" h="572177" extrusionOk="0">
                <a:moveTo>
                  <a:pt x="526934" y="436"/>
                </a:moveTo>
                <a:lnTo>
                  <a:pt x="392955" y="573085"/>
                </a:lnTo>
                <a:lnTo>
                  <a:pt x="436" y="123349"/>
                </a:lnTo>
                <a:close/>
              </a:path>
            </a:pathLst>
          </a:custGeom>
          <a:solidFill>
            <a:srgbClr val="3691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68" name="Google Shape;1268;p90"/>
          <p:cNvSpPr/>
          <p:nvPr/>
        </p:nvSpPr>
        <p:spPr>
          <a:xfrm>
            <a:off x="4920809" y="3250707"/>
            <a:ext cx="162470" cy="635752"/>
          </a:xfrm>
          <a:custGeom>
            <a:avLst/>
            <a:gdLst/>
            <a:ahLst/>
            <a:cxnLst/>
            <a:rect l="l" t="t" r="r" b="b"/>
            <a:pathLst>
              <a:path w="162470" h="635752" extrusionOk="0">
                <a:moveTo>
                  <a:pt x="163378" y="436"/>
                </a:moveTo>
                <a:lnTo>
                  <a:pt x="32695" y="560134"/>
                </a:lnTo>
                <a:lnTo>
                  <a:pt x="436" y="635954"/>
                </a:lnTo>
                <a:lnTo>
                  <a:pt x="134416" y="63305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69" name="Google Shape;1269;p90"/>
          <p:cNvSpPr/>
          <p:nvPr/>
        </p:nvSpPr>
        <p:spPr>
          <a:xfrm>
            <a:off x="4254446" y="3955686"/>
            <a:ext cx="263719" cy="44738"/>
          </a:xfrm>
          <a:custGeom>
            <a:avLst/>
            <a:gdLst/>
            <a:ahLst/>
            <a:cxnLst/>
            <a:rect l="l" t="t" r="r" b="b"/>
            <a:pathLst>
              <a:path w="263719" h="44738" extrusionOk="0">
                <a:moveTo>
                  <a:pt x="62834" y="436"/>
                </a:moveTo>
                <a:lnTo>
                  <a:pt x="436" y="27515"/>
                </a:lnTo>
                <a:lnTo>
                  <a:pt x="265333" y="45175"/>
                </a:lnTo>
                <a:lnTo>
                  <a:pt x="255915" y="25867"/>
                </a:lnTo>
                <a:lnTo>
                  <a:pt x="107573" y="19274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70" name="Google Shape;1270;p90"/>
          <p:cNvSpPr/>
          <p:nvPr/>
        </p:nvSpPr>
        <p:spPr>
          <a:xfrm>
            <a:off x="4609997" y="3942971"/>
            <a:ext cx="263719" cy="56511"/>
          </a:xfrm>
          <a:custGeom>
            <a:avLst/>
            <a:gdLst/>
            <a:ahLst/>
            <a:cxnLst/>
            <a:rect l="l" t="t" r="r" b="b"/>
            <a:pathLst>
              <a:path w="263719" h="56511" extrusionOk="0">
                <a:moveTo>
                  <a:pt x="176799" y="436"/>
                </a:moveTo>
                <a:lnTo>
                  <a:pt x="264156" y="40230"/>
                </a:lnTo>
                <a:lnTo>
                  <a:pt x="436" y="57890"/>
                </a:lnTo>
                <a:lnTo>
                  <a:pt x="12210" y="38582"/>
                </a:lnTo>
                <a:lnTo>
                  <a:pt x="94151" y="35521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71" name="Google Shape;1271;p90"/>
          <p:cNvSpPr/>
          <p:nvPr/>
        </p:nvSpPr>
        <p:spPr>
          <a:xfrm>
            <a:off x="4254446" y="3982764"/>
            <a:ext cx="291975" cy="324940"/>
          </a:xfrm>
          <a:custGeom>
            <a:avLst/>
            <a:gdLst/>
            <a:ahLst/>
            <a:cxnLst/>
            <a:rect l="l" t="t" r="r" b="b"/>
            <a:pathLst>
              <a:path w="291975" h="324940" extrusionOk="0">
                <a:moveTo>
                  <a:pt x="265333" y="18096"/>
                </a:moveTo>
                <a:lnTo>
                  <a:pt x="293118" y="326083"/>
                </a:lnTo>
                <a:lnTo>
                  <a:pt x="436" y="436"/>
                </a:lnTo>
                <a:close/>
              </a:path>
            </a:pathLst>
          </a:custGeom>
          <a:solidFill>
            <a:srgbClr val="245E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72" name="Google Shape;1272;p90"/>
          <p:cNvSpPr/>
          <p:nvPr/>
        </p:nvSpPr>
        <p:spPr>
          <a:xfrm>
            <a:off x="4590689" y="3982764"/>
            <a:ext cx="282556" cy="324940"/>
          </a:xfrm>
          <a:custGeom>
            <a:avLst/>
            <a:gdLst/>
            <a:ahLst/>
            <a:cxnLst/>
            <a:rect l="l" t="t" r="r" b="b"/>
            <a:pathLst>
              <a:path w="282556" h="324940" extrusionOk="0">
                <a:moveTo>
                  <a:pt x="19745" y="18096"/>
                </a:moveTo>
                <a:lnTo>
                  <a:pt x="436" y="326083"/>
                </a:lnTo>
                <a:lnTo>
                  <a:pt x="283464" y="436"/>
                </a:lnTo>
                <a:close/>
              </a:path>
            </a:pathLst>
          </a:custGeom>
          <a:solidFill>
            <a:srgbClr val="245F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73" name="Google Shape;1273;p90"/>
          <p:cNvSpPr/>
          <p:nvPr/>
        </p:nvSpPr>
        <p:spPr>
          <a:xfrm>
            <a:off x="4151078" y="3886224"/>
            <a:ext cx="769967" cy="98894"/>
          </a:xfrm>
          <a:custGeom>
            <a:avLst/>
            <a:gdLst/>
            <a:ahLst/>
            <a:cxnLst/>
            <a:rect l="l" t="t" r="r" b="b"/>
            <a:pathLst>
              <a:path w="769967" h="98894" extrusionOk="0">
                <a:moveTo>
                  <a:pt x="436" y="436"/>
                </a:moveTo>
                <a:lnTo>
                  <a:pt x="210941" y="88735"/>
                </a:lnTo>
                <a:lnTo>
                  <a:pt x="359284" y="95328"/>
                </a:lnTo>
                <a:lnTo>
                  <a:pt x="361874" y="100744"/>
                </a:lnTo>
                <a:lnTo>
                  <a:pt x="467832" y="100744"/>
                </a:lnTo>
                <a:lnTo>
                  <a:pt x="471129" y="95328"/>
                </a:lnTo>
                <a:lnTo>
                  <a:pt x="553070" y="92267"/>
                </a:lnTo>
                <a:lnTo>
                  <a:pt x="770168" y="436"/>
                </a:lnTo>
                <a:close/>
              </a:path>
            </a:pathLst>
          </a:custGeom>
          <a:solidFill>
            <a:srgbClr val="1D54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74" name="Google Shape;1274;p90"/>
          <p:cNvSpPr/>
          <p:nvPr/>
        </p:nvSpPr>
        <p:spPr>
          <a:xfrm>
            <a:off x="4858572" y="2701184"/>
            <a:ext cx="115377" cy="138923"/>
          </a:xfrm>
          <a:custGeom>
            <a:avLst/>
            <a:gdLst/>
            <a:ahLst/>
            <a:cxnLst/>
            <a:rect l="l" t="t" r="r" b="b"/>
            <a:pathLst>
              <a:path w="115377" h="138923" extrusionOk="0">
                <a:moveTo>
                  <a:pt x="110237" y="59017"/>
                </a:moveTo>
                <a:cubicBezTo>
                  <a:pt x="121775" y="96220"/>
                  <a:pt x="107647" y="131539"/>
                  <a:pt x="78685" y="137897"/>
                </a:cubicBezTo>
                <a:cubicBezTo>
                  <a:pt x="49723" y="144254"/>
                  <a:pt x="16994" y="118824"/>
                  <a:pt x="5691" y="81621"/>
                </a:cubicBezTo>
                <a:cubicBezTo>
                  <a:pt x="-5611" y="44418"/>
                  <a:pt x="8281" y="9098"/>
                  <a:pt x="37244" y="2741"/>
                </a:cubicBezTo>
                <a:cubicBezTo>
                  <a:pt x="66206" y="-3617"/>
                  <a:pt x="98935" y="21813"/>
                  <a:pt x="110237" y="590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75" name="Google Shape;1275;p90"/>
          <p:cNvSpPr/>
          <p:nvPr/>
        </p:nvSpPr>
        <p:spPr>
          <a:xfrm>
            <a:off x="4143202" y="2622971"/>
            <a:ext cx="117731" cy="131859"/>
          </a:xfrm>
          <a:custGeom>
            <a:avLst/>
            <a:gdLst/>
            <a:ahLst/>
            <a:cxnLst/>
            <a:rect l="l" t="t" r="r" b="b"/>
            <a:pathLst>
              <a:path w="117731" h="131859" extrusionOk="0">
                <a:moveTo>
                  <a:pt x="14905" y="42102"/>
                </a:moveTo>
                <a:cubicBezTo>
                  <a:pt x="35155" y="8902"/>
                  <a:pt x="71652" y="-6874"/>
                  <a:pt x="96376" y="6547"/>
                </a:cubicBezTo>
                <a:cubicBezTo>
                  <a:pt x="121099" y="19968"/>
                  <a:pt x="124631" y="57878"/>
                  <a:pt x="104381" y="91079"/>
                </a:cubicBezTo>
                <a:cubicBezTo>
                  <a:pt x="84131" y="124279"/>
                  <a:pt x="47635" y="140055"/>
                  <a:pt x="22911" y="126634"/>
                </a:cubicBezTo>
                <a:cubicBezTo>
                  <a:pt x="-1813" y="113212"/>
                  <a:pt x="-5345" y="75303"/>
                  <a:pt x="14905" y="42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76" name="Google Shape;1276;p90"/>
          <p:cNvSpPr/>
          <p:nvPr/>
        </p:nvSpPr>
        <p:spPr>
          <a:xfrm>
            <a:off x="4202409" y="3063984"/>
            <a:ext cx="744066" cy="138923"/>
          </a:xfrm>
          <a:custGeom>
            <a:avLst/>
            <a:gdLst/>
            <a:ahLst/>
            <a:cxnLst/>
            <a:rect l="l" t="t" r="r" b="b"/>
            <a:pathLst>
              <a:path w="744066" h="138923" extrusionOk="0">
                <a:moveTo>
                  <a:pt x="340211" y="436"/>
                </a:moveTo>
                <a:lnTo>
                  <a:pt x="35521" y="14564"/>
                </a:lnTo>
                <a:lnTo>
                  <a:pt x="436" y="62128"/>
                </a:lnTo>
                <a:lnTo>
                  <a:pt x="328909" y="139831"/>
                </a:lnTo>
                <a:lnTo>
                  <a:pt x="745915" y="59773"/>
                </a:lnTo>
                <a:lnTo>
                  <a:pt x="718837" y="18332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77" name="Google Shape;1277;p90"/>
          <p:cNvSpPr/>
          <p:nvPr/>
        </p:nvSpPr>
        <p:spPr>
          <a:xfrm>
            <a:off x="4279876" y="3955686"/>
            <a:ext cx="235463" cy="35319"/>
          </a:xfrm>
          <a:custGeom>
            <a:avLst/>
            <a:gdLst/>
            <a:ahLst/>
            <a:cxnLst/>
            <a:rect l="l" t="t" r="r" b="b"/>
            <a:pathLst>
              <a:path w="235463" h="35319" extrusionOk="0">
                <a:moveTo>
                  <a:pt x="37404" y="436"/>
                </a:moveTo>
                <a:lnTo>
                  <a:pt x="436" y="16448"/>
                </a:lnTo>
                <a:lnTo>
                  <a:pt x="89206" y="31282"/>
                </a:lnTo>
                <a:lnTo>
                  <a:pt x="235665" y="36462"/>
                </a:lnTo>
                <a:lnTo>
                  <a:pt x="230485" y="25867"/>
                </a:lnTo>
                <a:lnTo>
                  <a:pt x="82142" y="19274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78" name="Google Shape;1278;p90"/>
          <p:cNvSpPr/>
          <p:nvPr/>
        </p:nvSpPr>
        <p:spPr>
          <a:xfrm>
            <a:off x="4615177" y="3950505"/>
            <a:ext cx="186016" cy="40028"/>
          </a:xfrm>
          <a:custGeom>
            <a:avLst/>
            <a:gdLst/>
            <a:ahLst/>
            <a:cxnLst/>
            <a:rect l="l" t="t" r="r" b="b"/>
            <a:pathLst>
              <a:path w="186016" h="40028" extrusionOk="0">
                <a:moveTo>
                  <a:pt x="436" y="41643"/>
                </a:moveTo>
                <a:lnTo>
                  <a:pt x="185982" y="27986"/>
                </a:lnTo>
                <a:lnTo>
                  <a:pt x="154194" y="436"/>
                </a:lnTo>
                <a:lnTo>
                  <a:pt x="88971" y="27986"/>
                </a:lnTo>
                <a:lnTo>
                  <a:pt x="7029" y="31047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79" name="Google Shape;1279;p90"/>
          <p:cNvSpPr/>
          <p:nvPr/>
        </p:nvSpPr>
        <p:spPr>
          <a:xfrm>
            <a:off x="3951875" y="2435059"/>
            <a:ext cx="569822" cy="508602"/>
          </a:xfrm>
          <a:custGeom>
            <a:avLst/>
            <a:gdLst/>
            <a:ahLst/>
            <a:cxnLst/>
            <a:rect l="l" t="t" r="r" b="b"/>
            <a:pathLst>
              <a:path w="569822" h="508602" extrusionOk="0">
                <a:moveTo>
                  <a:pt x="436" y="406847"/>
                </a:moveTo>
                <a:lnTo>
                  <a:pt x="286054" y="436"/>
                </a:lnTo>
                <a:lnTo>
                  <a:pt x="569553" y="509745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80" name="Google Shape;1280;p90"/>
          <p:cNvSpPr/>
          <p:nvPr/>
        </p:nvSpPr>
        <p:spPr>
          <a:xfrm>
            <a:off x="4520991" y="2515823"/>
            <a:ext cx="609851" cy="461509"/>
          </a:xfrm>
          <a:custGeom>
            <a:avLst/>
            <a:gdLst/>
            <a:ahLst/>
            <a:cxnLst/>
            <a:rect l="l" t="t" r="r" b="b"/>
            <a:pathLst>
              <a:path w="609851" h="461509" extrusionOk="0">
                <a:moveTo>
                  <a:pt x="427333" y="436"/>
                </a:moveTo>
                <a:lnTo>
                  <a:pt x="611701" y="462652"/>
                </a:lnTo>
                <a:lnTo>
                  <a:pt x="436" y="428981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81" name="Google Shape;1281;p90"/>
          <p:cNvSpPr/>
          <p:nvPr/>
        </p:nvSpPr>
        <p:spPr>
          <a:xfrm>
            <a:off x="4237493" y="2435059"/>
            <a:ext cx="711101" cy="508602"/>
          </a:xfrm>
          <a:custGeom>
            <a:avLst/>
            <a:gdLst/>
            <a:ahLst/>
            <a:cxnLst/>
            <a:rect l="l" t="t" r="r" b="b"/>
            <a:pathLst>
              <a:path w="711101" h="508602" extrusionOk="0">
                <a:moveTo>
                  <a:pt x="436" y="436"/>
                </a:moveTo>
                <a:lnTo>
                  <a:pt x="710831" y="81201"/>
                </a:lnTo>
                <a:lnTo>
                  <a:pt x="283935" y="50974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82" name="Google Shape;1282;p90"/>
          <p:cNvSpPr/>
          <p:nvPr/>
        </p:nvSpPr>
        <p:spPr>
          <a:xfrm>
            <a:off x="3951875" y="2841470"/>
            <a:ext cx="1179674" cy="218981"/>
          </a:xfrm>
          <a:custGeom>
            <a:avLst/>
            <a:gdLst/>
            <a:ahLst/>
            <a:cxnLst/>
            <a:rect l="l" t="t" r="r" b="b"/>
            <a:pathLst>
              <a:path w="1179674" h="218981" extrusionOk="0">
                <a:moveTo>
                  <a:pt x="1180817" y="137006"/>
                </a:moveTo>
                <a:lnTo>
                  <a:pt x="567198" y="220360"/>
                </a:lnTo>
                <a:lnTo>
                  <a:pt x="436" y="436"/>
                </a:lnTo>
                <a:lnTo>
                  <a:pt x="569553" y="103334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83" name="Google Shape;1283;p90"/>
          <p:cNvSpPr/>
          <p:nvPr/>
        </p:nvSpPr>
        <p:spPr>
          <a:xfrm>
            <a:off x="4237493" y="2435059"/>
            <a:ext cx="711101" cy="80057"/>
          </a:xfrm>
          <a:custGeom>
            <a:avLst/>
            <a:gdLst/>
            <a:ahLst/>
            <a:cxnLst/>
            <a:rect l="l" t="t" r="r" b="b"/>
            <a:pathLst>
              <a:path w="711101" h="80057" extrusionOk="0">
                <a:moveTo>
                  <a:pt x="436" y="436"/>
                </a:moveTo>
                <a:lnTo>
                  <a:pt x="372470" y="436"/>
                </a:lnTo>
                <a:lnTo>
                  <a:pt x="710831" y="81201"/>
                </a:lnTo>
                <a:close/>
              </a:path>
            </a:pathLst>
          </a:custGeom>
          <a:solidFill>
            <a:srgbClr val="4789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84" name="Google Shape;1284;p90"/>
          <p:cNvSpPr/>
          <p:nvPr/>
        </p:nvSpPr>
        <p:spPr>
          <a:xfrm>
            <a:off x="4854408" y="2390086"/>
            <a:ext cx="47092" cy="115377"/>
          </a:xfrm>
          <a:custGeom>
            <a:avLst/>
            <a:gdLst/>
            <a:ahLst/>
            <a:cxnLst/>
            <a:rect l="l" t="t" r="r" b="b"/>
            <a:pathLst>
              <a:path w="47092" h="115377" extrusionOk="0">
                <a:moveTo>
                  <a:pt x="436" y="436"/>
                </a:moveTo>
                <a:lnTo>
                  <a:pt x="48000" y="115107"/>
                </a:lnTo>
                <a:lnTo>
                  <a:pt x="12916" y="106866"/>
                </a:lnTo>
                <a:close/>
              </a:path>
            </a:pathLst>
          </a:custGeom>
          <a:solidFill>
            <a:srgbClr val="5497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85" name="Google Shape;1285;p90"/>
          <p:cNvSpPr/>
          <p:nvPr/>
        </p:nvSpPr>
        <p:spPr>
          <a:xfrm>
            <a:off x="4849228" y="2390086"/>
            <a:ext cx="16482" cy="105958"/>
          </a:xfrm>
          <a:custGeom>
            <a:avLst/>
            <a:gdLst/>
            <a:ahLst/>
            <a:cxnLst/>
            <a:rect l="l" t="t" r="r" b="b"/>
            <a:pathLst>
              <a:path w="16482" h="105958" extrusionOk="0">
                <a:moveTo>
                  <a:pt x="436" y="102628"/>
                </a:moveTo>
                <a:lnTo>
                  <a:pt x="5617" y="436"/>
                </a:lnTo>
                <a:lnTo>
                  <a:pt x="18096" y="106866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86" name="Google Shape;1286;p90"/>
          <p:cNvSpPr/>
          <p:nvPr/>
        </p:nvSpPr>
        <p:spPr>
          <a:xfrm>
            <a:off x="4311664" y="2335694"/>
            <a:ext cx="72993" cy="98894"/>
          </a:xfrm>
          <a:custGeom>
            <a:avLst/>
            <a:gdLst/>
            <a:ahLst/>
            <a:cxnLst/>
            <a:rect l="l" t="t" r="r" b="b"/>
            <a:pathLst>
              <a:path w="72993" h="98894" extrusionOk="0">
                <a:moveTo>
                  <a:pt x="436" y="99802"/>
                </a:moveTo>
                <a:lnTo>
                  <a:pt x="72724" y="436"/>
                </a:lnTo>
                <a:lnTo>
                  <a:pt x="30340" y="99802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87" name="Google Shape;1287;p90"/>
          <p:cNvSpPr/>
          <p:nvPr/>
        </p:nvSpPr>
        <p:spPr>
          <a:xfrm>
            <a:off x="4341568" y="2335694"/>
            <a:ext cx="42383" cy="98894"/>
          </a:xfrm>
          <a:custGeom>
            <a:avLst/>
            <a:gdLst/>
            <a:ahLst/>
            <a:cxnLst/>
            <a:rect l="l" t="t" r="r" b="b"/>
            <a:pathLst>
              <a:path w="42383" h="98894" extrusionOk="0">
                <a:moveTo>
                  <a:pt x="21157" y="99802"/>
                </a:moveTo>
                <a:lnTo>
                  <a:pt x="42820" y="436"/>
                </a:lnTo>
                <a:lnTo>
                  <a:pt x="436" y="99802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88" name="Google Shape;1288;p90"/>
          <p:cNvSpPr/>
          <p:nvPr/>
        </p:nvSpPr>
        <p:spPr>
          <a:xfrm>
            <a:off x="4528291" y="3063984"/>
            <a:ext cx="503892" cy="174243"/>
          </a:xfrm>
          <a:custGeom>
            <a:avLst/>
            <a:gdLst/>
            <a:ahLst/>
            <a:cxnLst/>
            <a:rect l="l" t="t" r="r" b="b"/>
            <a:pathLst>
              <a:path w="503892" h="174243" extrusionOk="0">
                <a:moveTo>
                  <a:pt x="505507" y="23747"/>
                </a:moveTo>
                <a:lnTo>
                  <a:pt x="477251" y="77904"/>
                </a:lnTo>
                <a:lnTo>
                  <a:pt x="436" y="174209"/>
                </a:lnTo>
                <a:lnTo>
                  <a:pt x="14329" y="436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89" name="Google Shape;1289;p90"/>
          <p:cNvSpPr/>
          <p:nvPr/>
        </p:nvSpPr>
        <p:spPr>
          <a:xfrm>
            <a:off x="4046767" y="3063984"/>
            <a:ext cx="494474" cy="174243"/>
          </a:xfrm>
          <a:custGeom>
            <a:avLst/>
            <a:gdLst/>
            <a:ahLst/>
            <a:cxnLst/>
            <a:rect l="l" t="t" r="r" b="b"/>
            <a:pathLst>
              <a:path w="494474" h="174243" extrusionOk="0">
                <a:moveTo>
                  <a:pt x="436" y="23276"/>
                </a:moveTo>
                <a:lnTo>
                  <a:pt x="495853" y="436"/>
                </a:lnTo>
                <a:lnTo>
                  <a:pt x="481960" y="174209"/>
                </a:lnTo>
                <a:lnTo>
                  <a:pt x="15742" y="76256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90" name="Google Shape;1290;p90"/>
          <p:cNvSpPr/>
          <p:nvPr/>
        </p:nvSpPr>
        <p:spPr>
          <a:xfrm>
            <a:off x="3998261" y="3086824"/>
            <a:ext cx="63575" cy="226045"/>
          </a:xfrm>
          <a:custGeom>
            <a:avLst/>
            <a:gdLst/>
            <a:ahLst/>
            <a:cxnLst/>
            <a:rect l="l" t="t" r="r" b="b"/>
            <a:pathLst>
              <a:path w="63575" h="226045" extrusionOk="0">
                <a:moveTo>
                  <a:pt x="436" y="158668"/>
                </a:moveTo>
                <a:lnTo>
                  <a:pt x="14093" y="227188"/>
                </a:lnTo>
                <a:lnTo>
                  <a:pt x="64247" y="53416"/>
                </a:lnTo>
                <a:lnTo>
                  <a:pt x="48942" y="436"/>
                </a:lnTo>
                <a:close/>
              </a:path>
            </a:pathLst>
          </a:custGeom>
          <a:solidFill>
            <a:srgbClr val="234F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91" name="Google Shape;1291;p90"/>
          <p:cNvSpPr/>
          <p:nvPr/>
        </p:nvSpPr>
        <p:spPr>
          <a:xfrm>
            <a:off x="4011918" y="3139803"/>
            <a:ext cx="515666" cy="296684"/>
          </a:xfrm>
          <a:custGeom>
            <a:avLst/>
            <a:gdLst/>
            <a:ahLst/>
            <a:cxnLst/>
            <a:rect l="l" t="t" r="r" b="b"/>
            <a:pathLst>
              <a:path w="515666" h="296684" extrusionOk="0">
                <a:moveTo>
                  <a:pt x="516809" y="98389"/>
                </a:moveTo>
                <a:lnTo>
                  <a:pt x="516809" y="297121"/>
                </a:lnTo>
                <a:lnTo>
                  <a:pt x="436" y="174209"/>
                </a:lnTo>
                <a:lnTo>
                  <a:pt x="50590" y="436"/>
                </a:lnTo>
                <a:close/>
              </a:path>
            </a:pathLst>
          </a:custGeom>
          <a:solidFill>
            <a:srgbClr val="176B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92" name="Google Shape;1292;p90"/>
          <p:cNvSpPr/>
          <p:nvPr/>
        </p:nvSpPr>
        <p:spPr>
          <a:xfrm>
            <a:off x="4528291" y="3141451"/>
            <a:ext cx="525084" cy="294329"/>
          </a:xfrm>
          <a:custGeom>
            <a:avLst/>
            <a:gdLst/>
            <a:ahLst/>
            <a:cxnLst/>
            <a:rect l="l" t="t" r="r" b="b"/>
            <a:pathLst>
              <a:path w="525084" h="294329" extrusionOk="0">
                <a:moveTo>
                  <a:pt x="477251" y="436"/>
                </a:moveTo>
                <a:lnTo>
                  <a:pt x="526934" y="172561"/>
                </a:lnTo>
                <a:lnTo>
                  <a:pt x="436" y="295473"/>
                </a:lnTo>
                <a:lnTo>
                  <a:pt x="436" y="96741"/>
                </a:lnTo>
                <a:close/>
              </a:path>
            </a:pathLst>
          </a:custGeom>
          <a:solidFill>
            <a:srgbClr val="429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93" name="Google Shape;1293;p90"/>
          <p:cNvSpPr/>
          <p:nvPr/>
        </p:nvSpPr>
        <p:spPr>
          <a:xfrm>
            <a:off x="5005105" y="3087295"/>
            <a:ext cx="77703" cy="226045"/>
          </a:xfrm>
          <a:custGeom>
            <a:avLst/>
            <a:gdLst/>
            <a:ahLst/>
            <a:cxnLst/>
            <a:rect l="l" t="t" r="r" b="b"/>
            <a:pathLst>
              <a:path w="77703" h="226045" extrusionOk="0">
                <a:moveTo>
                  <a:pt x="28692" y="436"/>
                </a:moveTo>
                <a:lnTo>
                  <a:pt x="79081" y="163848"/>
                </a:lnTo>
                <a:lnTo>
                  <a:pt x="50119" y="226717"/>
                </a:lnTo>
                <a:lnTo>
                  <a:pt x="436" y="54593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94" name="Google Shape;1294;p90"/>
          <p:cNvSpPr/>
          <p:nvPr/>
        </p:nvSpPr>
        <p:spPr>
          <a:xfrm>
            <a:off x="4151078" y="3436488"/>
            <a:ext cx="769967" cy="449736"/>
          </a:xfrm>
          <a:custGeom>
            <a:avLst/>
            <a:gdLst/>
            <a:ahLst/>
            <a:cxnLst/>
            <a:rect l="l" t="t" r="r" b="b"/>
            <a:pathLst>
              <a:path w="769967" h="449736" extrusionOk="0">
                <a:moveTo>
                  <a:pt x="377650" y="436"/>
                </a:moveTo>
                <a:lnTo>
                  <a:pt x="436" y="450173"/>
                </a:lnTo>
                <a:lnTo>
                  <a:pt x="770168" y="450173"/>
                </a:lnTo>
                <a:close/>
              </a:path>
            </a:pathLst>
          </a:custGeom>
          <a:solidFill>
            <a:srgbClr val="1558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95" name="Google Shape;1295;p90"/>
          <p:cNvSpPr/>
          <p:nvPr/>
        </p:nvSpPr>
        <p:spPr>
          <a:xfrm>
            <a:off x="4011918" y="3313575"/>
            <a:ext cx="515666" cy="572177"/>
          </a:xfrm>
          <a:custGeom>
            <a:avLst/>
            <a:gdLst/>
            <a:ahLst/>
            <a:cxnLst/>
            <a:rect l="l" t="t" r="r" b="b"/>
            <a:pathLst>
              <a:path w="515666" h="572177" extrusionOk="0">
                <a:moveTo>
                  <a:pt x="436" y="436"/>
                </a:moveTo>
                <a:lnTo>
                  <a:pt x="516809" y="123349"/>
                </a:lnTo>
                <a:lnTo>
                  <a:pt x="139596" y="573085"/>
                </a:lnTo>
                <a:close/>
              </a:path>
            </a:pathLst>
          </a:custGeom>
          <a:solidFill>
            <a:srgbClr val="2049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96" name="Google Shape;1296;p90"/>
          <p:cNvSpPr/>
          <p:nvPr/>
        </p:nvSpPr>
        <p:spPr>
          <a:xfrm>
            <a:off x="4528291" y="3313575"/>
            <a:ext cx="525084" cy="572177"/>
          </a:xfrm>
          <a:custGeom>
            <a:avLst/>
            <a:gdLst/>
            <a:ahLst/>
            <a:cxnLst/>
            <a:rect l="l" t="t" r="r" b="b"/>
            <a:pathLst>
              <a:path w="525084" h="572177" extrusionOk="0">
                <a:moveTo>
                  <a:pt x="526934" y="436"/>
                </a:moveTo>
                <a:lnTo>
                  <a:pt x="392955" y="573085"/>
                </a:lnTo>
                <a:lnTo>
                  <a:pt x="436" y="123349"/>
                </a:lnTo>
                <a:close/>
              </a:path>
            </a:pathLst>
          </a:custGeom>
          <a:solidFill>
            <a:srgbClr val="3691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97" name="Google Shape;1297;p90"/>
          <p:cNvSpPr/>
          <p:nvPr/>
        </p:nvSpPr>
        <p:spPr>
          <a:xfrm>
            <a:off x="4920809" y="3250707"/>
            <a:ext cx="162470" cy="635752"/>
          </a:xfrm>
          <a:custGeom>
            <a:avLst/>
            <a:gdLst/>
            <a:ahLst/>
            <a:cxnLst/>
            <a:rect l="l" t="t" r="r" b="b"/>
            <a:pathLst>
              <a:path w="162470" h="635752" extrusionOk="0">
                <a:moveTo>
                  <a:pt x="163378" y="436"/>
                </a:moveTo>
                <a:lnTo>
                  <a:pt x="32695" y="560134"/>
                </a:lnTo>
                <a:lnTo>
                  <a:pt x="436" y="635954"/>
                </a:lnTo>
                <a:lnTo>
                  <a:pt x="134416" y="63305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98" name="Google Shape;1298;p90"/>
          <p:cNvSpPr/>
          <p:nvPr/>
        </p:nvSpPr>
        <p:spPr>
          <a:xfrm>
            <a:off x="4254446" y="3955686"/>
            <a:ext cx="263719" cy="44738"/>
          </a:xfrm>
          <a:custGeom>
            <a:avLst/>
            <a:gdLst/>
            <a:ahLst/>
            <a:cxnLst/>
            <a:rect l="l" t="t" r="r" b="b"/>
            <a:pathLst>
              <a:path w="263719" h="44738" extrusionOk="0">
                <a:moveTo>
                  <a:pt x="62834" y="436"/>
                </a:moveTo>
                <a:lnTo>
                  <a:pt x="436" y="27515"/>
                </a:lnTo>
                <a:lnTo>
                  <a:pt x="265333" y="45175"/>
                </a:lnTo>
                <a:lnTo>
                  <a:pt x="255915" y="25867"/>
                </a:lnTo>
                <a:lnTo>
                  <a:pt x="107573" y="19274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99" name="Google Shape;1299;p90"/>
          <p:cNvSpPr/>
          <p:nvPr/>
        </p:nvSpPr>
        <p:spPr>
          <a:xfrm>
            <a:off x="4609997" y="3942971"/>
            <a:ext cx="263719" cy="56511"/>
          </a:xfrm>
          <a:custGeom>
            <a:avLst/>
            <a:gdLst/>
            <a:ahLst/>
            <a:cxnLst/>
            <a:rect l="l" t="t" r="r" b="b"/>
            <a:pathLst>
              <a:path w="263719" h="56511" extrusionOk="0">
                <a:moveTo>
                  <a:pt x="176799" y="436"/>
                </a:moveTo>
                <a:lnTo>
                  <a:pt x="264156" y="40230"/>
                </a:lnTo>
                <a:lnTo>
                  <a:pt x="436" y="57890"/>
                </a:lnTo>
                <a:lnTo>
                  <a:pt x="12210" y="38582"/>
                </a:lnTo>
                <a:lnTo>
                  <a:pt x="94151" y="35521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00" name="Google Shape;1300;p90"/>
          <p:cNvSpPr/>
          <p:nvPr/>
        </p:nvSpPr>
        <p:spPr>
          <a:xfrm>
            <a:off x="4254446" y="3982764"/>
            <a:ext cx="291975" cy="324940"/>
          </a:xfrm>
          <a:custGeom>
            <a:avLst/>
            <a:gdLst/>
            <a:ahLst/>
            <a:cxnLst/>
            <a:rect l="l" t="t" r="r" b="b"/>
            <a:pathLst>
              <a:path w="291975" h="324940" extrusionOk="0">
                <a:moveTo>
                  <a:pt x="265333" y="18096"/>
                </a:moveTo>
                <a:lnTo>
                  <a:pt x="293118" y="326083"/>
                </a:lnTo>
                <a:lnTo>
                  <a:pt x="436" y="436"/>
                </a:lnTo>
                <a:close/>
              </a:path>
            </a:pathLst>
          </a:custGeom>
          <a:solidFill>
            <a:srgbClr val="245E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01" name="Google Shape;1301;p90"/>
          <p:cNvSpPr/>
          <p:nvPr/>
        </p:nvSpPr>
        <p:spPr>
          <a:xfrm>
            <a:off x="4590689" y="3982764"/>
            <a:ext cx="282556" cy="324940"/>
          </a:xfrm>
          <a:custGeom>
            <a:avLst/>
            <a:gdLst/>
            <a:ahLst/>
            <a:cxnLst/>
            <a:rect l="l" t="t" r="r" b="b"/>
            <a:pathLst>
              <a:path w="282556" h="324940" extrusionOk="0">
                <a:moveTo>
                  <a:pt x="19745" y="18096"/>
                </a:moveTo>
                <a:lnTo>
                  <a:pt x="436" y="326083"/>
                </a:lnTo>
                <a:lnTo>
                  <a:pt x="283464" y="436"/>
                </a:lnTo>
                <a:close/>
              </a:path>
            </a:pathLst>
          </a:custGeom>
          <a:solidFill>
            <a:srgbClr val="245F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02" name="Google Shape;1302;p90"/>
          <p:cNvSpPr/>
          <p:nvPr/>
        </p:nvSpPr>
        <p:spPr>
          <a:xfrm>
            <a:off x="4151078" y="3886224"/>
            <a:ext cx="769967" cy="98894"/>
          </a:xfrm>
          <a:custGeom>
            <a:avLst/>
            <a:gdLst/>
            <a:ahLst/>
            <a:cxnLst/>
            <a:rect l="l" t="t" r="r" b="b"/>
            <a:pathLst>
              <a:path w="769967" h="98894" extrusionOk="0">
                <a:moveTo>
                  <a:pt x="436" y="436"/>
                </a:moveTo>
                <a:lnTo>
                  <a:pt x="210941" y="88735"/>
                </a:lnTo>
                <a:lnTo>
                  <a:pt x="359284" y="95328"/>
                </a:lnTo>
                <a:lnTo>
                  <a:pt x="361874" y="100744"/>
                </a:lnTo>
                <a:lnTo>
                  <a:pt x="467832" y="100744"/>
                </a:lnTo>
                <a:lnTo>
                  <a:pt x="471129" y="95328"/>
                </a:lnTo>
                <a:lnTo>
                  <a:pt x="553070" y="92267"/>
                </a:lnTo>
                <a:lnTo>
                  <a:pt x="770168" y="436"/>
                </a:lnTo>
                <a:close/>
              </a:path>
            </a:pathLst>
          </a:custGeom>
          <a:solidFill>
            <a:srgbClr val="1D54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03" name="Google Shape;1303;p90"/>
          <p:cNvSpPr/>
          <p:nvPr/>
        </p:nvSpPr>
        <p:spPr>
          <a:xfrm>
            <a:off x="4858572" y="2701184"/>
            <a:ext cx="115377" cy="138923"/>
          </a:xfrm>
          <a:custGeom>
            <a:avLst/>
            <a:gdLst/>
            <a:ahLst/>
            <a:cxnLst/>
            <a:rect l="l" t="t" r="r" b="b"/>
            <a:pathLst>
              <a:path w="115377" h="138923" extrusionOk="0">
                <a:moveTo>
                  <a:pt x="110237" y="59017"/>
                </a:moveTo>
                <a:cubicBezTo>
                  <a:pt x="121775" y="96220"/>
                  <a:pt x="107647" y="131539"/>
                  <a:pt x="78685" y="137897"/>
                </a:cubicBezTo>
                <a:cubicBezTo>
                  <a:pt x="49723" y="144254"/>
                  <a:pt x="16994" y="118824"/>
                  <a:pt x="5691" y="81621"/>
                </a:cubicBezTo>
                <a:cubicBezTo>
                  <a:pt x="-5611" y="44418"/>
                  <a:pt x="8281" y="9098"/>
                  <a:pt x="37244" y="2741"/>
                </a:cubicBezTo>
                <a:cubicBezTo>
                  <a:pt x="66206" y="-3617"/>
                  <a:pt x="98935" y="21813"/>
                  <a:pt x="110237" y="590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04" name="Google Shape;1304;p90"/>
          <p:cNvSpPr/>
          <p:nvPr/>
        </p:nvSpPr>
        <p:spPr>
          <a:xfrm>
            <a:off x="4143202" y="2622971"/>
            <a:ext cx="117731" cy="131859"/>
          </a:xfrm>
          <a:custGeom>
            <a:avLst/>
            <a:gdLst/>
            <a:ahLst/>
            <a:cxnLst/>
            <a:rect l="l" t="t" r="r" b="b"/>
            <a:pathLst>
              <a:path w="117731" h="131859" extrusionOk="0">
                <a:moveTo>
                  <a:pt x="14905" y="42102"/>
                </a:moveTo>
                <a:cubicBezTo>
                  <a:pt x="35155" y="8902"/>
                  <a:pt x="71652" y="-6874"/>
                  <a:pt x="96376" y="6547"/>
                </a:cubicBezTo>
                <a:cubicBezTo>
                  <a:pt x="121099" y="19968"/>
                  <a:pt x="124631" y="57878"/>
                  <a:pt x="104381" y="91079"/>
                </a:cubicBezTo>
                <a:cubicBezTo>
                  <a:pt x="84131" y="124279"/>
                  <a:pt x="47635" y="140055"/>
                  <a:pt x="22911" y="126634"/>
                </a:cubicBezTo>
                <a:cubicBezTo>
                  <a:pt x="-1813" y="113212"/>
                  <a:pt x="-5345" y="75303"/>
                  <a:pt x="14905" y="42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05" name="Google Shape;1305;p90"/>
          <p:cNvSpPr/>
          <p:nvPr/>
        </p:nvSpPr>
        <p:spPr>
          <a:xfrm>
            <a:off x="4202409" y="3063984"/>
            <a:ext cx="744066" cy="138923"/>
          </a:xfrm>
          <a:custGeom>
            <a:avLst/>
            <a:gdLst/>
            <a:ahLst/>
            <a:cxnLst/>
            <a:rect l="l" t="t" r="r" b="b"/>
            <a:pathLst>
              <a:path w="744066" h="138923" extrusionOk="0">
                <a:moveTo>
                  <a:pt x="340211" y="436"/>
                </a:moveTo>
                <a:lnTo>
                  <a:pt x="35521" y="14564"/>
                </a:lnTo>
                <a:lnTo>
                  <a:pt x="436" y="62128"/>
                </a:lnTo>
                <a:lnTo>
                  <a:pt x="328909" y="139831"/>
                </a:lnTo>
                <a:lnTo>
                  <a:pt x="745915" y="59773"/>
                </a:lnTo>
                <a:lnTo>
                  <a:pt x="718837" y="18332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06" name="Google Shape;1306;p90"/>
          <p:cNvSpPr/>
          <p:nvPr/>
        </p:nvSpPr>
        <p:spPr>
          <a:xfrm>
            <a:off x="4279876" y="3955686"/>
            <a:ext cx="235463" cy="35319"/>
          </a:xfrm>
          <a:custGeom>
            <a:avLst/>
            <a:gdLst/>
            <a:ahLst/>
            <a:cxnLst/>
            <a:rect l="l" t="t" r="r" b="b"/>
            <a:pathLst>
              <a:path w="235463" h="35319" extrusionOk="0">
                <a:moveTo>
                  <a:pt x="37404" y="436"/>
                </a:moveTo>
                <a:lnTo>
                  <a:pt x="436" y="16448"/>
                </a:lnTo>
                <a:lnTo>
                  <a:pt x="89206" y="31282"/>
                </a:lnTo>
                <a:lnTo>
                  <a:pt x="235665" y="36462"/>
                </a:lnTo>
                <a:lnTo>
                  <a:pt x="230485" y="25867"/>
                </a:lnTo>
                <a:lnTo>
                  <a:pt x="82142" y="19274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07" name="Google Shape;1307;p90"/>
          <p:cNvSpPr/>
          <p:nvPr/>
        </p:nvSpPr>
        <p:spPr>
          <a:xfrm>
            <a:off x="4615177" y="3950505"/>
            <a:ext cx="186016" cy="40028"/>
          </a:xfrm>
          <a:custGeom>
            <a:avLst/>
            <a:gdLst/>
            <a:ahLst/>
            <a:cxnLst/>
            <a:rect l="l" t="t" r="r" b="b"/>
            <a:pathLst>
              <a:path w="186016" h="40028" extrusionOk="0">
                <a:moveTo>
                  <a:pt x="436" y="41643"/>
                </a:moveTo>
                <a:lnTo>
                  <a:pt x="185982" y="27986"/>
                </a:lnTo>
                <a:lnTo>
                  <a:pt x="154194" y="436"/>
                </a:lnTo>
                <a:lnTo>
                  <a:pt x="88971" y="27986"/>
                </a:lnTo>
                <a:lnTo>
                  <a:pt x="7029" y="31047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08" name="Google Shape;1308;p90"/>
          <p:cNvSpPr/>
          <p:nvPr/>
        </p:nvSpPr>
        <p:spPr>
          <a:xfrm>
            <a:off x="3951875" y="2435059"/>
            <a:ext cx="569822" cy="508602"/>
          </a:xfrm>
          <a:custGeom>
            <a:avLst/>
            <a:gdLst/>
            <a:ahLst/>
            <a:cxnLst/>
            <a:rect l="l" t="t" r="r" b="b"/>
            <a:pathLst>
              <a:path w="569822" h="508602" extrusionOk="0">
                <a:moveTo>
                  <a:pt x="436" y="406847"/>
                </a:moveTo>
                <a:lnTo>
                  <a:pt x="286054" y="436"/>
                </a:lnTo>
                <a:lnTo>
                  <a:pt x="569553" y="509745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09" name="Google Shape;1309;p90"/>
          <p:cNvSpPr/>
          <p:nvPr/>
        </p:nvSpPr>
        <p:spPr>
          <a:xfrm>
            <a:off x="4520991" y="2515823"/>
            <a:ext cx="609851" cy="461509"/>
          </a:xfrm>
          <a:custGeom>
            <a:avLst/>
            <a:gdLst/>
            <a:ahLst/>
            <a:cxnLst/>
            <a:rect l="l" t="t" r="r" b="b"/>
            <a:pathLst>
              <a:path w="609851" h="461509" extrusionOk="0">
                <a:moveTo>
                  <a:pt x="427333" y="436"/>
                </a:moveTo>
                <a:lnTo>
                  <a:pt x="611701" y="462652"/>
                </a:lnTo>
                <a:lnTo>
                  <a:pt x="436" y="428981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10" name="Google Shape;1310;p90"/>
          <p:cNvSpPr/>
          <p:nvPr/>
        </p:nvSpPr>
        <p:spPr>
          <a:xfrm>
            <a:off x="4237493" y="2435059"/>
            <a:ext cx="711101" cy="508602"/>
          </a:xfrm>
          <a:custGeom>
            <a:avLst/>
            <a:gdLst/>
            <a:ahLst/>
            <a:cxnLst/>
            <a:rect l="l" t="t" r="r" b="b"/>
            <a:pathLst>
              <a:path w="711101" h="508602" extrusionOk="0">
                <a:moveTo>
                  <a:pt x="436" y="436"/>
                </a:moveTo>
                <a:lnTo>
                  <a:pt x="710831" y="81201"/>
                </a:lnTo>
                <a:lnTo>
                  <a:pt x="283935" y="50974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11" name="Google Shape;1311;p90"/>
          <p:cNvSpPr/>
          <p:nvPr/>
        </p:nvSpPr>
        <p:spPr>
          <a:xfrm>
            <a:off x="3951875" y="2841470"/>
            <a:ext cx="1179674" cy="218981"/>
          </a:xfrm>
          <a:custGeom>
            <a:avLst/>
            <a:gdLst/>
            <a:ahLst/>
            <a:cxnLst/>
            <a:rect l="l" t="t" r="r" b="b"/>
            <a:pathLst>
              <a:path w="1179674" h="218981" extrusionOk="0">
                <a:moveTo>
                  <a:pt x="1180817" y="137006"/>
                </a:moveTo>
                <a:lnTo>
                  <a:pt x="567198" y="220360"/>
                </a:lnTo>
                <a:lnTo>
                  <a:pt x="436" y="436"/>
                </a:lnTo>
                <a:lnTo>
                  <a:pt x="569553" y="103334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12" name="Google Shape;1312;p90"/>
          <p:cNvSpPr/>
          <p:nvPr/>
        </p:nvSpPr>
        <p:spPr>
          <a:xfrm>
            <a:off x="4237493" y="2435059"/>
            <a:ext cx="711101" cy="80057"/>
          </a:xfrm>
          <a:custGeom>
            <a:avLst/>
            <a:gdLst/>
            <a:ahLst/>
            <a:cxnLst/>
            <a:rect l="l" t="t" r="r" b="b"/>
            <a:pathLst>
              <a:path w="711101" h="80057" extrusionOk="0">
                <a:moveTo>
                  <a:pt x="436" y="436"/>
                </a:moveTo>
                <a:lnTo>
                  <a:pt x="372470" y="436"/>
                </a:lnTo>
                <a:lnTo>
                  <a:pt x="710831" y="81201"/>
                </a:lnTo>
                <a:close/>
              </a:path>
            </a:pathLst>
          </a:custGeom>
          <a:solidFill>
            <a:srgbClr val="4789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13" name="Google Shape;1313;p90"/>
          <p:cNvSpPr/>
          <p:nvPr/>
        </p:nvSpPr>
        <p:spPr>
          <a:xfrm>
            <a:off x="4854408" y="2390086"/>
            <a:ext cx="47092" cy="115377"/>
          </a:xfrm>
          <a:custGeom>
            <a:avLst/>
            <a:gdLst/>
            <a:ahLst/>
            <a:cxnLst/>
            <a:rect l="l" t="t" r="r" b="b"/>
            <a:pathLst>
              <a:path w="47092" h="115377" extrusionOk="0">
                <a:moveTo>
                  <a:pt x="436" y="436"/>
                </a:moveTo>
                <a:lnTo>
                  <a:pt x="48000" y="115107"/>
                </a:lnTo>
                <a:lnTo>
                  <a:pt x="12916" y="106866"/>
                </a:lnTo>
                <a:close/>
              </a:path>
            </a:pathLst>
          </a:custGeom>
          <a:solidFill>
            <a:srgbClr val="5497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14" name="Google Shape;1314;p90"/>
          <p:cNvSpPr/>
          <p:nvPr/>
        </p:nvSpPr>
        <p:spPr>
          <a:xfrm>
            <a:off x="4849228" y="2390086"/>
            <a:ext cx="16482" cy="105958"/>
          </a:xfrm>
          <a:custGeom>
            <a:avLst/>
            <a:gdLst/>
            <a:ahLst/>
            <a:cxnLst/>
            <a:rect l="l" t="t" r="r" b="b"/>
            <a:pathLst>
              <a:path w="16482" h="105958" extrusionOk="0">
                <a:moveTo>
                  <a:pt x="436" y="102628"/>
                </a:moveTo>
                <a:lnTo>
                  <a:pt x="5617" y="436"/>
                </a:lnTo>
                <a:lnTo>
                  <a:pt x="18096" y="106866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15" name="Google Shape;1315;p90"/>
          <p:cNvSpPr/>
          <p:nvPr/>
        </p:nvSpPr>
        <p:spPr>
          <a:xfrm>
            <a:off x="4311664" y="2335694"/>
            <a:ext cx="72993" cy="98894"/>
          </a:xfrm>
          <a:custGeom>
            <a:avLst/>
            <a:gdLst/>
            <a:ahLst/>
            <a:cxnLst/>
            <a:rect l="l" t="t" r="r" b="b"/>
            <a:pathLst>
              <a:path w="72993" h="98894" extrusionOk="0">
                <a:moveTo>
                  <a:pt x="436" y="99802"/>
                </a:moveTo>
                <a:lnTo>
                  <a:pt x="72724" y="436"/>
                </a:lnTo>
                <a:lnTo>
                  <a:pt x="30340" y="99802"/>
                </a:lnTo>
                <a:close/>
              </a:path>
            </a:pathLst>
          </a:custGeom>
          <a:solidFill>
            <a:srgbClr val="1950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16" name="Google Shape;1316;p90"/>
          <p:cNvSpPr/>
          <p:nvPr/>
        </p:nvSpPr>
        <p:spPr>
          <a:xfrm>
            <a:off x="4341568" y="2335694"/>
            <a:ext cx="42383" cy="98894"/>
          </a:xfrm>
          <a:custGeom>
            <a:avLst/>
            <a:gdLst/>
            <a:ahLst/>
            <a:cxnLst/>
            <a:rect l="l" t="t" r="r" b="b"/>
            <a:pathLst>
              <a:path w="42383" h="98894" extrusionOk="0">
                <a:moveTo>
                  <a:pt x="21157" y="99802"/>
                </a:moveTo>
                <a:lnTo>
                  <a:pt x="42820" y="436"/>
                </a:lnTo>
                <a:lnTo>
                  <a:pt x="436" y="99802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17" name="Google Shape;1317;p90"/>
          <p:cNvSpPr/>
          <p:nvPr/>
        </p:nvSpPr>
        <p:spPr>
          <a:xfrm>
            <a:off x="4528291" y="3063984"/>
            <a:ext cx="503892" cy="174243"/>
          </a:xfrm>
          <a:custGeom>
            <a:avLst/>
            <a:gdLst/>
            <a:ahLst/>
            <a:cxnLst/>
            <a:rect l="l" t="t" r="r" b="b"/>
            <a:pathLst>
              <a:path w="503892" h="174243" extrusionOk="0">
                <a:moveTo>
                  <a:pt x="505507" y="23747"/>
                </a:moveTo>
                <a:lnTo>
                  <a:pt x="477251" y="77904"/>
                </a:lnTo>
                <a:lnTo>
                  <a:pt x="436" y="174209"/>
                </a:lnTo>
                <a:lnTo>
                  <a:pt x="14329" y="436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18" name="Google Shape;1318;p90"/>
          <p:cNvSpPr/>
          <p:nvPr/>
        </p:nvSpPr>
        <p:spPr>
          <a:xfrm>
            <a:off x="4046767" y="3063984"/>
            <a:ext cx="494474" cy="174243"/>
          </a:xfrm>
          <a:custGeom>
            <a:avLst/>
            <a:gdLst/>
            <a:ahLst/>
            <a:cxnLst/>
            <a:rect l="l" t="t" r="r" b="b"/>
            <a:pathLst>
              <a:path w="494474" h="174243" extrusionOk="0">
                <a:moveTo>
                  <a:pt x="436" y="23276"/>
                </a:moveTo>
                <a:lnTo>
                  <a:pt x="495853" y="436"/>
                </a:lnTo>
                <a:lnTo>
                  <a:pt x="481960" y="174209"/>
                </a:lnTo>
                <a:lnTo>
                  <a:pt x="15742" y="76256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19" name="Google Shape;1319;p90"/>
          <p:cNvSpPr/>
          <p:nvPr/>
        </p:nvSpPr>
        <p:spPr>
          <a:xfrm>
            <a:off x="3998261" y="3086824"/>
            <a:ext cx="63575" cy="226045"/>
          </a:xfrm>
          <a:custGeom>
            <a:avLst/>
            <a:gdLst/>
            <a:ahLst/>
            <a:cxnLst/>
            <a:rect l="l" t="t" r="r" b="b"/>
            <a:pathLst>
              <a:path w="63575" h="226045" extrusionOk="0">
                <a:moveTo>
                  <a:pt x="436" y="158668"/>
                </a:moveTo>
                <a:lnTo>
                  <a:pt x="14093" y="227188"/>
                </a:lnTo>
                <a:lnTo>
                  <a:pt x="64247" y="53416"/>
                </a:lnTo>
                <a:lnTo>
                  <a:pt x="48942" y="436"/>
                </a:lnTo>
                <a:close/>
              </a:path>
            </a:pathLst>
          </a:custGeom>
          <a:solidFill>
            <a:srgbClr val="234F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20" name="Google Shape;1320;p90"/>
          <p:cNvSpPr/>
          <p:nvPr/>
        </p:nvSpPr>
        <p:spPr>
          <a:xfrm>
            <a:off x="4011918" y="3139803"/>
            <a:ext cx="515666" cy="296684"/>
          </a:xfrm>
          <a:custGeom>
            <a:avLst/>
            <a:gdLst/>
            <a:ahLst/>
            <a:cxnLst/>
            <a:rect l="l" t="t" r="r" b="b"/>
            <a:pathLst>
              <a:path w="515666" h="296684" extrusionOk="0">
                <a:moveTo>
                  <a:pt x="516809" y="98389"/>
                </a:moveTo>
                <a:lnTo>
                  <a:pt x="516809" y="297121"/>
                </a:lnTo>
                <a:lnTo>
                  <a:pt x="436" y="174209"/>
                </a:lnTo>
                <a:lnTo>
                  <a:pt x="50590" y="436"/>
                </a:lnTo>
                <a:close/>
              </a:path>
            </a:pathLst>
          </a:custGeom>
          <a:solidFill>
            <a:srgbClr val="176B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21" name="Google Shape;1321;p90"/>
          <p:cNvSpPr/>
          <p:nvPr/>
        </p:nvSpPr>
        <p:spPr>
          <a:xfrm>
            <a:off x="4528291" y="3141451"/>
            <a:ext cx="525084" cy="294329"/>
          </a:xfrm>
          <a:custGeom>
            <a:avLst/>
            <a:gdLst/>
            <a:ahLst/>
            <a:cxnLst/>
            <a:rect l="l" t="t" r="r" b="b"/>
            <a:pathLst>
              <a:path w="525084" h="294329" extrusionOk="0">
                <a:moveTo>
                  <a:pt x="477251" y="436"/>
                </a:moveTo>
                <a:lnTo>
                  <a:pt x="526934" y="172561"/>
                </a:lnTo>
                <a:lnTo>
                  <a:pt x="436" y="295473"/>
                </a:lnTo>
                <a:lnTo>
                  <a:pt x="436" y="96741"/>
                </a:lnTo>
                <a:close/>
              </a:path>
            </a:pathLst>
          </a:custGeom>
          <a:solidFill>
            <a:srgbClr val="429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22" name="Google Shape;1322;p90"/>
          <p:cNvSpPr/>
          <p:nvPr/>
        </p:nvSpPr>
        <p:spPr>
          <a:xfrm>
            <a:off x="5005105" y="3087295"/>
            <a:ext cx="77703" cy="226045"/>
          </a:xfrm>
          <a:custGeom>
            <a:avLst/>
            <a:gdLst/>
            <a:ahLst/>
            <a:cxnLst/>
            <a:rect l="l" t="t" r="r" b="b"/>
            <a:pathLst>
              <a:path w="77703" h="226045" extrusionOk="0">
                <a:moveTo>
                  <a:pt x="28692" y="436"/>
                </a:moveTo>
                <a:lnTo>
                  <a:pt x="79081" y="163848"/>
                </a:lnTo>
                <a:lnTo>
                  <a:pt x="50119" y="226717"/>
                </a:lnTo>
                <a:lnTo>
                  <a:pt x="436" y="54593"/>
                </a:lnTo>
                <a:close/>
              </a:path>
            </a:pathLst>
          </a:custGeom>
          <a:solidFill>
            <a:srgbClr val="3386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23" name="Google Shape;1323;p90"/>
          <p:cNvSpPr/>
          <p:nvPr/>
        </p:nvSpPr>
        <p:spPr>
          <a:xfrm>
            <a:off x="4151078" y="3436488"/>
            <a:ext cx="769967" cy="449736"/>
          </a:xfrm>
          <a:custGeom>
            <a:avLst/>
            <a:gdLst/>
            <a:ahLst/>
            <a:cxnLst/>
            <a:rect l="l" t="t" r="r" b="b"/>
            <a:pathLst>
              <a:path w="769967" h="449736" extrusionOk="0">
                <a:moveTo>
                  <a:pt x="377650" y="436"/>
                </a:moveTo>
                <a:lnTo>
                  <a:pt x="436" y="450173"/>
                </a:lnTo>
                <a:lnTo>
                  <a:pt x="770168" y="450173"/>
                </a:lnTo>
                <a:close/>
              </a:path>
            </a:pathLst>
          </a:custGeom>
          <a:solidFill>
            <a:srgbClr val="1558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24" name="Google Shape;1324;p90"/>
          <p:cNvSpPr/>
          <p:nvPr/>
        </p:nvSpPr>
        <p:spPr>
          <a:xfrm>
            <a:off x="4011918" y="3313575"/>
            <a:ext cx="515666" cy="572177"/>
          </a:xfrm>
          <a:custGeom>
            <a:avLst/>
            <a:gdLst/>
            <a:ahLst/>
            <a:cxnLst/>
            <a:rect l="l" t="t" r="r" b="b"/>
            <a:pathLst>
              <a:path w="515666" h="572177" extrusionOk="0">
                <a:moveTo>
                  <a:pt x="436" y="436"/>
                </a:moveTo>
                <a:lnTo>
                  <a:pt x="516809" y="123349"/>
                </a:lnTo>
                <a:lnTo>
                  <a:pt x="139596" y="573085"/>
                </a:lnTo>
                <a:close/>
              </a:path>
            </a:pathLst>
          </a:custGeom>
          <a:solidFill>
            <a:srgbClr val="2049A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25" name="Google Shape;1325;p90"/>
          <p:cNvSpPr/>
          <p:nvPr/>
        </p:nvSpPr>
        <p:spPr>
          <a:xfrm>
            <a:off x="4528291" y="3313575"/>
            <a:ext cx="525084" cy="572177"/>
          </a:xfrm>
          <a:custGeom>
            <a:avLst/>
            <a:gdLst/>
            <a:ahLst/>
            <a:cxnLst/>
            <a:rect l="l" t="t" r="r" b="b"/>
            <a:pathLst>
              <a:path w="525084" h="572177" extrusionOk="0">
                <a:moveTo>
                  <a:pt x="526934" y="436"/>
                </a:moveTo>
                <a:lnTo>
                  <a:pt x="392955" y="573085"/>
                </a:lnTo>
                <a:lnTo>
                  <a:pt x="436" y="123349"/>
                </a:lnTo>
                <a:close/>
              </a:path>
            </a:pathLst>
          </a:custGeom>
          <a:solidFill>
            <a:srgbClr val="3691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26" name="Google Shape;1326;p90"/>
          <p:cNvSpPr/>
          <p:nvPr/>
        </p:nvSpPr>
        <p:spPr>
          <a:xfrm>
            <a:off x="4920809" y="3250707"/>
            <a:ext cx="162470" cy="635752"/>
          </a:xfrm>
          <a:custGeom>
            <a:avLst/>
            <a:gdLst/>
            <a:ahLst/>
            <a:cxnLst/>
            <a:rect l="l" t="t" r="r" b="b"/>
            <a:pathLst>
              <a:path w="162470" h="635752" extrusionOk="0">
                <a:moveTo>
                  <a:pt x="163378" y="436"/>
                </a:moveTo>
                <a:lnTo>
                  <a:pt x="32695" y="560134"/>
                </a:lnTo>
                <a:lnTo>
                  <a:pt x="436" y="635954"/>
                </a:lnTo>
                <a:lnTo>
                  <a:pt x="134416" y="63305"/>
                </a:lnTo>
                <a:close/>
              </a:path>
            </a:pathLst>
          </a:custGeom>
          <a:solidFill>
            <a:srgbClr val="2F73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27" name="Google Shape;1327;p90"/>
          <p:cNvSpPr/>
          <p:nvPr/>
        </p:nvSpPr>
        <p:spPr>
          <a:xfrm>
            <a:off x="4254446" y="3955686"/>
            <a:ext cx="263719" cy="44738"/>
          </a:xfrm>
          <a:custGeom>
            <a:avLst/>
            <a:gdLst/>
            <a:ahLst/>
            <a:cxnLst/>
            <a:rect l="l" t="t" r="r" b="b"/>
            <a:pathLst>
              <a:path w="263719" h="44738" extrusionOk="0">
                <a:moveTo>
                  <a:pt x="62834" y="436"/>
                </a:moveTo>
                <a:lnTo>
                  <a:pt x="436" y="27515"/>
                </a:lnTo>
                <a:lnTo>
                  <a:pt x="265333" y="45175"/>
                </a:lnTo>
                <a:lnTo>
                  <a:pt x="255915" y="25867"/>
                </a:lnTo>
                <a:lnTo>
                  <a:pt x="107573" y="19274"/>
                </a:lnTo>
                <a:close/>
              </a:path>
            </a:pathLst>
          </a:custGeom>
          <a:solidFill>
            <a:srgbClr val="1B3E6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28" name="Google Shape;1328;p90"/>
          <p:cNvSpPr/>
          <p:nvPr/>
        </p:nvSpPr>
        <p:spPr>
          <a:xfrm>
            <a:off x="4609997" y="3942971"/>
            <a:ext cx="263719" cy="56511"/>
          </a:xfrm>
          <a:custGeom>
            <a:avLst/>
            <a:gdLst/>
            <a:ahLst/>
            <a:cxnLst/>
            <a:rect l="l" t="t" r="r" b="b"/>
            <a:pathLst>
              <a:path w="263719" h="56511" extrusionOk="0">
                <a:moveTo>
                  <a:pt x="176799" y="436"/>
                </a:moveTo>
                <a:lnTo>
                  <a:pt x="264156" y="40230"/>
                </a:lnTo>
                <a:lnTo>
                  <a:pt x="436" y="57890"/>
                </a:lnTo>
                <a:lnTo>
                  <a:pt x="12210" y="38582"/>
                </a:lnTo>
                <a:lnTo>
                  <a:pt x="94151" y="35521"/>
                </a:lnTo>
                <a:close/>
              </a:path>
            </a:pathLst>
          </a:custGeom>
          <a:solidFill>
            <a:srgbClr val="183C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29" name="Google Shape;1329;p90"/>
          <p:cNvSpPr/>
          <p:nvPr/>
        </p:nvSpPr>
        <p:spPr>
          <a:xfrm>
            <a:off x="4254446" y="3982764"/>
            <a:ext cx="291975" cy="324940"/>
          </a:xfrm>
          <a:custGeom>
            <a:avLst/>
            <a:gdLst/>
            <a:ahLst/>
            <a:cxnLst/>
            <a:rect l="l" t="t" r="r" b="b"/>
            <a:pathLst>
              <a:path w="291975" h="324940" extrusionOk="0">
                <a:moveTo>
                  <a:pt x="265333" y="18096"/>
                </a:moveTo>
                <a:lnTo>
                  <a:pt x="293118" y="326083"/>
                </a:lnTo>
                <a:lnTo>
                  <a:pt x="436" y="436"/>
                </a:lnTo>
                <a:close/>
              </a:path>
            </a:pathLst>
          </a:custGeom>
          <a:solidFill>
            <a:srgbClr val="245E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30" name="Google Shape;1330;p90"/>
          <p:cNvSpPr/>
          <p:nvPr/>
        </p:nvSpPr>
        <p:spPr>
          <a:xfrm>
            <a:off x="4590689" y="3982764"/>
            <a:ext cx="282556" cy="324940"/>
          </a:xfrm>
          <a:custGeom>
            <a:avLst/>
            <a:gdLst/>
            <a:ahLst/>
            <a:cxnLst/>
            <a:rect l="l" t="t" r="r" b="b"/>
            <a:pathLst>
              <a:path w="282556" h="324940" extrusionOk="0">
                <a:moveTo>
                  <a:pt x="19745" y="18096"/>
                </a:moveTo>
                <a:lnTo>
                  <a:pt x="436" y="326083"/>
                </a:lnTo>
                <a:lnTo>
                  <a:pt x="283464" y="436"/>
                </a:lnTo>
                <a:close/>
              </a:path>
            </a:pathLst>
          </a:custGeom>
          <a:solidFill>
            <a:srgbClr val="245F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31" name="Google Shape;1331;p90"/>
          <p:cNvSpPr/>
          <p:nvPr/>
        </p:nvSpPr>
        <p:spPr>
          <a:xfrm>
            <a:off x="4151078" y="3886224"/>
            <a:ext cx="769967" cy="98894"/>
          </a:xfrm>
          <a:custGeom>
            <a:avLst/>
            <a:gdLst/>
            <a:ahLst/>
            <a:cxnLst/>
            <a:rect l="l" t="t" r="r" b="b"/>
            <a:pathLst>
              <a:path w="769967" h="98894" extrusionOk="0">
                <a:moveTo>
                  <a:pt x="436" y="436"/>
                </a:moveTo>
                <a:lnTo>
                  <a:pt x="210941" y="88735"/>
                </a:lnTo>
                <a:lnTo>
                  <a:pt x="359284" y="95328"/>
                </a:lnTo>
                <a:lnTo>
                  <a:pt x="361874" y="100744"/>
                </a:lnTo>
                <a:lnTo>
                  <a:pt x="467832" y="100744"/>
                </a:lnTo>
                <a:lnTo>
                  <a:pt x="471129" y="95328"/>
                </a:lnTo>
                <a:lnTo>
                  <a:pt x="553070" y="92267"/>
                </a:lnTo>
                <a:lnTo>
                  <a:pt x="770168" y="436"/>
                </a:lnTo>
                <a:close/>
              </a:path>
            </a:pathLst>
          </a:custGeom>
          <a:solidFill>
            <a:srgbClr val="1D54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332" name="Google Shape;1332;p90"/>
          <p:cNvGrpSpPr/>
          <p:nvPr/>
        </p:nvGrpSpPr>
        <p:grpSpPr>
          <a:xfrm rot="-8067427">
            <a:off x="5261577" y="2444665"/>
            <a:ext cx="188378" cy="835927"/>
            <a:chOff x="5102383" y="2971546"/>
            <a:chExt cx="188371" cy="835897"/>
          </a:xfrm>
        </p:grpSpPr>
        <p:sp>
          <p:nvSpPr>
            <p:cNvPr id="1333" name="Google Shape;1333;p90"/>
            <p:cNvSpPr/>
            <p:nvPr/>
          </p:nvSpPr>
          <p:spPr>
            <a:xfrm>
              <a:off x="5102383" y="2971546"/>
              <a:ext cx="188371" cy="835897"/>
            </a:xfrm>
            <a:custGeom>
              <a:avLst/>
              <a:gdLst/>
              <a:ahLst/>
              <a:cxnLst/>
              <a:rect l="l" t="t" r="r" b="b"/>
              <a:pathLst>
                <a:path w="188371" h="835897" extrusionOk="0">
                  <a:moveTo>
                    <a:pt x="19426" y="1766"/>
                  </a:moveTo>
                  <a:lnTo>
                    <a:pt x="1766" y="445616"/>
                  </a:lnTo>
                  <a:lnTo>
                    <a:pt x="131271" y="835308"/>
                  </a:lnTo>
                  <a:lnTo>
                    <a:pt x="187783" y="438552"/>
                  </a:lnTo>
                  <a:close/>
                </a:path>
              </a:pathLst>
            </a:custGeom>
            <a:solidFill>
              <a:srgbClr val="3386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34" name="Google Shape;1334;p90"/>
            <p:cNvSpPr/>
            <p:nvPr/>
          </p:nvSpPr>
          <p:spPr>
            <a:xfrm>
              <a:off x="5121372" y="2972875"/>
              <a:ext cx="167179" cy="435608"/>
            </a:xfrm>
            <a:custGeom>
              <a:avLst/>
              <a:gdLst/>
              <a:ahLst/>
              <a:cxnLst/>
              <a:rect l="l" t="t" r="r" b="b"/>
              <a:pathLst>
                <a:path w="167179" h="435608" extrusionOk="0">
                  <a:moveTo>
                    <a:pt x="436" y="436"/>
                  </a:moveTo>
                  <a:lnTo>
                    <a:pt x="168793" y="437222"/>
                  </a:lnTo>
                  <a:lnTo>
                    <a:pt x="40465" y="437222"/>
                  </a:lnTo>
                  <a:close/>
                </a:path>
              </a:pathLst>
            </a:custGeom>
            <a:solidFill>
              <a:srgbClr val="459A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35" name="Google Shape;1335;p90"/>
            <p:cNvSpPr/>
            <p:nvPr/>
          </p:nvSpPr>
          <p:spPr>
            <a:xfrm>
              <a:off x="5161401" y="3409661"/>
              <a:ext cx="127150" cy="395579"/>
            </a:xfrm>
            <a:custGeom>
              <a:avLst/>
              <a:gdLst/>
              <a:ahLst/>
              <a:cxnLst/>
              <a:rect l="l" t="t" r="r" b="b"/>
              <a:pathLst>
                <a:path w="127150" h="395579" extrusionOk="0">
                  <a:moveTo>
                    <a:pt x="72253" y="397193"/>
                  </a:moveTo>
                  <a:lnTo>
                    <a:pt x="128764" y="436"/>
                  </a:lnTo>
                  <a:lnTo>
                    <a:pt x="436" y="436"/>
                  </a:lnTo>
                  <a:close/>
                </a:path>
              </a:pathLst>
            </a:custGeom>
            <a:solidFill>
              <a:srgbClr val="3998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36" name="Google Shape;1336;p90"/>
            <p:cNvSpPr/>
            <p:nvPr/>
          </p:nvSpPr>
          <p:spPr>
            <a:xfrm>
              <a:off x="5103713" y="2972875"/>
              <a:ext cx="129505" cy="833542"/>
            </a:xfrm>
            <a:custGeom>
              <a:avLst/>
              <a:gdLst/>
              <a:ahLst/>
              <a:cxnLst/>
              <a:rect l="l" t="t" r="r" b="b"/>
              <a:pathLst>
                <a:path w="129505" h="833542" extrusionOk="0">
                  <a:moveTo>
                    <a:pt x="18096" y="436"/>
                  </a:moveTo>
                  <a:lnTo>
                    <a:pt x="436" y="444286"/>
                  </a:lnTo>
                  <a:lnTo>
                    <a:pt x="129942" y="833979"/>
                  </a:lnTo>
                  <a:lnTo>
                    <a:pt x="58125" y="437222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37" name="Google Shape;1337;p90"/>
            <p:cNvSpPr/>
            <p:nvPr/>
          </p:nvSpPr>
          <p:spPr>
            <a:xfrm>
              <a:off x="5121372" y="2972875"/>
              <a:ext cx="167179" cy="435608"/>
            </a:xfrm>
            <a:custGeom>
              <a:avLst/>
              <a:gdLst/>
              <a:ahLst/>
              <a:cxnLst/>
              <a:rect l="l" t="t" r="r" b="b"/>
              <a:pathLst>
                <a:path w="167179" h="435608" extrusionOk="0">
                  <a:moveTo>
                    <a:pt x="436" y="436"/>
                  </a:moveTo>
                  <a:lnTo>
                    <a:pt x="168793" y="437222"/>
                  </a:lnTo>
                  <a:lnTo>
                    <a:pt x="40465" y="437222"/>
                  </a:lnTo>
                  <a:close/>
                </a:path>
              </a:pathLst>
            </a:custGeom>
            <a:solidFill>
              <a:srgbClr val="459A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38" name="Google Shape;1338;p90"/>
            <p:cNvSpPr/>
            <p:nvPr/>
          </p:nvSpPr>
          <p:spPr>
            <a:xfrm>
              <a:off x="5161401" y="3409661"/>
              <a:ext cx="127150" cy="395579"/>
            </a:xfrm>
            <a:custGeom>
              <a:avLst/>
              <a:gdLst/>
              <a:ahLst/>
              <a:cxnLst/>
              <a:rect l="l" t="t" r="r" b="b"/>
              <a:pathLst>
                <a:path w="127150" h="395579" extrusionOk="0">
                  <a:moveTo>
                    <a:pt x="72253" y="397193"/>
                  </a:moveTo>
                  <a:lnTo>
                    <a:pt x="128764" y="436"/>
                  </a:lnTo>
                  <a:lnTo>
                    <a:pt x="436" y="436"/>
                  </a:lnTo>
                  <a:close/>
                </a:path>
              </a:pathLst>
            </a:custGeom>
            <a:solidFill>
              <a:srgbClr val="3998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39" name="Google Shape;1339;p90"/>
            <p:cNvSpPr/>
            <p:nvPr/>
          </p:nvSpPr>
          <p:spPr>
            <a:xfrm>
              <a:off x="5103713" y="2972875"/>
              <a:ext cx="129505" cy="833542"/>
            </a:xfrm>
            <a:custGeom>
              <a:avLst/>
              <a:gdLst/>
              <a:ahLst/>
              <a:cxnLst/>
              <a:rect l="l" t="t" r="r" b="b"/>
              <a:pathLst>
                <a:path w="129505" h="833542" extrusionOk="0">
                  <a:moveTo>
                    <a:pt x="18096" y="436"/>
                  </a:moveTo>
                  <a:lnTo>
                    <a:pt x="436" y="444286"/>
                  </a:lnTo>
                  <a:lnTo>
                    <a:pt x="129942" y="833979"/>
                  </a:lnTo>
                  <a:lnTo>
                    <a:pt x="58125" y="437222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40" name="Google Shape;1340;p90"/>
            <p:cNvSpPr/>
            <p:nvPr/>
          </p:nvSpPr>
          <p:spPr>
            <a:xfrm>
              <a:off x="5121372" y="2972875"/>
              <a:ext cx="167179" cy="435608"/>
            </a:xfrm>
            <a:custGeom>
              <a:avLst/>
              <a:gdLst/>
              <a:ahLst/>
              <a:cxnLst/>
              <a:rect l="l" t="t" r="r" b="b"/>
              <a:pathLst>
                <a:path w="167179" h="435608" extrusionOk="0">
                  <a:moveTo>
                    <a:pt x="436" y="436"/>
                  </a:moveTo>
                  <a:lnTo>
                    <a:pt x="168793" y="437222"/>
                  </a:lnTo>
                  <a:lnTo>
                    <a:pt x="40465" y="437222"/>
                  </a:lnTo>
                  <a:close/>
                </a:path>
              </a:pathLst>
            </a:custGeom>
            <a:solidFill>
              <a:srgbClr val="459A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41" name="Google Shape;1341;p90"/>
            <p:cNvSpPr/>
            <p:nvPr/>
          </p:nvSpPr>
          <p:spPr>
            <a:xfrm>
              <a:off x="5161401" y="3409661"/>
              <a:ext cx="127150" cy="395579"/>
            </a:xfrm>
            <a:custGeom>
              <a:avLst/>
              <a:gdLst/>
              <a:ahLst/>
              <a:cxnLst/>
              <a:rect l="l" t="t" r="r" b="b"/>
              <a:pathLst>
                <a:path w="127150" h="395579" extrusionOk="0">
                  <a:moveTo>
                    <a:pt x="72253" y="397193"/>
                  </a:moveTo>
                  <a:lnTo>
                    <a:pt x="128764" y="436"/>
                  </a:lnTo>
                  <a:lnTo>
                    <a:pt x="436" y="436"/>
                  </a:lnTo>
                  <a:close/>
                </a:path>
              </a:pathLst>
            </a:custGeom>
            <a:solidFill>
              <a:srgbClr val="3998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42" name="Google Shape;1342;p90"/>
            <p:cNvSpPr/>
            <p:nvPr/>
          </p:nvSpPr>
          <p:spPr>
            <a:xfrm>
              <a:off x="5103713" y="2972875"/>
              <a:ext cx="129505" cy="833542"/>
            </a:xfrm>
            <a:custGeom>
              <a:avLst/>
              <a:gdLst/>
              <a:ahLst/>
              <a:cxnLst/>
              <a:rect l="l" t="t" r="r" b="b"/>
              <a:pathLst>
                <a:path w="129505" h="833542" extrusionOk="0">
                  <a:moveTo>
                    <a:pt x="18096" y="436"/>
                  </a:moveTo>
                  <a:lnTo>
                    <a:pt x="436" y="444286"/>
                  </a:lnTo>
                  <a:lnTo>
                    <a:pt x="129942" y="833979"/>
                  </a:lnTo>
                  <a:lnTo>
                    <a:pt x="58125" y="437222"/>
                  </a:lnTo>
                  <a:close/>
                </a:path>
              </a:pathLst>
            </a:custGeom>
            <a:solidFill>
              <a:srgbClr val="1C59B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343" name="Google Shape;1343;p90"/>
          <p:cNvGrpSpPr/>
          <p:nvPr/>
        </p:nvGrpSpPr>
        <p:grpSpPr>
          <a:xfrm rot="8226438">
            <a:off x="3656479" y="2403595"/>
            <a:ext cx="188363" cy="840572"/>
            <a:chOff x="3850892" y="3004511"/>
            <a:chExt cx="188371" cy="840606"/>
          </a:xfrm>
        </p:grpSpPr>
        <p:sp>
          <p:nvSpPr>
            <p:cNvPr id="1344" name="Google Shape;1344;p90"/>
            <p:cNvSpPr/>
            <p:nvPr/>
          </p:nvSpPr>
          <p:spPr>
            <a:xfrm>
              <a:off x="3850892" y="3004511"/>
              <a:ext cx="188371" cy="840606"/>
            </a:xfrm>
            <a:custGeom>
              <a:avLst/>
              <a:gdLst/>
              <a:ahLst/>
              <a:cxnLst/>
              <a:rect l="l" t="t" r="r" b="b"/>
              <a:pathLst>
                <a:path w="188371" h="840606" extrusionOk="0">
                  <a:moveTo>
                    <a:pt x="1766" y="452679"/>
                  </a:moveTo>
                  <a:lnTo>
                    <a:pt x="85356" y="840018"/>
                  </a:lnTo>
                  <a:lnTo>
                    <a:pt x="186605" y="445616"/>
                  </a:lnTo>
                  <a:lnTo>
                    <a:pt x="130094" y="1766"/>
                  </a:lnTo>
                  <a:close/>
                </a:path>
              </a:pathLst>
            </a:custGeom>
            <a:solidFill>
              <a:srgbClr val="3386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45" name="Google Shape;1345;p90"/>
            <p:cNvSpPr/>
            <p:nvPr/>
          </p:nvSpPr>
          <p:spPr>
            <a:xfrm>
              <a:off x="3935811" y="3005840"/>
              <a:ext cx="101249" cy="838251"/>
            </a:xfrm>
            <a:custGeom>
              <a:avLst/>
              <a:gdLst/>
              <a:ahLst/>
              <a:cxnLst/>
              <a:rect l="l" t="t" r="r" b="b"/>
              <a:pathLst>
                <a:path w="101249" h="838251" extrusionOk="0">
                  <a:moveTo>
                    <a:pt x="45175" y="436"/>
                  </a:moveTo>
                  <a:lnTo>
                    <a:pt x="101686" y="444286"/>
                  </a:lnTo>
                  <a:lnTo>
                    <a:pt x="436" y="838688"/>
                  </a:lnTo>
                  <a:lnTo>
                    <a:pt x="41643" y="439577"/>
                  </a:lnTo>
                  <a:close/>
                </a:path>
              </a:pathLst>
            </a:custGeom>
            <a:solidFill>
              <a:srgbClr val="1E8C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46" name="Google Shape;1346;p90"/>
            <p:cNvSpPr/>
            <p:nvPr/>
          </p:nvSpPr>
          <p:spPr>
            <a:xfrm>
              <a:off x="3852222" y="3005840"/>
              <a:ext cx="127150" cy="449736"/>
            </a:xfrm>
            <a:custGeom>
              <a:avLst/>
              <a:gdLst/>
              <a:ahLst/>
              <a:cxnLst/>
              <a:rect l="l" t="t" r="r" b="b"/>
              <a:pathLst>
                <a:path w="127150" h="449736" extrusionOk="0">
                  <a:moveTo>
                    <a:pt x="128764" y="436"/>
                  </a:moveTo>
                  <a:lnTo>
                    <a:pt x="436" y="451350"/>
                  </a:lnTo>
                  <a:lnTo>
                    <a:pt x="125232" y="439577"/>
                  </a:lnTo>
                  <a:close/>
                </a:path>
              </a:pathLst>
            </a:custGeom>
            <a:solidFill>
              <a:srgbClr val="1950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47" name="Google Shape;1347;p90"/>
            <p:cNvSpPr/>
            <p:nvPr/>
          </p:nvSpPr>
          <p:spPr>
            <a:xfrm>
              <a:off x="3852222" y="3444980"/>
              <a:ext cx="124795" cy="397934"/>
            </a:xfrm>
            <a:custGeom>
              <a:avLst/>
              <a:gdLst/>
              <a:ahLst/>
              <a:cxnLst/>
              <a:rect l="l" t="t" r="r" b="b"/>
              <a:pathLst>
                <a:path w="124795" h="397934" extrusionOk="0">
                  <a:moveTo>
                    <a:pt x="84026" y="399548"/>
                  </a:moveTo>
                  <a:lnTo>
                    <a:pt x="436" y="12210"/>
                  </a:lnTo>
                  <a:lnTo>
                    <a:pt x="125232" y="436"/>
                  </a:lnTo>
                  <a:close/>
                </a:path>
              </a:pathLst>
            </a:custGeom>
            <a:solidFill>
              <a:srgbClr val="1A53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48" name="Google Shape;1348;p90"/>
            <p:cNvSpPr/>
            <p:nvPr/>
          </p:nvSpPr>
          <p:spPr>
            <a:xfrm>
              <a:off x="3935811" y="3005840"/>
              <a:ext cx="101249" cy="838251"/>
            </a:xfrm>
            <a:custGeom>
              <a:avLst/>
              <a:gdLst/>
              <a:ahLst/>
              <a:cxnLst/>
              <a:rect l="l" t="t" r="r" b="b"/>
              <a:pathLst>
                <a:path w="101249" h="838251" extrusionOk="0">
                  <a:moveTo>
                    <a:pt x="45175" y="436"/>
                  </a:moveTo>
                  <a:lnTo>
                    <a:pt x="101686" y="444286"/>
                  </a:lnTo>
                  <a:lnTo>
                    <a:pt x="436" y="838688"/>
                  </a:lnTo>
                  <a:lnTo>
                    <a:pt x="41643" y="439577"/>
                  </a:lnTo>
                  <a:close/>
                </a:path>
              </a:pathLst>
            </a:custGeom>
            <a:solidFill>
              <a:srgbClr val="1E8C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49" name="Google Shape;1349;p90"/>
            <p:cNvSpPr/>
            <p:nvPr/>
          </p:nvSpPr>
          <p:spPr>
            <a:xfrm>
              <a:off x="3852222" y="3005840"/>
              <a:ext cx="127150" cy="449736"/>
            </a:xfrm>
            <a:custGeom>
              <a:avLst/>
              <a:gdLst/>
              <a:ahLst/>
              <a:cxnLst/>
              <a:rect l="l" t="t" r="r" b="b"/>
              <a:pathLst>
                <a:path w="127150" h="449736" extrusionOk="0">
                  <a:moveTo>
                    <a:pt x="128764" y="436"/>
                  </a:moveTo>
                  <a:lnTo>
                    <a:pt x="436" y="451350"/>
                  </a:lnTo>
                  <a:lnTo>
                    <a:pt x="125232" y="439577"/>
                  </a:lnTo>
                  <a:close/>
                </a:path>
              </a:pathLst>
            </a:custGeom>
            <a:solidFill>
              <a:srgbClr val="1950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50" name="Google Shape;1350;p90"/>
            <p:cNvSpPr/>
            <p:nvPr/>
          </p:nvSpPr>
          <p:spPr>
            <a:xfrm>
              <a:off x="3852222" y="3444980"/>
              <a:ext cx="124795" cy="397934"/>
            </a:xfrm>
            <a:custGeom>
              <a:avLst/>
              <a:gdLst/>
              <a:ahLst/>
              <a:cxnLst/>
              <a:rect l="l" t="t" r="r" b="b"/>
              <a:pathLst>
                <a:path w="124795" h="397934" extrusionOk="0">
                  <a:moveTo>
                    <a:pt x="84026" y="399548"/>
                  </a:moveTo>
                  <a:lnTo>
                    <a:pt x="436" y="12210"/>
                  </a:lnTo>
                  <a:lnTo>
                    <a:pt x="125232" y="436"/>
                  </a:lnTo>
                  <a:close/>
                </a:path>
              </a:pathLst>
            </a:custGeom>
            <a:solidFill>
              <a:srgbClr val="1A53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51" name="Google Shape;1351;p90"/>
            <p:cNvSpPr/>
            <p:nvPr/>
          </p:nvSpPr>
          <p:spPr>
            <a:xfrm>
              <a:off x="3935811" y="3005840"/>
              <a:ext cx="101249" cy="838251"/>
            </a:xfrm>
            <a:custGeom>
              <a:avLst/>
              <a:gdLst/>
              <a:ahLst/>
              <a:cxnLst/>
              <a:rect l="l" t="t" r="r" b="b"/>
              <a:pathLst>
                <a:path w="101249" h="838251" extrusionOk="0">
                  <a:moveTo>
                    <a:pt x="45175" y="436"/>
                  </a:moveTo>
                  <a:lnTo>
                    <a:pt x="101686" y="444286"/>
                  </a:lnTo>
                  <a:lnTo>
                    <a:pt x="436" y="838688"/>
                  </a:lnTo>
                  <a:lnTo>
                    <a:pt x="41643" y="439577"/>
                  </a:lnTo>
                  <a:close/>
                </a:path>
              </a:pathLst>
            </a:custGeom>
            <a:solidFill>
              <a:srgbClr val="1E8C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52" name="Google Shape;1352;p90"/>
            <p:cNvSpPr/>
            <p:nvPr/>
          </p:nvSpPr>
          <p:spPr>
            <a:xfrm>
              <a:off x="3852222" y="3005840"/>
              <a:ext cx="127150" cy="449736"/>
            </a:xfrm>
            <a:custGeom>
              <a:avLst/>
              <a:gdLst/>
              <a:ahLst/>
              <a:cxnLst/>
              <a:rect l="l" t="t" r="r" b="b"/>
              <a:pathLst>
                <a:path w="127150" h="449736" extrusionOk="0">
                  <a:moveTo>
                    <a:pt x="128764" y="436"/>
                  </a:moveTo>
                  <a:lnTo>
                    <a:pt x="436" y="451350"/>
                  </a:lnTo>
                  <a:lnTo>
                    <a:pt x="125232" y="439577"/>
                  </a:lnTo>
                  <a:close/>
                </a:path>
              </a:pathLst>
            </a:custGeom>
            <a:solidFill>
              <a:srgbClr val="1950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53" name="Google Shape;1353;p90"/>
            <p:cNvSpPr/>
            <p:nvPr/>
          </p:nvSpPr>
          <p:spPr>
            <a:xfrm>
              <a:off x="3852222" y="3444980"/>
              <a:ext cx="124795" cy="397934"/>
            </a:xfrm>
            <a:custGeom>
              <a:avLst/>
              <a:gdLst/>
              <a:ahLst/>
              <a:cxnLst/>
              <a:rect l="l" t="t" r="r" b="b"/>
              <a:pathLst>
                <a:path w="124795" h="397934" extrusionOk="0">
                  <a:moveTo>
                    <a:pt x="84026" y="399548"/>
                  </a:moveTo>
                  <a:lnTo>
                    <a:pt x="436" y="12210"/>
                  </a:lnTo>
                  <a:lnTo>
                    <a:pt x="125232" y="436"/>
                  </a:lnTo>
                  <a:close/>
                </a:path>
              </a:pathLst>
            </a:custGeom>
            <a:solidFill>
              <a:srgbClr val="1A53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Roboto"/>
                <a:buNone/>
              </a:pPr>
              <a:endParaRPr sz="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354" name="Google Shape;1354;p90"/>
          <p:cNvSpPr/>
          <p:nvPr/>
        </p:nvSpPr>
        <p:spPr>
          <a:xfrm>
            <a:off x="4858572" y="2701184"/>
            <a:ext cx="115377" cy="138923"/>
          </a:xfrm>
          <a:custGeom>
            <a:avLst/>
            <a:gdLst/>
            <a:ahLst/>
            <a:cxnLst/>
            <a:rect l="l" t="t" r="r" b="b"/>
            <a:pathLst>
              <a:path w="115377" h="138923" extrusionOk="0">
                <a:moveTo>
                  <a:pt x="110237" y="59017"/>
                </a:moveTo>
                <a:cubicBezTo>
                  <a:pt x="121775" y="96220"/>
                  <a:pt x="107647" y="131539"/>
                  <a:pt x="78685" y="137897"/>
                </a:cubicBezTo>
                <a:cubicBezTo>
                  <a:pt x="49723" y="144254"/>
                  <a:pt x="16994" y="118824"/>
                  <a:pt x="5691" y="81621"/>
                </a:cubicBezTo>
                <a:cubicBezTo>
                  <a:pt x="-5611" y="44418"/>
                  <a:pt x="8281" y="9098"/>
                  <a:pt x="37244" y="2741"/>
                </a:cubicBezTo>
                <a:cubicBezTo>
                  <a:pt x="66206" y="-3617"/>
                  <a:pt x="98935" y="21813"/>
                  <a:pt x="110237" y="590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55" name="Google Shape;1355;p90"/>
          <p:cNvSpPr/>
          <p:nvPr/>
        </p:nvSpPr>
        <p:spPr>
          <a:xfrm>
            <a:off x="4143202" y="2622971"/>
            <a:ext cx="117731" cy="131859"/>
          </a:xfrm>
          <a:custGeom>
            <a:avLst/>
            <a:gdLst/>
            <a:ahLst/>
            <a:cxnLst/>
            <a:rect l="l" t="t" r="r" b="b"/>
            <a:pathLst>
              <a:path w="117731" h="131859" extrusionOk="0">
                <a:moveTo>
                  <a:pt x="14905" y="42102"/>
                </a:moveTo>
                <a:cubicBezTo>
                  <a:pt x="35155" y="8902"/>
                  <a:pt x="71652" y="-6874"/>
                  <a:pt x="96376" y="6547"/>
                </a:cubicBezTo>
                <a:cubicBezTo>
                  <a:pt x="121099" y="19968"/>
                  <a:pt x="124631" y="57878"/>
                  <a:pt x="104381" y="91079"/>
                </a:cubicBezTo>
                <a:cubicBezTo>
                  <a:pt x="84131" y="124279"/>
                  <a:pt x="47635" y="140055"/>
                  <a:pt x="22911" y="126634"/>
                </a:cubicBezTo>
                <a:cubicBezTo>
                  <a:pt x="-1813" y="113212"/>
                  <a:pt x="-5345" y="75303"/>
                  <a:pt x="14905" y="42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56" name="Google Shape;1356;p90"/>
          <p:cNvSpPr/>
          <p:nvPr/>
        </p:nvSpPr>
        <p:spPr>
          <a:xfrm>
            <a:off x="4202409" y="3063984"/>
            <a:ext cx="744066" cy="138923"/>
          </a:xfrm>
          <a:custGeom>
            <a:avLst/>
            <a:gdLst/>
            <a:ahLst/>
            <a:cxnLst/>
            <a:rect l="l" t="t" r="r" b="b"/>
            <a:pathLst>
              <a:path w="744066" h="138923" extrusionOk="0">
                <a:moveTo>
                  <a:pt x="340211" y="436"/>
                </a:moveTo>
                <a:lnTo>
                  <a:pt x="35521" y="14564"/>
                </a:lnTo>
                <a:lnTo>
                  <a:pt x="436" y="62128"/>
                </a:lnTo>
                <a:lnTo>
                  <a:pt x="328909" y="139831"/>
                </a:lnTo>
                <a:lnTo>
                  <a:pt x="745915" y="59773"/>
                </a:lnTo>
                <a:lnTo>
                  <a:pt x="718837" y="18332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57" name="Google Shape;1357;p90"/>
          <p:cNvSpPr/>
          <p:nvPr/>
        </p:nvSpPr>
        <p:spPr>
          <a:xfrm>
            <a:off x="4279876" y="3955686"/>
            <a:ext cx="235463" cy="35319"/>
          </a:xfrm>
          <a:custGeom>
            <a:avLst/>
            <a:gdLst/>
            <a:ahLst/>
            <a:cxnLst/>
            <a:rect l="l" t="t" r="r" b="b"/>
            <a:pathLst>
              <a:path w="235463" h="35319" extrusionOk="0">
                <a:moveTo>
                  <a:pt x="37404" y="436"/>
                </a:moveTo>
                <a:lnTo>
                  <a:pt x="436" y="16448"/>
                </a:lnTo>
                <a:lnTo>
                  <a:pt x="89206" y="31282"/>
                </a:lnTo>
                <a:lnTo>
                  <a:pt x="235665" y="36462"/>
                </a:lnTo>
                <a:lnTo>
                  <a:pt x="230485" y="25867"/>
                </a:lnTo>
                <a:lnTo>
                  <a:pt x="82142" y="19274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58" name="Google Shape;1358;p90"/>
          <p:cNvSpPr/>
          <p:nvPr/>
        </p:nvSpPr>
        <p:spPr>
          <a:xfrm>
            <a:off x="4615177" y="3950505"/>
            <a:ext cx="186016" cy="40028"/>
          </a:xfrm>
          <a:custGeom>
            <a:avLst/>
            <a:gdLst/>
            <a:ahLst/>
            <a:cxnLst/>
            <a:rect l="l" t="t" r="r" b="b"/>
            <a:pathLst>
              <a:path w="186016" h="40028" extrusionOk="0">
                <a:moveTo>
                  <a:pt x="436" y="41643"/>
                </a:moveTo>
                <a:lnTo>
                  <a:pt x="185982" y="27986"/>
                </a:lnTo>
                <a:lnTo>
                  <a:pt x="154194" y="436"/>
                </a:lnTo>
                <a:lnTo>
                  <a:pt x="88971" y="27986"/>
                </a:lnTo>
                <a:lnTo>
                  <a:pt x="7029" y="31047"/>
                </a:lnTo>
                <a:close/>
              </a:path>
            </a:pathLst>
          </a:custGeom>
          <a:solidFill>
            <a:srgbClr val="0D264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59" name="Google Shape;1359;p90"/>
          <p:cNvSpPr txBox="1"/>
          <p:nvPr/>
        </p:nvSpPr>
        <p:spPr>
          <a:xfrm>
            <a:off x="5894458" y="2175846"/>
            <a:ext cx="2551978" cy="10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b="1" dirty="0">
                <a:solidFill>
                  <a:schemeClr val="accent4"/>
                </a:solidFill>
                <a:latin typeface="Google Sans"/>
                <a:ea typeface="Google Sans"/>
                <a:cs typeface="Google Sans"/>
                <a:sym typeface="Google Sans"/>
              </a:rPr>
              <a:t>Denúncialo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6FF6277-A6DB-4E47-B605-F78B5C84C23E}"/>
              </a:ext>
            </a:extLst>
          </p:cNvPr>
          <p:cNvSpPr txBox="1"/>
          <p:nvPr/>
        </p:nvSpPr>
        <p:spPr>
          <a:xfrm>
            <a:off x="3780609" y="4832052"/>
            <a:ext cx="5467023" cy="322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Google’s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 Be Internet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Awesome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 </a:t>
            </a:r>
            <a:r>
              <a:rPr lang="es-AR" sz="1400" i="1" u="sng" dirty="0" err="1" smtClean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Curriculum</a:t>
            </a:r>
            <a:r>
              <a:rPr lang="es-AR" sz="1400" i="1" dirty="0" smtClean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i="1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según</a:t>
            </a:r>
            <a:r>
              <a:rPr lang="es-AR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sz="1400" i="1" u="sng" dirty="0" smtClean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CC 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BY 4.0</a:t>
            </a:r>
          </a:p>
        </p:txBody>
      </p:sp>
    </p:spTree>
    <p:custDataLst>
      <p:tags r:id="rId1"/>
    </p:custData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4" name="Google Shape;1364;p91"/>
          <p:cNvPicPr preferRelativeResize="0"/>
          <p:nvPr/>
        </p:nvPicPr>
        <p:blipFill rotWithShape="1">
          <a:blip r:embed="rId4">
            <a:alphaModFix/>
          </a:blip>
          <a:srcRect t="19257" b="15284"/>
          <a:stretch/>
        </p:blipFill>
        <p:spPr>
          <a:xfrm>
            <a:off x="0" y="0"/>
            <a:ext cx="9144000" cy="33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5" name="Google Shape;1365;p91"/>
          <p:cNvSpPr/>
          <p:nvPr/>
        </p:nvSpPr>
        <p:spPr>
          <a:xfrm>
            <a:off x="0" y="0"/>
            <a:ext cx="9144000" cy="3366810"/>
          </a:xfrm>
          <a:custGeom>
            <a:avLst/>
            <a:gdLst/>
            <a:ahLst/>
            <a:cxnLst/>
            <a:rect l="l" t="t" r="r" b="b"/>
            <a:pathLst>
              <a:path w="9144000" h="3366810" extrusionOk="0">
                <a:moveTo>
                  <a:pt x="0" y="0"/>
                </a:moveTo>
                <a:lnTo>
                  <a:pt x="9144000" y="0"/>
                </a:lnTo>
                <a:lnTo>
                  <a:pt x="9144000" y="3366810"/>
                </a:lnTo>
                <a:lnTo>
                  <a:pt x="6553876" y="3366810"/>
                </a:lnTo>
                <a:lnTo>
                  <a:pt x="6615887" y="3238084"/>
                </a:lnTo>
                <a:cubicBezTo>
                  <a:pt x="6728134" y="2972702"/>
                  <a:pt x="6790204" y="2680929"/>
                  <a:pt x="6790204" y="2374659"/>
                </a:cubicBezTo>
                <a:cubicBezTo>
                  <a:pt x="6790204" y="1149579"/>
                  <a:pt x="5797081" y="156456"/>
                  <a:pt x="4572001" y="156456"/>
                </a:cubicBezTo>
                <a:cubicBezTo>
                  <a:pt x="3346921" y="156456"/>
                  <a:pt x="2353798" y="1149579"/>
                  <a:pt x="2353798" y="2374659"/>
                </a:cubicBezTo>
                <a:cubicBezTo>
                  <a:pt x="2353798" y="2680929"/>
                  <a:pt x="2415868" y="2972702"/>
                  <a:pt x="2528116" y="3238084"/>
                </a:cubicBezTo>
                <a:lnTo>
                  <a:pt x="2590126" y="3366810"/>
                </a:lnTo>
                <a:lnTo>
                  <a:pt x="0" y="33668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Roboto"/>
              <a:buNone/>
            </a:pPr>
            <a:endParaRPr sz="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66" name="Google Shape;1366;p91"/>
          <p:cNvSpPr/>
          <p:nvPr/>
        </p:nvSpPr>
        <p:spPr>
          <a:xfrm>
            <a:off x="735061" y="3617570"/>
            <a:ext cx="76740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78BB"/>
              </a:buClr>
              <a:buSzPts val="4000"/>
              <a:buFont typeface="Arial"/>
              <a:buNone/>
            </a:pPr>
            <a:r>
              <a:rPr lang="es-AR" sz="4000" b="1" i="0" u="none" strike="noStrike" cap="none" dirty="0">
                <a:solidFill>
                  <a:srgbClr val="4F78BB"/>
                </a:solidFill>
                <a:latin typeface="Google Sans"/>
                <a:ea typeface="Google Sans"/>
                <a:cs typeface="Google Sans"/>
                <a:sym typeface="Google Sans"/>
              </a:rPr>
              <a:t>Conclusiones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E2E3BEB-BC02-4593-AC6F-22AA57E00F11}"/>
              </a:ext>
            </a:extLst>
          </p:cNvPr>
          <p:cNvSpPr txBox="1"/>
          <p:nvPr/>
        </p:nvSpPr>
        <p:spPr>
          <a:xfrm>
            <a:off x="3780609" y="4832052"/>
            <a:ext cx="5467023" cy="322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adaptado de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Google’s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Be Internet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Awesome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 </a:t>
            </a:r>
            <a:r>
              <a:rPr lang="es-AR" sz="1400" i="1" u="sng" dirty="0" err="1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Curriculum</a:t>
            </a:r>
            <a:r>
              <a:rPr lang="es-AR" sz="14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i="1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según</a:t>
            </a:r>
            <a:r>
              <a:rPr lang="es-AR" i="1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AR" sz="1400" i="1" u="sng" dirty="0" smtClean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CC </a:t>
            </a:r>
            <a:r>
              <a:rPr lang="es-AR" sz="1400" i="1" u="sng" dirty="0">
                <a:solidFill>
                  <a:srgbClr val="0563C1"/>
                </a:solidFill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BY 4.0</a:t>
            </a:r>
          </a:p>
        </p:txBody>
      </p:sp>
    </p:spTree>
    <p:custDataLst>
      <p:tags r:id="rId1"/>
    </p:custData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5;p39">
            <a:extLst>
              <a:ext uri="{FF2B5EF4-FFF2-40B4-BE49-F238E27FC236}">
                <a16:creationId xmlns:a16="http://schemas.microsoft.com/office/drawing/2014/main" xmlns="" id="{9494978C-E6C4-49FE-90B6-58AEA8E21EFB}"/>
              </a:ext>
            </a:extLst>
          </p:cNvPr>
          <p:cNvSpPr/>
          <p:nvPr/>
        </p:nvSpPr>
        <p:spPr>
          <a:xfrm>
            <a:off x="2046867" y="1882464"/>
            <a:ext cx="5939801" cy="68928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1372" name="Google Shape;1372;p92"/>
          <p:cNvSpPr txBox="1">
            <a:spLocks noGrp="1"/>
          </p:cNvSpPr>
          <p:nvPr>
            <p:ph type="ctrTitle" idx="4294967295"/>
          </p:nvPr>
        </p:nvSpPr>
        <p:spPr>
          <a:xfrm>
            <a:off x="0" y="609825"/>
            <a:ext cx="9144000" cy="76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Acuerdos Familiares sobre las Redes Sociales</a:t>
            </a:r>
          </a:p>
        </p:txBody>
      </p:sp>
      <p:sp>
        <p:nvSpPr>
          <p:cNvPr id="1373" name="Google Shape;1373;p92"/>
          <p:cNvSpPr txBox="1"/>
          <p:nvPr/>
        </p:nvSpPr>
        <p:spPr>
          <a:xfrm>
            <a:off x="2046867" y="1903950"/>
            <a:ext cx="5939801" cy="4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u="sng">
                <a:solidFill>
                  <a:srgbClr val="0000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4"/>
              </a:rPr>
              <a:t>https://www.commonsensemedia.org/</a:t>
            </a:r>
            <a:r>
              <a:rPr lang="es-AR" sz="2400">
                <a:solidFill>
                  <a:srgbClr val="0000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3D84AB5-8DB8-4F75-AE41-78C9257226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1339" y="1544267"/>
            <a:ext cx="1146560" cy="13656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" name="Google Shape;1379;p93"/>
          <p:cNvSpPr txBox="1">
            <a:spLocks noGrp="1"/>
          </p:cNvSpPr>
          <p:nvPr>
            <p:ph type="ctrTitle"/>
          </p:nvPr>
        </p:nvSpPr>
        <p:spPr>
          <a:xfrm>
            <a:off x="241075" y="1669893"/>
            <a:ext cx="8729400" cy="57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Cierre</a:t>
            </a:r>
          </a:p>
        </p:txBody>
      </p:sp>
      <p:sp>
        <p:nvSpPr>
          <p:cNvPr id="1380" name="Google Shape;1380;p93"/>
          <p:cNvSpPr txBox="1">
            <a:spLocks noGrp="1"/>
          </p:cNvSpPr>
          <p:nvPr>
            <p:ph type="ctrTitle"/>
          </p:nvPr>
        </p:nvSpPr>
        <p:spPr>
          <a:xfrm>
            <a:off x="905250" y="2244693"/>
            <a:ext cx="7333500" cy="185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Complete las encuestas al salir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F11D4486-0C7C-4AD2-B543-44A3BDD90E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9148" y="1829854"/>
            <a:ext cx="2995952" cy="2141107"/>
          </a:xfrm>
          <a:prstGeom prst="rect">
            <a:avLst/>
          </a:prstGeom>
        </p:spPr>
      </p:pic>
      <p:sp>
        <p:nvSpPr>
          <p:cNvPr id="127" name="Google Shape;127;p31"/>
          <p:cNvSpPr txBox="1"/>
          <p:nvPr/>
        </p:nvSpPr>
        <p:spPr>
          <a:xfrm>
            <a:off x="0" y="180826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buClr>
                <a:schemeClr val="dk1"/>
              </a:buClr>
              <a:buSzPts val="2800"/>
            </a:pPr>
            <a:r>
              <a:rPr lang="es-AR" sz="40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se pone en riesgo?</a:t>
            </a:r>
          </a:p>
        </p:txBody>
      </p:sp>
      <p:sp>
        <p:nvSpPr>
          <p:cNvPr id="136" name="Google Shape;136;p31"/>
          <p:cNvSpPr txBox="1"/>
          <p:nvPr/>
        </p:nvSpPr>
        <p:spPr>
          <a:xfrm>
            <a:off x="739036" y="1326739"/>
            <a:ext cx="2711490" cy="5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MENOR RIESGO</a:t>
            </a:r>
          </a:p>
        </p:txBody>
      </p:sp>
      <p:sp>
        <p:nvSpPr>
          <p:cNvPr id="137" name="Google Shape;137;p31"/>
          <p:cNvSpPr txBox="1"/>
          <p:nvPr/>
        </p:nvSpPr>
        <p:spPr>
          <a:xfrm>
            <a:off x="5621625" y="1277013"/>
            <a:ext cx="2454300" cy="5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MAYOR RIESGO</a:t>
            </a:r>
          </a:p>
        </p:txBody>
      </p:sp>
      <p:sp>
        <p:nvSpPr>
          <p:cNvPr id="141" name="Google Shape;141;p31"/>
          <p:cNvSpPr txBox="1"/>
          <p:nvPr/>
        </p:nvSpPr>
        <p:spPr>
          <a:xfrm>
            <a:off x="2854979" y="3282687"/>
            <a:ext cx="636300" cy="8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60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?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5EAED3EF-5E08-433E-9F8D-6D86095B6617}"/>
              </a:ext>
            </a:extLst>
          </p:cNvPr>
          <p:cNvCxnSpPr/>
          <p:nvPr/>
        </p:nvCxnSpPr>
        <p:spPr>
          <a:xfrm>
            <a:off x="4736757" y="1523999"/>
            <a:ext cx="0" cy="22571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83428DB-20CB-4948-9775-4D794C1FCC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0591" y="1757924"/>
            <a:ext cx="1594151" cy="18988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980D020-0094-4EDD-BB40-95EC56F52F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0809" y="2764295"/>
            <a:ext cx="1618888" cy="19282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2"/>
          <p:cNvSpPr txBox="1"/>
          <p:nvPr/>
        </p:nvSpPr>
        <p:spPr>
          <a:xfrm>
            <a:off x="0" y="180826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buClr>
                <a:schemeClr val="dk1"/>
              </a:buClr>
              <a:buSzPts val="2800"/>
            </a:pPr>
            <a:r>
              <a:rPr lang="es-AR" sz="40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se pone en riesgo?</a:t>
            </a:r>
          </a:p>
        </p:txBody>
      </p:sp>
      <p:sp>
        <p:nvSpPr>
          <p:cNvPr id="148" name="Google Shape;148;p32"/>
          <p:cNvSpPr/>
          <p:nvPr/>
        </p:nvSpPr>
        <p:spPr>
          <a:xfrm>
            <a:off x="1853852" y="1368628"/>
            <a:ext cx="2598748" cy="1356300"/>
          </a:xfrm>
          <a:prstGeom prst="roundRect">
            <a:avLst>
              <a:gd name="adj" fmla="val 16667"/>
            </a:avLst>
          </a:prstGeom>
          <a:solidFill>
            <a:srgbClr val="06235E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0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Dispositivos</a:t>
            </a:r>
          </a:p>
        </p:txBody>
      </p:sp>
      <p:sp>
        <p:nvSpPr>
          <p:cNvPr id="149" name="Google Shape;149;p32"/>
          <p:cNvSpPr/>
          <p:nvPr/>
        </p:nvSpPr>
        <p:spPr>
          <a:xfrm>
            <a:off x="4691375" y="1368628"/>
            <a:ext cx="2300400" cy="1356300"/>
          </a:xfrm>
          <a:prstGeom prst="roundRect">
            <a:avLst>
              <a:gd name="adj" fmla="val 16667"/>
            </a:avLst>
          </a:prstGeom>
          <a:solidFill>
            <a:srgbClr val="ED571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0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Privacidad</a:t>
            </a:r>
          </a:p>
        </p:txBody>
      </p:sp>
      <p:sp>
        <p:nvSpPr>
          <p:cNvPr id="150" name="Google Shape;150;p32"/>
          <p:cNvSpPr/>
          <p:nvPr/>
        </p:nvSpPr>
        <p:spPr>
          <a:xfrm>
            <a:off x="2152200" y="2996078"/>
            <a:ext cx="2300400" cy="1356300"/>
          </a:xfrm>
          <a:prstGeom prst="roundRect">
            <a:avLst>
              <a:gd name="adj" fmla="val 16667"/>
            </a:avLst>
          </a:prstGeom>
          <a:solidFill>
            <a:srgbClr val="21A9AC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0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Finanzas</a:t>
            </a:r>
          </a:p>
        </p:txBody>
      </p:sp>
      <p:sp>
        <p:nvSpPr>
          <p:cNvPr id="151" name="Google Shape;151;p32"/>
          <p:cNvSpPr/>
          <p:nvPr/>
        </p:nvSpPr>
        <p:spPr>
          <a:xfrm>
            <a:off x="4691375" y="2996078"/>
            <a:ext cx="2300400" cy="13563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0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Salud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3"/>
          <p:cNvSpPr txBox="1"/>
          <p:nvPr/>
        </p:nvSpPr>
        <p:spPr>
          <a:xfrm>
            <a:off x="1110774" y="1353975"/>
            <a:ext cx="6918409" cy="164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Tener cuidado con los sitios que se visitan.</a:t>
            </a:r>
          </a:p>
        </p:txBody>
      </p:sp>
      <p:sp>
        <p:nvSpPr>
          <p:cNvPr id="2" name="Google Shape;165;p34">
            <a:extLst>
              <a:ext uri="{FF2B5EF4-FFF2-40B4-BE49-F238E27FC236}">
                <a16:creationId xmlns:a16="http://schemas.microsoft.com/office/drawing/2014/main" xmlns="" id="{85A5BDC8-3621-4984-ADD2-3D4885CE22FC}"/>
              </a:ext>
            </a:extLst>
          </p:cNvPr>
          <p:cNvSpPr txBox="1"/>
          <p:nvPr/>
        </p:nvSpPr>
        <p:spPr>
          <a:xfrm>
            <a:off x="0" y="346734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2800"/>
              <a:buFont typeface="Arial"/>
              <a:buNone/>
            </a:pPr>
            <a:r>
              <a:rPr lang="es-AR" sz="32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¿Qué debería hacer para protegerme?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6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Simple Light">
  <a:themeElements>
    <a:clrScheme name="Custom 1">
      <a:dk1>
        <a:srgbClr val="06235E"/>
      </a:dk1>
      <a:lt1>
        <a:srgbClr val="FEFEFE"/>
      </a:lt1>
      <a:dk2>
        <a:srgbClr val="53585F"/>
      </a:dk2>
      <a:lt2>
        <a:srgbClr val="C9DAF8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FFD966"/>
      </a:accent6>
      <a:hlink>
        <a:srgbClr val="1155CC"/>
      </a:hlink>
      <a:folHlink>
        <a:srgbClr val="0097A7"/>
      </a:folHlink>
    </a:clrScheme>
    <a:fontScheme name="Custom 1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EFEFE"/>
      </a:lt1>
      <a:dk2>
        <a:srgbClr val="53585F"/>
      </a:dk2>
      <a:lt2>
        <a:srgbClr val="C9DAF8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FFD966"/>
      </a:accent6>
      <a:hlink>
        <a:srgbClr val="1155C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White">
  <a:themeElements>
    <a:clrScheme name="Google DH">
      <a:dk1>
        <a:srgbClr val="FFFFFF"/>
      </a:dk1>
      <a:lt1>
        <a:srgbClr val="FFFFFF"/>
      </a:lt1>
      <a:dk2>
        <a:srgbClr val="53585F"/>
      </a:dk2>
      <a:lt2>
        <a:srgbClr val="DCDEE0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B3B3B3"/>
      </a:accent6>
      <a:hlink>
        <a:srgbClr val="00A9A0"/>
      </a:hlink>
      <a:folHlink>
        <a:srgbClr val="108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</TotalTime>
  <Words>1935</Words>
  <Application>Microsoft Office PowerPoint</Application>
  <PresentationFormat>On-screen Show (16:9)</PresentationFormat>
  <Paragraphs>320</Paragraphs>
  <Slides>68</Slides>
  <Notes>68</Notes>
  <HiddenSlides>0</HiddenSlides>
  <MMClips>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68</vt:i4>
      </vt:variant>
    </vt:vector>
  </HeadingPairs>
  <TitlesOfParts>
    <vt:vector size="89" baseType="lpstr">
      <vt:lpstr>Helvetica Neue Light</vt:lpstr>
      <vt:lpstr>Open Sans</vt:lpstr>
      <vt:lpstr>Calibri Light</vt:lpstr>
      <vt:lpstr>Comfortaa</vt:lpstr>
      <vt:lpstr>Elephant</vt:lpstr>
      <vt:lpstr>Calibri</vt:lpstr>
      <vt:lpstr>Proxima Nova</vt:lpstr>
      <vt:lpstr>Google Sans</vt:lpstr>
      <vt:lpstr>Times New Roman</vt:lpstr>
      <vt:lpstr>Arial</vt:lpstr>
      <vt:lpstr>Average</vt:lpstr>
      <vt:lpstr>Open Sans SemiBold</vt:lpstr>
      <vt:lpstr>Caveat</vt:lpstr>
      <vt:lpstr>Arial Black</vt:lpstr>
      <vt:lpstr>Roboto</vt:lpstr>
      <vt:lpstr>Helvetica Neue</vt:lpstr>
      <vt:lpstr>Roboto-Regular</vt:lpstr>
      <vt:lpstr>Wingdings</vt:lpstr>
      <vt:lpstr>Simple Light</vt:lpstr>
      <vt:lpstr>1_Simple Light</vt:lpstr>
      <vt:lpstr>White</vt:lpstr>
      <vt:lpstr>Bienvenidos</vt:lpstr>
      <vt:lpstr>Privacidad y Seguridad en Línea Taller sobre Educación Digital</vt:lpstr>
      <vt:lpstr>Agenda</vt:lpstr>
      <vt:lpstr>Presentación y comentarios: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Acuerdos Familiares sobre las Redes Sociales</vt:lpstr>
      <vt:lpstr>Cierre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creator>Sullivan, Kaili</dc:creator>
  <cp:lastModifiedBy>Jackie Metivier</cp:lastModifiedBy>
  <cp:revision>119</cp:revision>
  <dcterms:modified xsi:type="dcterms:W3CDTF">2021-11-05T13:47:35Z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9B8EF5EC-21B6-43D0-9DC4-E49BD879BA61</vt:lpwstr>
  </property>
  <property fmtid="{D5CDD505-2E9C-101B-9397-08002B2CF9AE}" pid="3" name="ArticulatePath">
    <vt:lpwstr>https://ncconnect-my.sharepoint.com/personal/abigail_waldrupe_ncdcr_gov/Documents/Toolkit/Workshop Documents/Session 6 - Online Safety and Security/Session 6 - combined group</vt:lpwstr>
  </property>
</Properties>
</file>